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650" r:id="rId2"/>
    <p:sldId id="3817" r:id="rId3"/>
    <p:sldId id="3693" r:id="rId4"/>
    <p:sldId id="3771" r:id="rId5"/>
    <p:sldId id="3814" r:id="rId6"/>
    <p:sldId id="3649" r:id="rId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Nov 20" id="{CC57936D-51EF-48BA-8EE9-E6BAAB7F35CF}">
          <p14:sldIdLst>
            <p14:sldId id="3650"/>
            <p14:sldId id="3817"/>
            <p14:sldId id="3693"/>
            <p14:sldId id="3771"/>
            <p14:sldId id="3814"/>
            <p14:sldId id="3649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EBEBEB"/>
    <a:srgbClr val="FFC7BB"/>
    <a:srgbClr val="212437"/>
    <a:srgbClr val="0072EF"/>
    <a:srgbClr val="64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82073" autoAdjust="0"/>
  </p:normalViewPr>
  <p:slideViewPr>
    <p:cSldViewPr snapToGrid="0" showGuides="1">
      <p:cViewPr varScale="1">
        <p:scale>
          <a:sx n="100" d="100"/>
          <a:sy n="100" d="100"/>
        </p:scale>
        <p:origin x="184" y="184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108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56"/>
    </p:cViewPr>
  </p:sorterViewPr>
  <p:notesViewPr>
    <p:cSldViewPr snapToGrid="0">
      <p:cViewPr varScale="1">
        <p:scale>
          <a:sx n="73" d="100"/>
          <a:sy n="73" d="100"/>
        </p:scale>
        <p:origin x="23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C6DCB-E74D-410D-BFB7-F285A8AEE7F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41376-2FB1-491F-BC26-9A681AC69EC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Proxima Nova Rg" panose="02000506030000020004" pitchFamily="2" charset="0"/>
            </a:rPr>
            <a:t>Share the actions you have chosen with each other.</a:t>
          </a:r>
          <a:endParaRPr lang="en-US" dirty="0">
            <a:latin typeface="Proxima Nova Rg" panose="02000506030000020004" pitchFamily="2" charset="0"/>
          </a:endParaRPr>
        </a:p>
      </dgm:t>
    </dgm:pt>
    <dgm:pt modelId="{A3ADA920-83D1-46C7-AF78-55F32633B4A1}" type="parTrans" cxnId="{8FA33BE0-9044-4846-926E-54426745A132}">
      <dgm:prSet/>
      <dgm:spPr/>
      <dgm:t>
        <a:bodyPr/>
        <a:lstStyle/>
        <a:p>
          <a:endParaRPr lang="en-US"/>
        </a:p>
      </dgm:t>
    </dgm:pt>
    <dgm:pt modelId="{9397FF20-AB22-4715-ADF2-7ECFB5F1558F}" type="sibTrans" cxnId="{8FA33BE0-9044-4846-926E-54426745A132}">
      <dgm:prSet/>
      <dgm:spPr/>
      <dgm:t>
        <a:bodyPr/>
        <a:lstStyle/>
        <a:p>
          <a:endParaRPr lang="en-US"/>
        </a:p>
      </dgm:t>
    </dgm:pt>
    <dgm:pt modelId="{1427FB8F-113C-4B46-B5EA-A65A3D4DDF5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Proxima Nova Rg" panose="02000506030000020004" pitchFamily="2" charset="0"/>
            </a:rPr>
            <a:t>As a team discuss ideas for how you could support each other with the action you each have chosen.</a:t>
          </a:r>
          <a:endParaRPr lang="en-US" dirty="0">
            <a:latin typeface="Proxima Nova Rg" panose="02000506030000020004" pitchFamily="2" charset="0"/>
          </a:endParaRPr>
        </a:p>
      </dgm:t>
    </dgm:pt>
    <dgm:pt modelId="{E1F650CC-542E-449B-BD6F-9A5E8590A6BA}" type="parTrans" cxnId="{A24724A7-876D-4F62-B4E6-49221FEAA874}">
      <dgm:prSet/>
      <dgm:spPr/>
      <dgm:t>
        <a:bodyPr/>
        <a:lstStyle/>
        <a:p>
          <a:endParaRPr lang="en-US"/>
        </a:p>
      </dgm:t>
    </dgm:pt>
    <dgm:pt modelId="{7B4CF168-AC6D-4EE3-BF81-2DDE6FEEBBEE}" type="sibTrans" cxnId="{A24724A7-876D-4F62-B4E6-49221FEAA874}">
      <dgm:prSet/>
      <dgm:spPr/>
      <dgm:t>
        <a:bodyPr/>
        <a:lstStyle/>
        <a:p>
          <a:endParaRPr lang="en-US"/>
        </a:p>
      </dgm:t>
    </dgm:pt>
    <dgm:pt modelId="{61373F8E-9646-4C56-A59A-EA0AA18A6C6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Proxima Nova Rg" panose="02000506030000020004" pitchFamily="2" charset="0"/>
            </a:rPr>
            <a:t>Is there anything that you as a team could do collectively that could potentially increase everyone’s resilience?</a:t>
          </a:r>
          <a:endParaRPr lang="en-US" dirty="0">
            <a:latin typeface="Proxima Nova Rg" panose="02000506030000020004" pitchFamily="2" charset="0"/>
          </a:endParaRPr>
        </a:p>
      </dgm:t>
    </dgm:pt>
    <dgm:pt modelId="{5CC107C5-C83D-409C-B943-1FD49F568D79}" type="parTrans" cxnId="{E7A72630-3076-413D-88B5-50507E1FADB2}">
      <dgm:prSet/>
      <dgm:spPr/>
      <dgm:t>
        <a:bodyPr/>
        <a:lstStyle/>
        <a:p>
          <a:endParaRPr lang="en-US"/>
        </a:p>
      </dgm:t>
    </dgm:pt>
    <dgm:pt modelId="{5B1C9D43-3029-4213-985A-77EB805CF387}" type="sibTrans" cxnId="{E7A72630-3076-413D-88B5-50507E1FADB2}">
      <dgm:prSet/>
      <dgm:spPr/>
      <dgm:t>
        <a:bodyPr/>
        <a:lstStyle/>
        <a:p>
          <a:endParaRPr lang="en-US"/>
        </a:p>
      </dgm:t>
    </dgm:pt>
    <dgm:pt modelId="{14998D85-26DC-4FE3-A890-AF0B3B2EB290}" type="pres">
      <dgm:prSet presAssocID="{7FFC6DCB-E74D-410D-BFB7-F285A8AEE7F1}" presName="root" presStyleCnt="0">
        <dgm:presLayoutVars>
          <dgm:dir/>
          <dgm:resizeHandles val="exact"/>
        </dgm:presLayoutVars>
      </dgm:prSet>
      <dgm:spPr/>
    </dgm:pt>
    <dgm:pt modelId="{443538E8-9661-41CA-8190-9B52DB869FC4}" type="pres">
      <dgm:prSet presAssocID="{01041376-2FB1-491F-BC26-9A681AC69EC1}" presName="compNode" presStyleCnt="0"/>
      <dgm:spPr/>
    </dgm:pt>
    <dgm:pt modelId="{B595722F-94ED-41E0-BA6A-E9E7CC4B3EAF}" type="pres">
      <dgm:prSet presAssocID="{01041376-2FB1-491F-BC26-9A681AC69EC1}" presName="bgRect" presStyleLbl="bgShp" presStyleIdx="0" presStyleCnt="3"/>
      <dgm:spPr/>
    </dgm:pt>
    <dgm:pt modelId="{EF6EA9D8-717A-49DA-AF5D-C8CB8FCF71DA}" type="pres">
      <dgm:prSet presAssocID="{01041376-2FB1-491F-BC26-9A681AC69E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E1D37A55-7162-4F85-AC24-D8CDD1FC1C75}" type="pres">
      <dgm:prSet presAssocID="{01041376-2FB1-491F-BC26-9A681AC69EC1}" presName="spaceRect" presStyleCnt="0"/>
      <dgm:spPr/>
    </dgm:pt>
    <dgm:pt modelId="{3A8157EF-C4E8-4D59-B4EC-57755D22226B}" type="pres">
      <dgm:prSet presAssocID="{01041376-2FB1-491F-BC26-9A681AC69EC1}" presName="parTx" presStyleLbl="revTx" presStyleIdx="0" presStyleCnt="3">
        <dgm:presLayoutVars>
          <dgm:chMax val="0"/>
          <dgm:chPref val="0"/>
        </dgm:presLayoutVars>
      </dgm:prSet>
      <dgm:spPr/>
    </dgm:pt>
    <dgm:pt modelId="{77C6DD46-7477-462E-8F5E-E7E2A6D87D53}" type="pres">
      <dgm:prSet presAssocID="{9397FF20-AB22-4715-ADF2-7ECFB5F1558F}" presName="sibTrans" presStyleCnt="0"/>
      <dgm:spPr/>
    </dgm:pt>
    <dgm:pt modelId="{B4E9EAB0-7234-4C04-B8A9-DD5FC122CF70}" type="pres">
      <dgm:prSet presAssocID="{1427FB8F-113C-4B46-B5EA-A65A3D4DDF5D}" presName="compNode" presStyleCnt="0"/>
      <dgm:spPr/>
    </dgm:pt>
    <dgm:pt modelId="{FE9A46A9-91D5-4A4B-BC89-CAB9C9ABB4F2}" type="pres">
      <dgm:prSet presAssocID="{1427FB8F-113C-4B46-B5EA-A65A3D4DDF5D}" presName="bgRect" presStyleLbl="bgShp" presStyleIdx="1" presStyleCnt="3"/>
      <dgm:spPr/>
    </dgm:pt>
    <dgm:pt modelId="{C6558CBD-016F-4A6F-AE35-03164944B74A}" type="pres">
      <dgm:prSet presAssocID="{1427FB8F-113C-4B46-B5EA-A65A3D4DDF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FF509CA-84B4-4508-8A49-4013F3C2ABA7}" type="pres">
      <dgm:prSet presAssocID="{1427FB8F-113C-4B46-B5EA-A65A3D4DDF5D}" presName="spaceRect" presStyleCnt="0"/>
      <dgm:spPr/>
    </dgm:pt>
    <dgm:pt modelId="{57B3CA8C-E98F-4293-B1AD-984B70D40CBC}" type="pres">
      <dgm:prSet presAssocID="{1427FB8F-113C-4B46-B5EA-A65A3D4DDF5D}" presName="parTx" presStyleLbl="revTx" presStyleIdx="1" presStyleCnt="3">
        <dgm:presLayoutVars>
          <dgm:chMax val="0"/>
          <dgm:chPref val="0"/>
        </dgm:presLayoutVars>
      </dgm:prSet>
      <dgm:spPr/>
    </dgm:pt>
    <dgm:pt modelId="{83C6A221-3AA8-4EF6-92C6-7FB5318C71EB}" type="pres">
      <dgm:prSet presAssocID="{7B4CF168-AC6D-4EE3-BF81-2DDE6FEEBBEE}" presName="sibTrans" presStyleCnt="0"/>
      <dgm:spPr/>
    </dgm:pt>
    <dgm:pt modelId="{FC466AC6-5549-4FC0-B8F7-064F720FF4F2}" type="pres">
      <dgm:prSet presAssocID="{61373F8E-9646-4C56-A59A-EA0AA18A6C6C}" presName="compNode" presStyleCnt="0"/>
      <dgm:spPr/>
    </dgm:pt>
    <dgm:pt modelId="{E32392DB-F217-4851-8668-FA326106197A}" type="pres">
      <dgm:prSet presAssocID="{61373F8E-9646-4C56-A59A-EA0AA18A6C6C}" presName="bgRect" presStyleLbl="bgShp" presStyleIdx="2" presStyleCnt="3"/>
      <dgm:spPr/>
    </dgm:pt>
    <dgm:pt modelId="{AD410BAA-4243-4260-850C-0D744980E51A}" type="pres">
      <dgm:prSet presAssocID="{61373F8E-9646-4C56-A59A-EA0AA18A6C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1B22ACE-AC9E-4180-83BA-7A0F941ECC0A}" type="pres">
      <dgm:prSet presAssocID="{61373F8E-9646-4C56-A59A-EA0AA18A6C6C}" presName="spaceRect" presStyleCnt="0"/>
      <dgm:spPr/>
    </dgm:pt>
    <dgm:pt modelId="{74403600-DBDC-4182-9396-FCA1A34986E3}" type="pres">
      <dgm:prSet presAssocID="{61373F8E-9646-4C56-A59A-EA0AA18A6C6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7A72630-3076-413D-88B5-50507E1FADB2}" srcId="{7FFC6DCB-E74D-410D-BFB7-F285A8AEE7F1}" destId="{61373F8E-9646-4C56-A59A-EA0AA18A6C6C}" srcOrd="2" destOrd="0" parTransId="{5CC107C5-C83D-409C-B943-1FD49F568D79}" sibTransId="{5B1C9D43-3029-4213-985A-77EB805CF387}"/>
    <dgm:cxn modelId="{A9735E6D-6EF2-406F-8FEE-BF03383C12D9}" type="presOf" srcId="{7FFC6DCB-E74D-410D-BFB7-F285A8AEE7F1}" destId="{14998D85-26DC-4FE3-A890-AF0B3B2EB290}" srcOrd="0" destOrd="0" presId="urn:microsoft.com/office/officeart/2018/2/layout/IconVerticalSolidList"/>
    <dgm:cxn modelId="{A730A678-63F1-4DF1-A751-9E4317FC82DC}" type="presOf" srcId="{01041376-2FB1-491F-BC26-9A681AC69EC1}" destId="{3A8157EF-C4E8-4D59-B4EC-57755D22226B}" srcOrd="0" destOrd="0" presId="urn:microsoft.com/office/officeart/2018/2/layout/IconVerticalSolidList"/>
    <dgm:cxn modelId="{A24724A7-876D-4F62-B4E6-49221FEAA874}" srcId="{7FFC6DCB-E74D-410D-BFB7-F285A8AEE7F1}" destId="{1427FB8F-113C-4B46-B5EA-A65A3D4DDF5D}" srcOrd="1" destOrd="0" parTransId="{E1F650CC-542E-449B-BD6F-9A5E8590A6BA}" sibTransId="{7B4CF168-AC6D-4EE3-BF81-2DDE6FEEBBEE}"/>
    <dgm:cxn modelId="{BD7339CE-9B63-48A5-8E2D-F541A915825A}" type="presOf" srcId="{61373F8E-9646-4C56-A59A-EA0AA18A6C6C}" destId="{74403600-DBDC-4182-9396-FCA1A34986E3}" srcOrd="0" destOrd="0" presId="urn:microsoft.com/office/officeart/2018/2/layout/IconVerticalSolidList"/>
    <dgm:cxn modelId="{8FA33BE0-9044-4846-926E-54426745A132}" srcId="{7FFC6DCB-E74D-410D-BFB7-F285A8AEE7F1}" destId="{01041376-2FB1-491F-BC26-9A681AC69EC1}" srcOrd="0" destOrd="0" parTransId="{A3ADA920-83D1-46C7-AF78-55F32633B4A1}" sibTransId="{9397FF20-AB22-4715-ADF2-7ECFB5F1558F}"/>
    <dgm:cxn modelId="{704DDBF2-05A7-4DC2-B879-7016DBCA3A0C}" type="presOf" srcId="{1427FB8F-113C-4B46-B5EA-A65A3D4DDF5D}" destId="{57B3CA8C-E98F-4293-B1AD-984B70D40CBC}" srcOrd="0" destOrd="0" presId="urn:microsoft.com/office/officeart/2018/2/layout/IconVerticalSolidList"/>
    <dgm:cxn modelId="{438CF171-EF53-415E-9A5C-9CD4CD55C1FE}" type="presParOf" srcId="{14998D85-26DC-4FE3-A890-AF0B3B2EB290}" destId="{443538E8-9661-41CA-8190-9B52DB869FC4}" srcOrd="0" destOrd="0" presId="urn:microsoft.com/office/officeart/2018/2/layout/IconVerticalSolidList"/>
    <dgm:cxn modelId="{6ABDAC4A-2D94-44B9-8561-BBE51ECAF680}" type="presParOf" srcId="{443538E8-9661-41CA-8190-9B52DB869FC4}" destId="{B595722F-94ED-41E0-BA6A-E9E7CC4B3EAF}" srcOrd="0" destOrd="0" presId="urn:microsoft.com/office/officeart/2018/2/layout/IconVerticalSolidList"/>
    <dgm:cxn modelId="{C33BADBD-F57B-4FFD-AA54-8247CF864B13}" type="presParOf" srcId="{443538E8-9661-41CA-8190-9B52DB869FC4}" destId="{EF6EA9D8-717A-49DA-AF5D-C8CB8FCF71DA}" srcOrd="1" destOrd="0" presId="urn:microsoft.com/office/officeart/2018/2/layout/IconVerticalSolidList"/>
    <dgm:cxn modelId="{FA6640A1-B6CD-48F5-B53D-D8EE8186384B}" type="presParOf" srcId="{443538E8-9661-41CA-8190-9B52DB869FC4}" destId="{E1D37A55-7162-4F85-AC24-D8CDD1FC1C75}" srcOrd="2" destOrd="0" presId="urn:microsoft.com/office/officeart/2018/2/layout/IconVerticalSolidList"/>
    <dgm:cxn modelId="{09A2408D-7626-43DD-B4A9-0D5434206B91}" type="presParOf" srcId="{443538E8-9661-41CA-8190-9B52DB869FC4}" destId="{3A8157EF-C4E8-4D59-B4EC-57755D22226B}" srcOrd="3" destOrd="0" presId="urn:microsoft.com/office/officeart/2018/2/layout/IconVerticalSolidList"/>
    <dgm:cxn modelId="{DCA50B36-AC64-4675-A7F5-62BCB53AADB4}" type="presParOf" srcId="{14998D85-26DC-4FE3-A890-AF0B3B2EB290}" destId="{77C6DD46-7477-462E-8F5E-E7E2A6D87D53}" srcOrd="1" destOrd="0" presId="urn:microsoft.com/office/officeart/2018/2/layout/IconVerticalSolidList"/>
    <dgm:cxn modelId="{C3B0BC4A-963C-411C-BBFB-2F95D0D0C9EC}" type="presParOf" srcId="{14998D85-26DC-4FE3-A890-AF0B3B2EB290}" destId="{B4E9EAB0-7234-4C04-B8A9-DD5FC122CF70}" srcOrd="2" destOrd="0" presId="urn:microsoft.com/office/officeart/2018/2/layout/IconVerticalSolidList"/>
    <dgm:cxn modelId="{480A6089-4250-4EEF-9FD3-D4429BFEF144}" type="presParOf" srcId="{B4E9EAB0-7234-4C04-B8A9-DD5FC122CF70}" destId="{FE9A46A9-91D5-4A4B-BC89-CAB9C9ABB4F2}" srcOrd="0" destOrd="0" presId="urn:microsoft.com/office/officeart/2018/2/layout/IconVerticalSolidList"/>
    <dgm:cxn modelId="{D508E020-37FC-4644-8934-305A8CA463F4}" type="presParOf" srcId="{B4E9EAB0-7234-4C04-B8A9-DD5FC122CF70}" destId="{C6558CBD-016F-4A6F-AE35-03164944B74A}" srcOrd="1" destOrd="0" presId="urn:microsoft.com/office/officeart/2018/2/layout/IconVerticalSolidList"/>
    <dgm:cxn modelId="{EF6B0FF7-1ED6-46AC-AD26-7AAFC55699B7}" type="presParOf" srcId="{B4E9EAB0-7234-4C04-B8A9-DD5FC122CF70}" destId="{8FF509CA-84B4-4508-8A49-4013F3C2ABA7}" srcOrd="2" destOrd="0" presId="urn:microsoft.com/office/officeart/2018/2/layout/IconVerticalSolidList"/>
    <dgm:cxn modelId="{299F1DE0-89E3-4847-BBF2-C8C96B6055FE}" type="presParOf" srcId="{B4E9EAB0-7234-4C04-B8A9-DD5FC122CF70}" destId="{57B3CA8C-E98F-4293-B1AD-984B70D40CBC}" srcOrd="3" destOrd="0" presId="urn:microsoft.com/office/officeart/2018/2/layout/IconVerticalSolidList"/>
    <dgm:cxn modelId="{614FD3F2-25DF-4B97-8AF8-F413B4F430C2}" type="presParOf" srcId="{14998D85-26DC-4FE3-A890-AF0B3B2EB290}" destId="{83C6A221-3AA8-4EF6-92C6-7FB5318C71EB}" srcOrd="3" destOrd="0" presId="urn:microsoft.com/office/officeart/2018/2/layout/IconVerticalSolidList"/>
    <dgm:cxn modelId="{E2FE666F-F259-42ED-BB7F-5C86BB57C444}" type="presParOf" srcId="{14998D85-26DC-4FE3-A890-AF0B3B2EB290}" destId="{FC466AC6-5549-4FC0-B8F7-064F720FF4F2}" srcOrd="4" destOrd="0" presId="urn:microsoft.com/office/officeart/2018/2/layout/IconVerticalSolidList"/>
    <dgm:cxn modelId="{AA112FD7-4681-4230-9504-504670E6F983}" type="presParOf" srcId="{FC466AC6-5549-4FC0-B8F7-064F720FF4F2}" destId="{E32392DB-F217-4851-8668-FA326106197A}" srcOrd="0" destOrd="0" presId="urn:microsoft.com/office/officeart/2018/2/layout/IconVerticalSolidList"/>
    <dgm:cxn modelId="{7DAA5F15-3E4A-4977-ADE1-9D1F7C4BBCEE}" type="presParOf" srcId="{FC466AC6-5549-4FC0-B8F7-064F720FF4F2}" destId="{AD410BAA-4243-4260-850C-0D744980E51A}" srcOrd="1" destOrd="0" presId="urn:microsoft.com/office/officeart/2018/2/layout/IconVerticalSolidList"/>
    <dgm:cxn modelId="{FCE9EA34-01F2-46F5-8C11-555CF70F9B2E}" type="presParOf" srcId="{FC466AC6-5549-4FC0-B8F7-064F720FF4F2}" destId="{C1B22ACE-AC9E-4180-83BA-7A0F941ECC0A}" srcOrd="2" destOrd="0" presId="urn:microsoft.com/office/officeart/2018/2/layout/IconVerticalSolidList"/>
    <dgm:cxn modelId="{56D6F5D4-666A-462C-B10B-79A0D72186E1}" type="presParOf" srcId="{FC466AC6-5549-4FC0-B8F7-064F720FF4F2}" destId="{74403600-DBDC-4182-9396-FCA1A34986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5722F-94ED-41E0-BA6A-E9E7CC4B3EAF}">
      <dsp:nvSpPr>
        <dsp:cNvPr id="0" name=""/>
        <dsp:cNvSpPr/>
      </dsp:nvSpPr>
      <dsp:spPr>
        <a:xfrm>
          <a:off x="0" y="591"/>
          <a:ext cx="10515600" cy="1383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EA9D8-717A-49DA-AF5D-C8CB8FCF71DA}">
      <dsp:nvSpPr>
        <dsp:cNvPr id="0" name=""/>
        <dsp:cNvSpPr/>
      </dsp:nvSpPr>
      <dsp:spPr>
        <a:xfrm>
          <a:off x="418511" y="311880"/>
          <a:ext cx="760929" cy="760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157EF-C4E8-4D59-B4EC-57755D22226B}">
      <dsp:nvSpPr>
        <dsp:cNvPr id="0" name=""/>
        <dsp:cNvSpPr/>
      </dsp:nvSpPr>
      <dsp:spPr>
        <a:xfrm>
          <a:off x="1597952" y="591"/>
          <a:ext cx="8917647" cy="138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1" tIns="146421" rIns="146421" bIns="1464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Proxima Nova Rg" panose="02000506030000020004" pitchFamily="2" charset="0"/>
            </a:rPr>
            <a:t>Share the actions you have chosen with each other.</a:t>
          </a:r>
          <a:endParaRPr lang="en-US" sz="2500" kern="1200" dirty="0">
            <a:latin typeface="Proxima Nova Rg" panose="02000506030000020004" pitchFamily="2" charset="0"/>
          </a:endParaRPr>
        </a:p>
      </dsp:txBody>
      <dsp:txXfrm>
        <a:off x="1597952" y="591"/>
        <a:ext cx="8917647" cy="1383508"/>
      </dsp:txXfrm>
    </dsp:sp>
    <dsp:sp modelId="{FE9A46A9-91D5-4A4B-BC89-CAB9C9ABB4F2}">
      <dsp:nvSpPr>
        <dsp:cNvPr id="0" name=""/>
        <dsp:cNvSpPr/>
      </dsp:nvSpPr>
      <dsp:spPr>
        <a:xfrm>
          <a:off x="0" y="1729977"/>
          <a:ext cx="10515600" cy="1383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58CBD-016F-4A6F-AE35-03164944B74A}">
      <dsp:nvSpPr>
        <dsp:cNvPr id="0" name=""/>
        <dsp:cNvSpPr/>
      </dsp:nvSpPr>
      <dsp:spPr>
        <a:xfrm>
          <a:off x="418511" y="2041266"/>
          <a:ext cx="760929" cy="760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3CA8C-E98F-4293-B1AD-984B70D40CBC}">
      <dsp:nvSpPr>
        <dsp:cNvPr id="0" name=""/>
        <dsp:cNvSpPr/>
      </dsp:nvSpPr>
      <dsp:spPr>
        <a:xfrm>
          <a:off x="1597952" y="1729977"/>
          <a:ext cx="8917647" cy="138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1" tIns="146421" rIns="146421" bIns="1464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Proxima Nova Rg" panose="02000506030000020004" pitchFamily="2" charset="0"/>
            </a:rPr>
            <a:t>As a team discuss ideas for how you could support each other with the action you each have chosen.</a:t>
          </a:r>
          <a:endParaRPr lang="en-US" sz="2500" kern="1200" dirty="0">
            <a:latin typeface="Proxima Nova Rg" panose="02000506030000020004" pitchFamily="2" charset="0"/>
          </a:endParaRPr>
        </a:p>
      </dsp:txBody>
      <dsp:txXfrm>
        <a:off x="1597952" y="1729977"/>
        <a:ext cx="8917647" cy="1383508"/>
      </dsp:txXfrm>
    </dsp:sp>
    <dsp:sp modelId="{E32392DB-F217-4851-8668-FA326106197A}">
      <dsp:nvSpPr>
        <dsp:cNvPr id="0" name=""/>
        <dsp:cNvSpPr/>
      </dsp:nvSpPr>
      <dsp:spPr>
        <a:xfrm>
          <a:off x="0" y="3459363"/>
          <a:ext cx="10515600" cy="1383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10BAA-4243-4260-850C-0D744980E51A}">
      <dsp:nvSpPr>
        <dsp:cNvPr id="0" name=""/>
        <dsp:cNvSpPr/>
      </dsp:nvSpPr>
      <dsp:spPr>
        <a:xfrm>
          <a:off x="418511" y="3770652"/>
          <a:ext cx="760929" cy="760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03600-DBDC-4182-9396-FCA1A34986E3}">
      <dsp:nvSpPr>
        <dsp:cNvPr id="0" name=""/>
        <dsp:cNvSpPr/>
      </dsp:nvSpPr>
      <dsp:spPr>
        <a:xfrm>
          <a:off x="1597952" y="3459363"/>
          <a:ext cx="8917647" cy="1383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1" tIns="146421" rIns="146421" bIns="1464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Proxima Nova Rg" panose="02000506030000020004" pitchFamily="2" charset="0"/>
            </a:rPr>
            <a:t>Is there anything that you as a team could do collectively that could potentially increase everyone’s resilience?</a:t>
          </a:r>
          <a:endParaRPr lang="en-US" sz="2500" kern="1200" dirty="0">
            <a:latin typeface="Proxima Nova Rg" panose="02000506030000020004" pitchFamily="2" charset="0"/>
          </a:endParaRPr>
        </a:p>
      </dsp:txBody>
      <dsp:txXfrm>
        <a:off x="1597952" y="3459363"/>
        <a:ext cx="8917647" cy="1383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8F33C-395D-49DE-BFCA-75C79E84CF4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1FE7A-8EF3-4502-8788-3F64DADF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0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2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A687CC-F65B-4121-AC04-91E1DCD217D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1"/>
            <a:ext cx="5353133" cy="6858003"/>
          </a:xfrm>
          <a:custGeom>
            <a:avLst/>
            <a:gdLst>
              <a:gd name="connsiteX0" fmla="*/ 3592090 w 5353133"/>
              <a:gd name="connsiteY0" fmla="*/ 1 h 6858003"/>
              <a:gd name="connsiteX1" fmla="*/ 5353133 w 5353133"/>
              <a:gd name="connsiteY1" fmla="*/ 1 h 6858003"/>
              <a:gd name="connsiteX2" fmla="*/ 3967248 w 5353133"/>
              <a:gd name="connsiteY2" fmla="*/ 3429002 h 6858003"/>
              <a:gd name="connsiteX3" fmla="*/ 5353133 w 5353133"/>
              <a:gd name="connsiteY3" fmla="*/ 6858003 h 6858003"/>
              <a:gd name="connsiteX4" fmla="*/ 3592090 w 5353133"/>
              <a:gd name="connsiteY4" fmla="*/ 6858003 h 6858003"/>
              <a:gd name="connsiteX5" fmla="*/ 3086727 w 5353133"/>
              <a:gd name="connsiteY5" fmla="*/ 5607617 h 6858003"/>
              <a:gd name="connsiteX6" fmla="*/ 2581364 w 5353133"/>
              <a:gd name="connsiteY6" fmla="*/ 6858002 h 6858003"/>
              <a:gd name="connsiteX7" fmla="*/ 820321 w 5353133"/>
              <a:gd name="connsiteY7" fmla="*/ 6858002 h 6858003"/>
              <a:gd name="connsiteX8" fmla="*/ 2206205 w 5353133"/>
              <a:gd name="connsiteY8" fmla="*/ 3429002 h 6858003"/>
              <a:gd name="connsiteX9" fmla="*/ 820321 w 5353133"/>
              <a:gd name="connsiteY9" fmla="*/ 2 h 6858003"/>
              <a:gd name="connsiteX10" fmla="*/ 2581364 w 5353133"/>
              <a:gd name="connsiteY10" fmla="*/ 2 h 6858003"/>
              <a:gd name="connsiteX11" fmla="*/ 3086727 w 5353133"/>
              <a:gd name="connsiteY11" fmla="*/ 1250387 h 6858003"/>
              <a:gd name="connsiteX12" fmla="*/ 0 w 5353133"/>
              <a:gd name="connsiteY12" fmla="*/ 0 h 6858003"/>
              <a:gd name="connsiteX13" fmla="*/ 689182 w 5353133"/>
              <a:gd name="connsiteY13" fmla="*/ 0 h 6858003"/>
              <a:gd name="connsiteX14" fmla="*/ 2049862 w 5353133"/>
              <a:gd name="connsiteY14" fmla="*/ 3429003 h 6858003"/>
              <a:gd name="connsiteX15" fmla="*/ 689183 w 5353133"/>
              <a:gd name="connsiteY15" fmla="*/ 6858003 h 6858003"/>
              <a:gd name="connsiteX16" fmla="*/ 0 w 5353133"/>
              <a:gd name="connsiteY16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53133" h="6858003">
                <a:moveTo>
                  <a:pt x="3592090" y="1"/>
                </a:moveTo>
                <a:lnTo>
                  <a:pt x="5353133" y="1"/>
                </a:lnTo>
                <a:lnTo>
                  <a:pt x="3967248" y="3429002"/>
                </a:lnTo>
                <a:lnTo>
                  <a:pt x="5353133" y="6858003"/>
                </a:lnTo>
                <a:lnTo>
                  <a:pt x="3592090" y="6858003"/>
                </a:lnTo>
                <a:lnTo>
                  <a:pt x="3086727" y="5607617"/>
                </a:lnTo>
                <a:lnTo>
                  <a:pt x="2581364" y="6858002"/>
                </a:lnTo>
                <a:lnTo>
                  <a:pt x="820321" y="6858002"/>
                </a:lnTo>
                <a:lnTo>
                  <a:pt x="2206205" y="3429002"/>
                </a:lnTo>
                <a:lnTo>
                  <a:pt x="820321" y="2"/>
                </a:lnTo>
                <a:lnTo>
                  <a:pt x="2581364" y="2"/>
                </a:lnTo>
                <a:lnTo>
                  <a:pt x="3086727" y="1250387"/>
                </a:lnTo>
                <a:close/>
                <a:moveTo>
                  <a:pt x="0" y="0"/>
                </a:moveTo>
                <a:lnTo>
                  <a:pt x="689182" y="0"/>
                </a:lnTo>
                <a:lnTo>
                  <a:pt x="2049862" y="3429003"/>
                </a:lnTo>
                <a:lnTo>
                  <a:pt x="689183" y="6858003"/>
                </a:lnTo>
                <a:lnTo>
                  <a:pt x="0" y="68580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4133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0596DF-EC7D-4222-9AFC-FBBAC413E6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61661" y="2"/>
            <a:ext cx="8730341" cy="6858001"/>
          </a:xfrm>
          <a:custGeom>
            <a:avLst/>
            <a:gdLst>
              <a:gd name="connsiteX0" fmla="*/ 5095779 w 8730341"/>
              <a:gd name="connsiteY0" fmla="*/ 4635220 h 6858001"/>
              <a:gd name="connsiteX1" fmla="*/ 5673812 w 8730341"/>
              <a:gd name="connsiteY1" fmla="*/ 4874649 h 6858001"/>
              <a:gd name="connsiteX2" fmla="*/ 5673812 w 8730341"/>
              <a:gd name="connsiteY2" fmla="*/ 6030712 h 6858001"/>
              <a:gd name="connsiteX3" fmla="*/ 4846523 w 8730341"/>
              <a:gd name="connsiteY3" fmla="*/ 6858001 h 6858001"/>
              <a:gd name="connsiteX4" fmla="*/ 2534397 w 8730341"/>
              <a:gd name="connsiteY4" fmla="*/ 6858001 h 6858001"/>
              <a:gd name="connsiteX5" fmla="*/ 4517749 w 8730341"/>
              <a:gd name="connsiteY5" fmla="*/ 4874649 h 6858001"/>
              <a:gd name="connsiteX6" fmla="*/ 5095779 w 8730341"/>
              <a:gd name="connsiteY6" fmla="*/ 4635220 h 6858001"/>
              <a:gd name="connsiteX7" fmla="*/ 8730340 w 8730341"/>
              <a:gd name="connsiteY7" fmla="*/ 3229341 h 6858001"/>
              <a:gd name="connsiteX8" fmla="*/ 8730340 w 8730341"/>
              <a:gd name="connsiteY8" fmla="*/ 5541467 h 6858001"/>
              <a:gd name="connsiteX9" fmla="*/ 7413808 w 8730341"/>
              <a:gd name="connsiteY9" fmla="*/ 6857999 h 6858001"/>
              <a:gd name="connsiteX10" fmla="*/ 5405687 w 8730341"/>
              <a:gd name="connsiteY10" fmla="*/ 6857999 h 6858001"/>
              <a:gd name="connsiteX11" fmla="*/ 5416983 w 8730341"/>
              <a:gd name="connsiteY11" fmla="*/ 6740135 h 6858001"/>
              <a:gd name="connsiteX12" fmla="*/ 5641448 w 8730341"/>
              <a:gd name="connsiteY12" fmla="*/ 6318233 h 6858001"/>
              <a:gd name="connsiteX13" fmla="*/ 5229964 w 8730341"/>
              <a:gd name="connsiteY13" fmla="*/ 1966639 h 6858001"/>
              <a:gd name="connsiteX14" fmla="*/ 5807995 w 8730341"/>
              <a:gd name="connsiteY14" fmla="*/ 2206067 h 6858001"/>
              <a:gd name="connsiteX15" fmla="*/ 5807995 w 8730341"/>
              <a:gd name="connsiteY15" fmla="*/ 3362130 h 6858001"/>
              <a:gd name="connsiteX16" fmla="*/ 2312126 w 8730341"/>
              <a:gd name="connsiteY16" fmla="*/ 6857999 h 6858001"/>
              <a:gd name="connsiteX17" fmla="*/ 0 w 8730341"/>
              <a:gd name="connsiteY17" fmla="*/ 6857999 h 6858001"/>
              <a:gd name="connsiteX18" fmla="*/ 4651932 w 8730341"/>
              <a:gd name="connsiteY18" fmla="*/ 2206067 h 6858001"/>
              <a:gd name="connsiteX19" fmla="*/ 5229964 w 8730341"/>
              <a:gd name="connsiteY19" fmla="*/ 1966639 h 6858001"/>
              <a:gd name="connsiteX20" fmla="*/ 8730339 w 8730341"/>
              <a:gd name="connsiteY20" fmla="*/ 694947 h 6858001"/>
              <a:gd name="connsiteX21" fmla="*/ 8730339 w 8730341"/>
              <a:gd name="connsiteY21" fmla="*/ 3007073 h 6858001"/>
              <a:gd name="connsiteX22" fmla="*/ 6931694 w 8730341"/>
              <a:gd name="connsiteY22" fmla="*/ 4805718 h 6858001"/>
              <a:gd name="connsiteX23" fmla="*/ 5775631 w 8730341"/>
              <a:gd name="connsiteY23" fmla="*/ 4805718 h 6858001"/>
              <a:gd name="connsiteX24" fmla="*/ 5775631 w 8730341"/>
              <a:gd name="connsiteY24" fmla="*/ 3649655 h 6858001"/>
              <a:gd name="connsiteX25" fmla="*/ 6890893 w 8730341"/>
              <a:gd name="connsiteY25" fmla="*/ 1 h 6858001"/>
              <a:gd name="connsiteX26" fmla="*/ 8730341 w 8730341"/>
              <a:gd name="connsiteY26" fmla="*/ 1 h 6858001"/>
              <a:gd name="connsiteX27" fmla="*/ 8730341 w 8730341"/>
              <a:gd name="connsiteY27" fmla="*/ 472678 h 6858001"/>
              <a:gd name="connsiteX28" fmla="*/ 8596158 w 8730341"/>
              <a:gd name="connsiteY28" fmla="*/ 606860 h 6858001"/>
              <a:gd name="connsiteX29" fmla="*/ 8596158 w 8730341"/>
              <a:gd name="connsiteY29" fmla="*/ 633725 h 6858001"/>
              <a:gd name="connsiteX30" fmla="*/ 8569294 w 8730341"/>
              <a:gd name="connsiteY30" fmla="*/ 633725 h 6858001"/>
              <a:gd name="connsiteX31" fmla="*/ 7065879 w 8730341"/>
              <a:gd name="connsiteY31" fmla="*/ 2137139 h 6858001"/>
              <a:gd name="connsiteX32" fmla="*/ 5909815 w 8730341"/>
              <a:gd name="connsiteY32" fmla="*/ 2137139 h 6858001"/>
              <a:gd name="connsiteX33" fmla="*/ 5909816 w 8730341"/>
              <a:gd name="connsiteY33" fmla="*/ 981077 h 6858001"/>
              <a:gd name="connsiteX34" fmla="*/ 4380139 w 8730341"/>
              <a:gd name="connsiteY34" fmla="*/ 0 h 6858001"/>
              <a:gd name="connsiteX35" fmla="*/ 6692265 w 8730341"/>
              <a:gd name="connsiteY35" fmla="*/ 0 h 6858001"/>
              <a:gd name="connsiteX36" fmla="*/ 3387178 w 8730341"/>
              <a:gd name="connsiteY36" fmla="*/ 3305085 h 6858001"/>
              <a:gd name="connsiteX37" fmla="*/ 2231115 w 8730341"/>
              <a:gd name="connsiteY37" fmla="*/ 3305085 h 6858001"/>
              <a:gd name="connsiteX38" fmla="*/ 2231115 w 8730341"/>
              <a:gd name="connsiteY38" fmla="*/ 214902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730341" h="6858001">
                <a:moveTo>
                  <a:pt x="5095779" y="4635220"/>
                </a:moveTo>
                <a:cubicBezTo>
                  <a:pt x="5304985" y="4635220"/>
                  <a:pt x="5514192" y="4715029"/>
                  <a:pt x="5673812" y="4874649"/>
                </a:cubicBezTo>
                <a:cubicBezTo>
                  <a:pt x="5993050" y="5193886"/>
                  <a:pt x="5993048" y="5711473"/>
                  <a:pt x="5673812" y="6030712"/>
                </a:cubicBezTo>
                <a:lnTo>
                  <a:pt x="4846523" y="6858001"/>
                </a:lnTo>
                <a:lnTo>
                  <a:pt x="2534397" y="6858001"/>
                </a:lnTo>
                <a:lnTo>
                  <a:pt x="4517749" y="4874649"/>
                </a:lnTo>
                <a:cubicBezTo>
                  <a:pt x="4677369" y="4715030"/>
                  <a:pt x="4886575" y="4635220"/>
                  <a:pt x="5095779" y="4635220"/>
                </a:cubicBezTo>
                <a:close/>
                <a:moveTo>
                  <a:pt x="8730340" y="3229341"/>
                </a:moveTo>
                <a:lnTo>
                  <a:pt x="8730340" y="5541467"/>
                </a:lnTo>
                <a:lnTo>
                  <a:pt x="7413808" y="6857999"/>
                </a:lnTo>
                <a:lnTo>
                  <a:pt x="5405687" y="6857999"/>
                </a:lnTo>
                <a:lnTo>
                  <a:pt x="5416983" y="6740135"/>
                </a:lnTo>
                <a:cubicBezTo>
                  <a:pt x="5446913" y="6585555"/>
                  <a:pt x="5521733" y="6437948"/>
                  <a:pt x="5641448" y="6318233"/>
                </a:cubicBezTo>
                <a:close/>
                <a:moveTo>
                  <a:pt x="5229964" y="1966639"/>
                </a:moveTo>
                <a:cubicBezTo>
                  <a:pt x="5439170" y="1966639"/>
                  <a:pt x="5648375" y="2046449"/>
                  <a:pt x="5807995" y="2206067"/>
                </a:cubicBezTo>
                <a:cubicBezTo>
                  <a:pt x="6127232" y="2525306"/>
                  <a:pt x="6127232" y="3042893"/>
                  <a:pt x="5807995" y="3362130"/>
                </a:cubicBezTo>
                <a:lnTo>
                  <a:pt x="2312126" y="6857999"/>
                </a:lnTo>
                <a:lnTo>
                  <a:pt x="0" y="6857999"/>
                </a:lnTo>
                <a:lnTo>
                  <a:pt x="4651932" y="2206067"/>
                </a:lnTo>
                <a:cubicBezTo>
                  <a:pt x="4811551" y="2046448"/>
                  <a:pt x="5020755" y="1966639"/>
                  <a:pt x="5229964" y="1966639"/>
                </a:cubicBezTo>
                <a:close/>
                <a:moveTo>
                  <a:pt x="8730339" y="694947"/>
                </a:moveTo>
                <a:lnTo>
                  <a:pt x="8730339" y="3007073"/>
                </a:lnTo>
                <a:lnTo>
                  <a:pt x="6931694" y="4805718"/>
                </a:lnTo>
                <a:cubicBezTo>
                  <a:pt x="6612457" y="5124957"/>
                  <a:pt x="6094870" y="5124957"/>
                  <a:pt x="5775631" y="4805718"/>
                </a:cubicBezTo>
                <a:cubicBezTo>
                  <a:pt x="5456394" y="4486480"/>
                  <a:pt x="5456393" y="3968893"/>
                  <a:pt x="5775631" y="3649655"/>
                </a:cubicBezTo>
                <a:close/>
                <a:moveTo>
                  <a:pt x="6890893" y="1"/>
                </a:moveTo>
                <a:lnTo>
                  <a:pt x="8730341" y="1"/>
                </a:lnTo>
                <a:lnTo>
                  <a:pt x="8730341" y="472678"/>
                </a:lnTo>
                <a:lnTo>
                  <a:pt x="8596158" y="606860"/>
                </a:lnTo>
                <a:lnTo>
                  <a:pt x="8596158" y="633725"/>
                </a:lnTo>
                <a:lnTo>
                  <a:pt x="8569294" y="633725"/>
                </a:lnTo>
                <a:lnTo>
                  <a:pt x="7065879" y="2137139"/>
                </a:lnTo>
                <a:cubicBezTo>
                  <a:pt x="6746640" y="2456378"/>
                  <a:pt x="6229054" y="2456377"/>
                  <a:pt x="5909815" y="2137139"/>
                </a:cubicBezTo>
                <a:cubicBezTo>
                  <a:pt x="5590578" y="1817901"/>
                  <a:pt x="5590578" y="1300316"/>
                  <a:pt x="5909816" y="981077"/>
                </a:cubicBezTo>
                <a:close/>
                <a:moveTo>
                  <a:pt x="4380139" y="0"/>
                </a:moveTo>
                <a:lnTo>
                  <a:pt x="6692265" y="0"/>
                </a:lnTo>
                <a:lnTo>
                  <a:pt x="3387178" y="3305085"/>
                </a:lnTo>
                <a:cubicBezTo>
                  <a:pt x="3067940" y="3624323"/>
                  <a:pt x="2550353" y="3624323"/>
                  <a:pt x="2231115" y="3305085"/>
                </a:cubicBezTo>
                <a:cubicBezTo>
                  <a:pt x="1911877" y="2985847"/>
                  <a:pt x="1911877" y="2468260"/>
                  <a:pt x="2231115" y="21490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1847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83CC79-8353-4D6B-B1B1-72C6FD81B3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723" y="1"/>
            <a:ext cx="12253723" cy="3200399"/>
          </a:xfrm>
          <a:custGeom>
            <a:avLst/>
            <a:gdLst>
              <a:gd name="connsiteX0" fmla="*/ 0 w 12253723"/>
              <a:gd name="connsiteY0" fmla="*/ 0 h 3200399"/>
              <a:gd name="connsiteX1" fmla="*/ 12253723 w 12253723"/>
              <a:gd name="connsiteY1" fmla="*/ 0 h 3200399"/>
              <a:gd name="connsiteX2" fmla="*/ 12253723 w 12253723"/>
              <a:gd name="connsiteY2" fmla="*/ 3200399 h 3200399"/>
              <a:gd name="connsiteX3" fmla="*/ 0 w 12253723"/>
              <a:gd name="connsiteY3" fmla="*/ 3200399 h 320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3723" h="3200399">
                <a:moveTo>
                  <a:pt x="0" y="0"/>
                </a:moveTo>
                <a:lnTo>
                  <a:pt x="12253723" y="0"/>
                </a:lnTo>
                <a:lnTo>
                  <a:pt x="12253723" y="3200399"/>
                </a:lnTo>
                <a:lnTo>
                  <a:pt x="0" y="3200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47B8DCE8-55AA-4E7C-AA2F-3D779A78642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1472" y="1947426"/>
            <a:ext cx="2356148" cy="2356148"/>
          </a:xfrm>
          <a:custGeom>
            <a:avLst/>
            <a:gdLst>
              <a:gd name="connsiteX0" fmla="*/ 1178074 w 2356148"/>
              <a:gd name="connsiteY0" fmla="*/ 0 h 2356148"/>
              <a:gd name="connsiteX1" fmla="*/ 2356148 w 2356148"/>
              <a:gd name="connsiteY1" fmla="*/ 1178074 h 2356148"/>
              <a:gd name="connsiteX2" fmla="*/ 1178074 w 2356148"/>
              <a:gd name="connsiteY2" fmla="*/ 2356148 h 2356148"/>
              <a:gd name="connsiteX3" fmla="*/ 0 w 2356148"/>
              <a:gd name="connsiteY3" fmla="*/ 1178074 h 2356148"/>
              <a:gd name="connsiteX4" fmla="*/ 1178074 w 2356148"/>
              <a:gd name="connsiteY4" fmla="*/ 0 h 235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148" h="2356148">
                <a:moveTo>
                  <a:pt x="1178074" y="0"/>
                </a:moveTo>
                <a:cubicBezTo>
                  <a:pt x="1828706" y="0"/>
                  <a:pt x="2356148" y="527442"/>
                  <a:pt x="2356148" y="1178074"/>
                </a:cubicBezTo>
                <a:cubicBezTo>
                  <a:pt x="2356148" y="1828706"/>
                  <a:pt x="1828706" y="2356148"/>
                  <a:pt x="1178074" y="2356148"/>
                </a:cubicBezTo>
                <a:cubicBezTo>
                  <a:pt x="527442" y="2356148"/>
                  <a:pt x="0" y="1828706"/>
                  <a:pt x="0" y="1178074"/>
                </a:cubicBezTo>
                <a:cubicBezTo>
                  <a:pt x="0" y="527442"/>
                  <a:pt x="527442" y="0"/>
                  <a:pt x="11780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66EC822-E1A6-46FC-92A9-6C35B1720DD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17926" y="1947426"/>
            <a:ext cx="2356148" cy="2356148"/>
          </a:xfrm>
          <a:custGeom>
            <a:avLst/>
            <a:gdLst>
              <a:gd name="connsiteX0" fmla="*/ 1178074 w 2356148"/>
              <a:gd name="connsiteY0" fmla="*/ 0 h 2356148"/>
              <a:gd name="connsiteX1" fmla="*/ 2356148 w 2356148"/>
              <a:gd name="connsiteY1" fmla="*/ 1178074 h 2356148"/>
              <a:gd name="connsiteX2" fmla="*/ 1178074 w 2356148"/>
              <a:gd name="connsiteY2" fmla="*/ 2356148 h 2356148"/>
              <a:gd name="connsiteX3" fmla="*/ 0 w 2356148"/>
              <a:gd name="connsiteY3" fmla="*/ 1178074 h 2356148"/>
              <a:gd name="connsiteX4" fmla="*/ 1178074 w 2356148"/>
              <a:gd name="connsiteY4" fmla="*/ 0 h 235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148" h="2356148">
                <a:moveTo>
                  <a:pt x="1178074" y="0"/>
                </a:moveTo>
                <a:cubicBezTo>
                  <a:pt x="1828706" y="0"/>
                  <a:pt x="2356148" y="527442"/>
                  <a:pt x="2356148" y="1178074"/>
                </a:cubicBezTo>
                <a:cubicBezTo>
                  <a:pt x="2356148" y="1828706"/>
                  <a:pt x="1828706" y="2356148"/>
                  <a:pt x="1178074" y="2356148"/>
                </a:cubicBezTo>
                <a:cubicBezTo>
                  <a:pt x="527442" y="2356148"/>
                  <a:pt x="0" y="1828706"/>
                  <a:pt x="0" y="1178074"/>
                </a:cubicBezTo>
                <a:cubicBezTo>
                  <a:pt x="0" y="527442"/>
                  <a:pt x="527442" y="0"/>
                  <a:pt x="11780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C570D56D-7F26-4F87-9DD2-5E31DF5DA01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84380" y="1947426"/>
            <a:ext cx="2356148" cy="2356148"/>
          </a:xfrm>
          <a:custGeom>
            <a:avLst/>
            <a:gdLst>
              <a:gd name="connsiteX0" fmla="*/ 1178074 w 2356148"/>
              <a:gd name="connsiteY0" fmla="*/ 0 h 2356148"/>
              <a:gd name="connsiteX1" fmla="*/ 2356148 w 2356148"/>
              <a:gd name="connsiteY1" fmla="*/ 1178074 h 2356148"/>
              <a:gd name="connsiteX2" fmla="*/ 1178074 w 2356148"/>
              <a:gd name="connsiteY2" fmla="*/ 2356148 h 2356148"/>
              <a:gd name="connsiteX3" fmla="*/ 0 w 2356148"/>
              <a:gd name="connsiteY3" fmla="*/ 1178074 h 2356148"/>
              <a:gd name="connsiteX4" fmla="*/ 1178074 w 2356148"/>
              <a:gd name="connsiteY4" fmla="*/ 0 h 235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148" h="2356148">
                <a:moveTo>
                  <a:pt x="1178074" y="0"/>
                </a:moveTo>
                <a:cubicBezTo>
                  <a:pt x="1828706" y="0"/>
                  <a:pt x="2356148" y="527442"/>
                  <a:pt x="2356148" y="1178074"/>
                </a:cubicBezTo>
                <a:cubicBezTo>
                  <a:pt x="2356148" y="1828706"/>
                  <a:pt x="1828706" y="2356148"/>
                  <a:pt x="1178074" y="2356148"/>
                </a:cubicBezTo>
                <a:cubicBezTo>
                  <a:pt x="527442" y="2356148"/>
                  <a:pt x="0" y="1828706"/>
                  <a:pt x="0" y="1178074"/>
                </a:cubicBezTo>
                <a:cubicBezTo>
                  <a:pt x="0" y="527442"/>
                  <a:pt x="527442" y="0"/>
                  <a:pt x="11780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06798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F69CDB6-1A76-4C4C-962F-BC12CB0D685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0"/>
            <a:ext cx="5655732" cy="6858000"/>
          </a:xfrm>
          <a:custGeom>
            <a:avLst/>
            <a:gdLst>
              <a:gd name="connsiteX0" fmla="*/ 0 w 5655732"/>
              <a:gd name="connsiteY0" fmla="*/ 0 h 6858000"/>
              <a:gd name="connsiteX1" fmla="*/ 4184160 w 5655732"/>
              <a:gd name="connsiteY1" fmla="*/ 0 h 6858000"/>
              <a:gd name="connsiteX2" fmla="*/ 4268832 w 5655732"/>
              <a:gd name="connsiteY2" fmla="*/ 80727 h 6858000"/>
              <a:gd name="connsiteX3" fmla="*/ 5655732 w 5655732"/>
              <a:gd name="connsiteY3" fmla="*/ 3429000 h 6858000"/>
              <a:gd name="connsiteX4" fmla="*/ 4268832 w 5655732"/>
              <a:gd name="connsiteY4" fmla="*/ 6777274 h 6858000"/>
              <a:gd name="connsiteX5" fmla="*/ 4184161 w 5655732"/>
              <a:gd name="connsiteY5" fmla="*/ 6858000 h 6858000"/>
              <a:gd name="connsiteX6" fmla="*/ 0 w 56557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5732" h="6858000">
                <a:moveTo>
                  <a:pt x="0" y="0"/>
                </a:moveTo>
                <a:lnTo>
                  <a:pt x="4184160" y="0"/>
                </a:lnTo>
                <a:lnTo>
                  <a:pt x="4268832" y="80727"/>
                </a:lnTo>
                <a:cubicBezTo>
                  <a:pt x="5125730" y="937625"/>
                  <a:pt x="5655732" y="2121418"/>
                  <a:pt x="5655732" y="3429000"/>
                </a:cubicBezTo>
                <a:cubicBezTo>
                  <a:pt x="5655732" y="4736582"/>
                  <a:pt x="5125730" y="5920375"/>
                  <a:pt x="4268832" y="6777274"/>
                </a:cubicBezTo>
                <a:lnTo>
                  <a:pt x="41841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9552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1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27" r:id="rId2"/>
    <p:sldLayoutId id="2147483733" r:id="rId3"/>
    <p:sldLayoutId id="2147483734" r:id="rId4"/>
    <p:sldLayoutId id="2147483752" r:id="rId5"/>
    <p:sldLayoutId id="2147483753" r:id="rId6"/>
    <p:sldLayoutId id="214748386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FF32C-353B-E04A-800A-A2F79B24C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83"/>
          <a:stretch/>
        </p:blipFill>
        <p:spPr>
          <a:xfrm>
            <a:off x="0" y="0"/>
            <a:ext cx="12192000" cy="54153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09CFAC-EBC5-49A7-BA91-6E2C395CF950}"/>
              </a:ext>
            </a:extLst>
          </p:cNvPr>
          <p:cNvSpPr/>
          <p:nvPr/>
        </p:nvSpPr>
        <p:spPr>
          <a:xfrm>
            <a:off x="44297" y="0"/>
            <a:ext cx="12192000" cy="5415379"/>
          </a:xfrm>
          <a:prstGeom prst="rect">
            <a:avLst/>
          </a:prstGeom>
          <a:solidFill>
            <a:srgbClr val="212437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5960B2-1F45-452A-8A63-F980AD399016}"/>
              </a:ext>
            </a:extLst>
          </p:cNvPr>
          <p:cNvSpPr txBox="1"/>
          <p:nvPr/>
        </p:nvSpPr>
        <p:spPr>
          <a:xfrm>
            <a:off x="425576" y="719058"/>
            <a:ext cx="10887150" cy="535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Futura PT Demi" panose="020B0602020204020303" pitchFamily="34" charset="77"/>
                <a:ea typeface="Roboto Medium" panose="02000000000000000000" pitchFamily="2" charset="0"/>
              </a:rPr>
              <a:t>Building Team Resilience</a:t>
            </a:r>
          </a:p>
          <a:p>
            <a:endParaRPr lang="en-US" sz="6600" b="1" dirty="0">
              <a:solidFill>
                <a:schemeClr val="bg1"/>
              </a:solidFill>
              <a:latin typeface="Futura PT Demi" panose="020B0602020204020303" pitchFamily="34" charset="77"/>
              <a:ea typeface="Roboto Medium" panose="02000000000000000000" pitchFamily="2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Futura PT Demi" panose="020B0602020204020303" pitchFamily="34" charset="77"/>
                <a:ea typeface="Roboto Medium" panose="02000000000000000000" pitchFamily="2" charset="0"/>
              </a:rPr>
              <a:t>The Resilience Wheel</a:t>
            </a:r>
          </a:p>
          <a:p>
            <a:endParaRPr lang="en-US" sz="6600" b="1" dirty="0">
              <a:solidFill>
                <a:schemeClr val="bg1"/>
              </a:solidFill>
              <a:latin typeface="Futura PT Demi" panose="020B0602020204020303" pitchFamily="34" charset="77"/>
              <a:ea typeface="Roboto Medium" panose="02000000000000000000" pitchFamily="2" charset="0"/>
            </a:endParaRPr>
          </a:p>
          <a:p>
            <a:endParaRPr lang="en-US" sz="2800" b="1" dirty="0">
              <a:solidFill>
                <a:schemeClr val="bg1">
                  <a:lumMod val="50000"/>
                </a:schemeClr>
              </a:solidFill>
              <a:latin typeface="Futura PT Demi" panose="020B0602020204020303" pitchFamily="34" charset="77"/>
              <a:ea typeface="Roboto Medium" panose="02000000000000000000" pitchFamily="2" charset="0"/>
            </a:endParaRPr>
          </a:p>
          <a:p>
            <a:endParaRPr lang="en-US" sz="2800" b="1" dirty="0">
              <a:solidFill>
                <a:schemeClr val="bg1">
                  <a:lumMod val="50000"/>
                </a:schemeClr>
              </a:solidFill>
              <a:latin typeface="Futura PT Demi" panose="020B0602020204020303" pitchFamily="34" charset="77"/>
              <a:ea typeface="Roboto Medium" panose="02000000000000000000" pitchFamily="2" charset="0"/>
            </a:endParaRP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Futura PT Demi" panose="020B0602020204020303" pitchFamily="34" charset="77"/>
                <a:ea typeface="Roboto Medium" panose="02000000000000000000" pitchFamily="2" charset="0"/>
              </a:rPr>
              <a:t>School Leaders Conference, 1</a:t>
            </a:r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  <a:latin typeface="Futura PT Demi" panose="020B0602020204020303" pitchFamily="34" charset="77"/>
                <a:ea typeface="Roboto Medium" panose="02000000000000000000" pitchFamily="2" charset="0"/>
              </a:rPr>
              <a:t>st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Futura PT Demi" panose="020B0602020204020303" pitchFamily="34" charset="77"/>
                <a:ea typeface="Roboto Medium" panose="02000000000000000000" pitchFamily="2" charset="0"/>
              </a:rPr>
              <a:t> March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2FC2F-FA35-434C-88A0-03DA9A3D7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959" y="5576827"/>
            <a:ext cx="3030876" cy="101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0BDDDC-1221-554B-8CEA-A683BB1D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FUTURAPT-DEMIBOLD" panose="020B0702020204020303" pitchFamily="34" charset="77"/>
              </a:rPr>
              <a:t>What is important?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57884-2FC6-7345-BAAB-E8B26DBB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4733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Proxima Nova Rg" panose="02000506030000020004" pitchFamily="2" charset="0"/>
              </a:rPr>
              <a:t>Sleep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Proxima Nova Rg" panose="02000506030000020004" pitchFamily="2" charset="0"/>
              </a:rPr>
              <a:t>Nutrition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Proxima Nova Rg" panose="02000506030000020004" pitchFamily="2" charset="0"/>
              </a:rPr>
              <a:t>Movement</a:t>
            </a:r>
            <a:endParaRPr lang="en-GB" sz="2200" dirty="0">
              <a:effectLst/>
              <a:latin typeface="Proxima Nova Rg" panose="0200050603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Proxima Nova Rg" panose="02000506030000020004" pitchFamily="2" charset="0"/>
              </a:rPr>
              <a:t>Rest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Proxima Nova Rg" panose="02000506030000020004" pitchFamily="2" charset="0"/>
              </a:rPr>
              <a:t>Hydration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Proxima Nova Rg" panose="02000506030000020004" pitchFamily="2" charset="0"/>
              </a:rPr>
              <a:t>Stimulation/play</a:t>
            </a:r>
            <a:endParaRPr lang="en-GB" sz="2200" dirty="0">
              <a:effectLst/>
              <a:latin typeface="Proxima Nova Rg" panose="0200050603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Proxima Nova Rg" panose="02000506030000020004" pitchFamily="2" charset="0"/>
              </a:rPr>
              <a:t>Love/connection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>
                <a:latin typeface="Proxima Nova Rg" panose="02000506030000020004" pitchFamily="2" charset="0"/>
              </a:rPr>
              <a:t>Challenge/learning</a:t>
            </a:r>
            <a:endParaRPr lang="en-GB" sz="2200" dirty="0">
              <a:effectLst/>
              <a:latin typeface="Proxima Nova Rg" panose="02000506030000020004" pitchFamily="2" charset="0"/>
            </a:endParaRPr>
          </a:p>
        </p:txBody>
      </p:sp>
      <p:pic>
        <p:nvPicPr>
          <p:cNvPr id="6" name="Picture 5" descr="A child and dog on a beach&#10;&#10;Description automatically generated">
            <a:extLst>
              <a:ext uri="{FF2B5EF4-FFF2-40B4-BE49-F238E27FC236}">
                <a16:creationId xmlns:a16="http://schemas.microsoft.com/office/drawing/2014/main" id="{D05FEC9E-A3E6-E546-8BED-649A87099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1" r="-1" b="224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A55EF1-F56F-884F-A5CE-5B2EFF8DB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812" y="6180195"/>
            <a:ext cx="1761931" cy="4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">
            <a:extLst>
              <a:ext uri="{FF2B5EF4-FFF2-40B4-BE49-F238E27FC236}">
                <a16:creationId xmlns:a16="http://schemas.microsoft.com/office/drawing/2014/main" id="{FDEAD0F4-BF79-6FB9-8C70-CF883D6B2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"/>
            <a:ext cx="12192000" cy="68457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06597D-820A-8142-98F6-A7494BF7B62D}"/>
              </a:ext>
            </a:extLst>
          </p:cNvPr>
          <p:cNvSpPr/>
          <p:nvPr/>
        </p:nvSpPr>
        <p:spPr>
          <a:xfrm>
            <a:off x="304800" y="2819400"/>
            <a:ext cx="5791200" cy="326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61B2F-0C2E-474D-856B-8A08CE83CDCB}"/>
              </a:ext>
            </a:extLst>
          </p:cNvPr>
          <p:cNvSpPr/>
          <p:nvPr/>
        </p:nvSpPr>
        <p:spPr>
          <a:xfrm>
            <a:off x="2641600" y="5041900"/>
            <a:ext cx="5791200" cy="67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4EB1F-40EF-9249-AA42-30D87691A799}"/>
              </a:ext>
            </a:extLst>
          </p:cNvPr>
          <p:cNvSpPr/>
          <p:nvPr/>
        </p:nvSpPr>
        <p:spPr>
          <a:xfrm>
            <a:off x="2641600" y="388878"/>
            <a:ext cx="5981700" cy="4861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5F482C-D13B-A14C-A9BC-B6D0EDACE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78" t="9491" r="26653" b="11413"/>
          <a:stretch/>
        </p:blipFill>
        <p:spPr>
          <a:xfrm>
            <a:off x="4140200" y="419555"/>
            <a:ext cx="6915944" cy="5578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61F545-1386-7842-BCEC-720C285C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89" y="1167847"/>
            <a:ext cx="3107612" cy="3206929"/>
          </a:xfrm>
        </p:spPr>
        <p:txBody>
          <a:bodyPr>
            <a:normAutofit/>
          </a:bodyPr>
          <a:lstStyle/>
          <a:p>
            <a:r>
              <a:rPr lang="en-US" dirty="0">
                <a:latin typeface="FUTURAPT-DEMIBOLD" panose="020B0702020204020303" pitchFamily="34" charset="77"/>
              </a:rPr>
              <a:t>The Resilience Wheel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6647B-F1A6-514C-A1DD-5CD57BFE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14436B-FF18-C94C-B324-ABCEDC0DB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390" y="5998371"/>
            <a:ext cx="2481562" cy="833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6FD53A-2044-8540-9F1B-0A657F28B12E}"/>
              </a:ext>
            </a:extLst>
          </p:cNvPr>
          <p:cNvSpPr txBox="1"/>
          <p:nvPr/>
        </p:nvSpPr>
        <p:spPr>
          <a:xfrm>
            <a:off x="5401072" y="397964"/>
            <a:ext cx="2197100" cy="461665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roxima Nova Rg" panose="02000506030000020004" pitchFamily="2" charset="0"/>
              </a:rPr>
              <a:t>Running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64E4C-6065-454E-A0D1-3B21DFA46B50}"/>
              </a:ext>
            </a:extLst>
          </p:cNvPr>
          <p:cNvSpPr txBox="1"/>
          <p:nvPr/>
        </p:nvSpPr>
        <p:spPr>
          <a:xfrm>
            <a:off x="8466609" y="859629"/>
            <a:ext cx="2481562" cy="461665"/>
          </a:xfrm>
          <a:prstGeom prst="rect">
            <a:avLst/>
          </a:prstGeom>
          <a:noFill/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roxima Nova Rg" panose="02000506030000020004" pitchFamily="2" charset="0"/>
              </a:rPr>
              <a:t>Seeing Friends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54BD25-7FE2-8A44-84B3-97DEC193713B}"/>
              </a:ext>
            </a:extLst>
          </p:cNvPr>
          <p:cNvCxnSpPr>
            <a:cxnSpLocks/>
          </p:cNvCxnSpPr>
          <p:nvPr/>
        </p:nvCxnSpPr>
        <p:spPr>
          <a:xfrm flipV="1">
            <a:off x="6096000" y="1828800"/>
            <a:ext cx="1648408" cy="6352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A6012A-B7A8-EF49-A76B-2A12DFF2B22C}"/>
              </a:ext>
            </a:extLst>
          </p:cNvPr>
          <p:cNvCxnSpPr/>
          <p:nvPr/>
        </p:nvCxnSpPr>
        <p:spPr>
          <a:xfrm>
            <a:off x="7744408" y="2772309"/>
            <a:ext cx="501782" cy="2321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580FDF-E4A6-A344-A5AD-D221FDA67435}"/>
              </a:ext>
            </a:extLst>
          </p:cNvPr>
          <p:cNvSpPr txBox="1"/>
          <p:nvPr/>
        </p:nvSpPr>
        <p:spPr>
          <a:xfrm>
            <a:off x="6172315" y="1167847"/>
            <a:ext cx="2197100" cy="461665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roxima Nova Rg" panose="02000506030000020004" pitchFamily="2" charset="0"/>
              </a:rPr>
              <a:t>5/10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9CB9C-C880-4947-B50C-E2A051B3A724}"/>
              </a:ext>
            </a:extLst>
          </p:cNvPr>
          <p:cNvSpPr txBox="1"/>
          <p:nvPr/>
        </p:nvSpPr>
        <p:spPr>
          <a:xfrm>
            <a:off x="8201357" y="2299848"/>
            <a:ext cx="2481562" cy="461665"/>
          </a:xfrm>
          <a:prstGeom prst="rect">
            <a:avLst/>
          </a:prstGeom>
          <a:noFill/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roxima Nova Rg" panose="02000506030000020004" pitchFamily="2" charset="0"/>
              </a:rPr>
              <a:t>2/10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B6DCC9-75BA-9F45-8A4B-A944F5418F70}"/>
              </a:ext>
            </a:extLst>
          </p:cNvPr>
          <p:cNvCxnSpPr>
            <a:cxnSpLocks/>
          </p:cNvCxnSpPr>
          <p:nvPr/>
        </p:nvCxnSpPr>
        <p:spPr>
          <a:xfrm>
            <a:off x="7744408" y="2551412"/>
            <a:ext cx="722201" cy="3369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D9977E-88A2-664D-91A2-685C2FC56EB8}"/>
              </a:ext>
            </a:extLst>
          </p:cNvPr>
          <p:cNvCxnSpPr/>
          <p:nvPr/>
        </p:nvCxnSpPr>
        <p:spPr>
          <a:xfrm flipV="1">
            <a:off x="7995299" y="2761513"/>
            <a:ext cx="110209" cy="12687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1B19-6AF2-C64E-A859-DAD66E61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UTURAPT-DEMIBOLD" panose="020B0702020204020303" pitchFamily="34" charset="77"/>
              </a:rPr>
              <a:t>Team Activity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8F3CF70-A53E-C1BC-DC3F-4FB376D76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805807"/>
              </p:ext>
            </p:extLst>
          </p:nvPr>
        </p:nvGraphicFramePr>
        <p:xfrm>
          <a:off x="838200" y="1333500"/>
          <a:ext cx="10515600" cy="484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5444C-FD08-9E4D-9619-500EE8A5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2D7FF-215C-8C4E-9F1A-3C64039CDA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928" y="6326997"/>
            <a:ext cx="1503023" cy="5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EA9D8-717A-49DA-AF5D-C8CB8FCF7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95722F-94ED-41E0-BA6A-E9E7CC4B3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8157EF-C4E8-4D59-B4EC-57755D222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9A46A9-91D5-4A4B-BC89-CAB9C9ABB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58CBD-016F-4A6F-AE35-03164944B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B3CA8C-E98F-4293-B1AD-984B70D40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2392DB-F217-4851-8668-FA3261061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410BAA-4243-4260-850C-0D744980E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403600-DBDC-4182-9396-FCA1A349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47C6F3-6758-4D7F-8F99-632514061B80}"/>
              </a:ext>
            </a:extLst>
          </p:cNvPr>
          <p:cNvSpPr txBox="1"/>
          <p:nvPr/>
        </p:nvSpPr>
        <p:spPr>
          <a:xfrm>
            <a:off x="584138" y="5087149"/>
            <a:ext cx="1516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 PT Demi" panose="020B0602020204020303" pitchFamily="34" charset="77"/>
                <a:ea typeface="Roboto Medium" panose="02000000000000000000" pitchFamily="2" charset="0"/>
                <a:cs typeface="Poppins Medium" panose="00000600000000000000" pitchFamily="50" charset="0"/>
              </a:rPr>
              <a:t>CONTACT ME</a:t>
            </a:r>
            <a:endParaRPr lang="en-ID" sz="1200" b="1" spc="100" dirty="0">
              <a:solidFill>
                <a:schemeClr val="tx1">
                  <a:lumMod val="85000"/>
                  <a:lumOff val="15000"/>
                </a:schemeClr>
              </a:solidFill>
              <a:latin typeface="Futura PT Demi" panose="020B0602020204020303" pitchFamily="34" charset="77"/>
              <a:ea typeface="Roboto Medium" panose="02000000000000000000" pitchFamily="2" charset="0"/>
              <a:cs typeface="Poppins Medium" panose="000006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219AF-6182-42B2-B29A-CCF715985D39}"/>
              </a:ext>
            </a:extLst>
          </p:cNvPr>
          <p:cNvSpPr txBox="1"/>
          <p:nvPr/>
        </p:nvSpPr>
        <p:spPr>
          <a:xfrm>
            <a:off x="584138" y="5422600"/>
            <a:ext cx="2768662" cy="854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SzPct val="70000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07919 406909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hazel@hazelandersonturner.co.uk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Rg" panose="02000506030000020004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hazelandersonturner.co.uk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Proxima Nova Rg" panose="02000506030000020004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B7BF1D-C24C-42E5-9CDE-6597C63E74D5}"/>
              </a:ext>
            </a:extLst>
          </p:cNvPr>
          <p:cNvCxnSpPr>
            <a:cxnSpLocks/>
          </p:cNvCxnSpPr>
          <p:nvPr/>
        </p:nvCxnSpPr>
        <p:spPr>
          <a:xfrm>
            <a:off x="673100" y="6470107"/>
            <a:ext cx="10934762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C832FBA-AB07-A84D-81BE-C924CC91E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5" y="4080643"/>
            <a:ext cx="2836086" cy="952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41AE0-8CFB-9842-B873-BC669C70E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5" y="5329510"/>
            <a:ext cx="7174406" cy="1012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A15DD8-6723-B24E-84C6-5A0E6AF38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b="68431"/>
          <a:stretch/>
        </p:blipFill>
        <p:spPr>
          <a:xfrm>
            <a:off x="0" y="-1775"/>
            <a:ext cx="12192000" cy="38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72B2E"/>
      </a:dk1>
      <a:lt1>
        <a:srgbClr val="FFFFFF"/>
      </a:lt1>
      <a:dk2>
        <a:srgbClr val="ACACAC"/>
      </a:dk2>
      <a:lt2>
        <a:srgbClr val="E7E6E6"/>
      </a:lt2>
      <a:accent1>
        <a:srgbClr val="EFA392"/>
      </a:accent1>
      <a:accent2>
        <a:srgbClr val="FFC7BB"/>
      </a:accent2>
      <a:accent3>
        <a:srgbClr val="D0D2D3"/>
      </a:accent3>
      <a:accent4>
        <a:srgbClr val="FFC7BB"/>
      </a:accent4>
      <a:accent5>
        <a:srgbClr val="99EED1"/>
      </a:accent5>
      <a:accent6>
        <a:srgbClr val="EBEBEB"/>
      </a:accent6>
      <a:hlink>
        <a:srgbClr val="FFC7BB"/>
      </a:hlink>
      <a:folHlink>
        <a:srgbClr val="EFA392"/>
      </a:folHlink>
    </a:clrScheme>
    <a:fontScheme name="Custom 56">
      <a:majorFont>
        <a:latin typeface="Poppi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[TEMPLATE]Powerpoint Dec 20" id="{3FFB05F5-02F4-EA4A-8F68-DEF341BBD134}" vid="{56E9F214-B5B0-F142-A612-3FDA0DEE2B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63256</TotalTime>
  <Words>110</Words>
  <Application>Microsoft Macintosh PowerPoint</Application>
  <PresentationFormat>Widescreen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Futura PT Demi</vt:lpstr>
      <vt:lpstr>FUTURAPT-DEMIBOLD</vt:lpstr>
      <vt:lpstr>Open Sans Light</vt:lpstr>
      <vt:lpstr>Poppins SemiBold</vt:lpstr>
      <vt:lpstr>Proxima Nova Rg</vt:lpstr>
      <vt:lpstr>Office Theme</vt:lpstr>
      <vt:lpstr>PowerPoint Presentation</vt:lpstr>
      <vt:lpstr>What is important?</vt:lpstr>
      <vt:lpstr>PowerPoint Presentation</vt:lpstr>
      <vt:lpstr>The Resilience Wheel</vt:lpstr>
      <vt:lpstr>Team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hazel@andersonturner.co.uk</dc:creator>
  <cp:lastModifiedBy>hazel@andersonturner.co.uk</cp:lastModifiedBy>
  <cp:revision>198</cp:revision>
  <cp:lastPrinted>2024-02-08T11:20:31Z</cp:lastPrinted>
  <dcterms:created xsi:type="dcterms:W3CDTF">2021-01-05T11:34:11Z</dcterms:created>
  <dcterms:modified xsi:type="dcterms:W3CDTF">2024-02-24T08:51:55Z</dcterms:modified>
</cp:coreProperties>
</file>