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1"/>
  </p:sldMasterIdLst>
  <p:notesMasterIdLst>
    <p:notesMasterId r:id="rId5"/>
  </p:notes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149B2AA-37DD-49E6-B0AD-E4FAF2963AE5}">
  <a:tblStyle styleId="{1149B2AA-37DD-49E6-B0AD-E4FAF2963AE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2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1" name="Google Shape;1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1" name="Google Shape;1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69426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1" name="Google Shape;1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67242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30DAA-715C-4E5E-930F-752B255C3D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B0763E-C0BC-44FB-9EC4-B91619FF46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FC512-FF29-44F9-A3F6-C42F8448B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DC91E-A5B5-4A57-AA3B-9528EDD14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A40579-EB17-429B-956F-B478FDE08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016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3AD1E-BC72-46C7-B96A-1DC94A0E9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A30FB3-746A-4F3D-ACAC-784E379BF1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7E1B7-67A5-4EEF-B2D0-B88857E2F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D5DEB-805E-4E6D-9A2B-473164FF0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2AE43-D6CD-495A-9F49-92E181B38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559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F77374-C5CC-4F89-8BAE-DEEB866ADF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147742-E6BD-4064-8D9E-78D5EF1BBA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5D2EB4-073A-45E6-B873-B9FDF748F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D8786-4D7E-4CD0-AA17-0F85A003A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4CC36-AED5-430C-8E87-2E0B76D45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779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F3FFB-7786-4D0E-97C7-756534219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09705-2698-400D-A1E6-D85A0FE99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09756-951B-49AA-8451-3A4E3C69E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33DB-D871-4CE8-A5E7-028F99E2366C}" type="datetimeFigureOut">
              <a:rPr lang="en-GB" smtClean="0"/>
              <a:t>23/02/2024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DF813-C63E-4BFA-AE7F-5907276DA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E1C02-A70B-4549-B60F-8061254D8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A086-B965-4B9D-B8D3-EB1E5DD54D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660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E19B5-F2B3-4F0B-82DB-2E2654FBE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39E2CA-5985-4528-BDC6-354684FD5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087BC-3334-43A5-A878-5A0E5EEE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D7E78-51D0-4394-84DC-D92B0FDB8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73C9D-6388-4480-8393-85BF62270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90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CA5C1-44C8-4E42-9859-A52493C6F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B2C9A-8D1D-4DFA-A0A4-4D0F46140B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E35401-3C27-41CB-A86B-4EF404A880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889C1F-FE58-420A-A85F-2A0403B75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0D6748-2677-4CCC-8231-42707B1D4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064D8-8ED9-48A1-85D6-2DD7BB41B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794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9D6A-6D5C-4027-9466-F9F377EEA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994691-3667-45CE-884F-45ECF3C93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6360F0-1F67-47F7-B7B9-A2A7EB5AEF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957B30-11B9-42B5-90A9-F7AFDC652E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ECEF59-AB70-42DF-8A01-C1ADB7121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02BE10-8A33-4118-9788-7FCB7CEE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C53626-469D-4882-A6C0-62185E2DC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A43C22-EEDF-47FA-A29B-EDB59B139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451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00945-177A-421B-9038-6CF970731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00A4E3-940E-4C42-A722-B0FBE4895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19CE84-84DA-49BC-AE37-6C79C9994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944F3D-8FCC-48A0-B5FF-E6C98B97E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938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E82958-FA68-469F-9905-D93EBA0EE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4E70A9-551E-4619-B092-1A17150CD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BFBF6F-0072-4A5A-AE69-0BFF58AFB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401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F383D-0C74-4710-B6C1-09B46313D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8C9C2-2786-4A66-9C2D-06D80554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526CD4-7FA2-477D-944A-B82FDE7C2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6889DE-E44B-4F87-9EBE-DAE900978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75975-8219-48C2-AA1D-B0EFFF1E3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DEBBF-312C-4909-B741-55AA880A4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75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412FF-019C-458C-94BD-4CD428CE5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53F5C8-CA46-48D9-9163-D2DF5A80C4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29EA86-098D-47C7-92DE-03A7D6CC4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531C42-3EBE-409C-A57C-1FA648555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FB6AC-5BE0-4759-8ECF-AD6B26E94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B96C74-6033-4BEC-A590-AE8093687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59838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FF7773-2EA8-4CC4-ADC7-85AD979D0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BBA1E8-787D-4850-8A3B-186F9E9A8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18844-DC2C-4CBE-B7B6-73333CD6BC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2C7AF-41E6-4139-8B50-6A56EE4A53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3E9AF-CEED-438F-8F9C-DACDB16AA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43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2D79282-8811-42DA-B3B0-EC872AA72A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847546"/>
            <a:ext cx="12192000" cy="101045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403555CA-20AE-41E8-B18D-2593D345C9F8}"/>
              </a:ext>
            </a:extLst>
          </p:cNvPr>
          <p:cNvSpPr txBox="1">
            <a:spLocks/>
          </p:cNvSpPr>
          <p:nvPr/>
        </p:nvSpPr>
        <p:spPr>
          <a:xfrm>
            <a:off x="605246" y="455474"/>
            <a:ext cx="10981508" cy="6369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/>
              <a:t>Reflections on working with a professional coaching….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0CFDC1C-BAFD-46A0-9930-B1477EC911B8}"/>
              </a:ext>
            </a:extLst>
          </p:cNvPr>
          <p:cNvSpPr txBox="1">
            <a:spLocks/>
          </p:cNvSpPr>
          <p:nvPr/>
        </p:nvSpPr>
        <p:spPr>
          <a:xfrm>
            <a:off x="605246" y="1577798"/>
            <a:ext cx="10515600" cy="3063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Not all coaches are the same – find one you gel with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It takes time to develop a beneficial coaching dialogue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Expect coaching to sometimes by uncomfortable – its not therapy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You need to prepare for a coaching session and be prepared to do the work afterwards to get the benefit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Include coaching as a development requirement in your PM and get governor support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1CF74D-F43D-45F4-AB27-2019860A7EA9}"/>
              </a:ext>
            </a:extLst>
          </p:cNvPr>
          <p:cNvSpPr txBox="1"/>
          <p:nvPr/>
        </p:nvSpPr>
        <p:spPr>
          <a:xfrm>
            <a:off x="8884856" y="6029607"/>
            <a:ext cx="2906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Nicola Pearce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n.pearce@vyne.hants.sch.uk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2D79282-8811-42DA-B3B0-EC872AA72A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847546"/>
            <a:ext cx="12192000" cy="101045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403555CA-20AE-41E8-B18D-2593D345C9F8}"/>
              </a:ext>
            </a:extLst>
          </p:cNvPr>
          <p:cNvSpPr txBox="1">
            <a:spLocks/>
          </p:cNvSpPr>
          <p:nvPr/>
        </p:nvSpPr>
        <p:spPr>
          <a:xfrm>
            <a:off x="605246" y="455474"/>
            <a:ext cx="10981508" cy="6369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000" b="1" dirty="0"/>
              <a:t>Benefits of working with a professional coach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0CFDC1C-BAFD-46A0-9930-B1477EC911B8}"/>
              </a:ext>
            </a:extLst>
          </p:cNvPr>
          <p:cNvSpPr txBox="1">
            <a:spLocks/>
          </p:cNvSpPr>
          <p:nvPr/>
        </p:nvSpPr>
        <p:spPr>
          <a:xfrm>
            <a:off x="605246" y="1577798"/>
            <a:ext cx="10515600" cy="30638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Space for non judgemental supported reflection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Identify and prioritise challenges – draw on previous successes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Build strategies to manage challenges with exploration of pros and cons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Held to account for looking after myself professionally and personally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Reflect on the fact I am being asked to achieve the impossible but I’m not Tom Cruise so be comfortable never achieving this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Challenge and banish my inner critic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Give perspective to my role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1CF74D-F43D-45F4-AB27-2019860A7EA9}"/>
              </a:ext>
            </a:extLst>
          </p:cNvPr>
          <p:cNvSpPr txBox="1"/>
          <p:nvPr/>
        </p:nvSpPr>
        <p:spPr>
          <a:xfrm>
            <a:off x="8884856" y="6029607"/>
            <a:ext cx="2906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Nicola Pearce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n.pearce@vyne.hants.sch.uk</a:t>
            </a:r>
          </a:p>
        </p:txBody>
      </p:sp>
    </p:spTree>
    <p:extLst>
      <p:ext uri="{BB962C8B-B14F-4D97-AF65-F5344CB8AC3E}">
        <p14:creationId xmlns:p14="http://schemas.microsoft.com/office/powerpoint/2010/main" val="3870970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2D79282-8811-42DA-B3B0-EC872AA72A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847546"/>
            <a:ext cx="12192000" cy="101045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403555CA-20AE-41E8-B18D-2593D345C9F8}"/>
              </a:ext>
            </a:extLst>
          </p:cNvPr>
          <p:cNvSpPr txBox="1">
            <a:spLocks/>
          </p:cNvSpPr>
          <p:nvPr/>
        </p:nvSpPr>
        <p:spPr>
          <a:xfrm>
            <a:off x="605246" y="455474"/>
            <a:ext cx="10981508" cy="6369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000" b="1" dirty="0"/>
              <a:t>When I feel the role is overtaking me as a person…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0CFDC1C-BAFD-46A0-9930-B1477EC911B8}"/>
              </a:ext>
            </a:extLst>
          </p:cNvPr>
          <p:cNvSpPr txBox="1">
            <a:spLocks/>
          </p:cNvSpPr>
          <p:nvPr/>
        </p:nvSpPr>
        <p:spPr>
          <a:xfrm>
            <a:off x="605246" y="1577798"/>
            <a:ext cx="10515600" cy="30638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+mj-lt"/>
              <a:buAutoNum type="arabicPeriod"/>
            </a:pPr>
            <a:r>
              <a:rPr lang="en-GB" sz="2200" dirty="0"/>
              <a:t>Self check, am I doing the deliberate actions which help me feel good</a:t>
            </a:r>
            <a:br>
              <a:rPr lang="en-GB" sz="1800" dirty="0"/>
            </a:br>
            <a:r>
              <a:rPr lang="en-GB" sz="1800" dirty="0"/>
              <a:t>	Ride my horse / run</a:t>
            </a:r>
            <a:br>
              <a:rPr lang="en-GB" sz="1800" dirty="0"/>
            </a:br>
            <a:r>
              <a:rPr lang="en-GB" sz="1800" dirty="0"/>
              <a:t>	</a:t>
            </a:r>
            <a:r>
              <a:rPr lang="en-US" sz="1800" dirty="0"/>
              <a:t>Eat and drink properly through the day</a:t>
            </a:r>
            <a:br>
              <a:rPr lang="en-US" sz="1800" dirty="0"/>
            </a:br>
            <a:r>
              <a:rPr lang="en-US" sz="1800" dirty="0"/>
              <a:t>	Lean into my professional networks</a:t>
            </a:r>
            <a:br>
              <a:rPr lang="en-US" sz="1800" dirty="0"/>
            </a:br>
            <a:r>
              <a:rPr lang="en-US" sz="1800" dirty="0"/>
              <a:t>	Keep my chair of governors in the loop and use them to support</a:t>
            </a:r>
            <a:br>
              <a:rPr lang="en-US" sz="1800" dirty="0"/>
            </a:br>
            <a:r>
              <a:rPr lang="en-US" sz="1800" dirty="0"/>
              <a:t>	Plan positive interactions with students</a:t>
            </a:r>
            <a:br>
              <a:rPr lang="en-US" sz="1800" dirty="0"/>
            </a:br>
            <a:r>
              <a:rPr lang="en-US" sz="1800" dirty="0"/>
              <a:t>	Set and maintain boundaries around working time</a:t>
            </a:r>
            <a:endParaRPr lang="en-GB" sz="1800" dirty="0"/>
          </a:p>
          <a:p>
            <a:pPr marL="342900" indent="-342900" algn="l">
              <a:buFont typeface="+mj-lt"/>
              <a:buAutoNum type="arabicPeriod"/>
            </a:pPr>
            <a:r>
              <a:rPr lang="en-GB" sz="2200" dirty="0"/>
              <a:t>Identify the challenge</a:t>
            </a:r>
            <a:br>
              <a:rPr lang="en-GB" sz="2000" dirty="0"/>
            </a:br>
            <a:r>
              <a:rPr lang="en-GB" sz="2000" dirty="0"/>
              <a:t>	</a:t>
            </a:r>
            <a:r>
              <a:rPr lang="en-US" sz="1800" dirty="0"/>
              <a:t>Plan to tackle the current situation (involve others)</a:t>
            </a:r>
            <a:br>
              <a:rPr lang="en-US" sz="1800" dirty="0"/>
            </a:br>
            <a:r>
              <a:rPr lang="en-US" sz="1800" dirty="0"/>
              <a:t>	Plan to prevent it happening again or tackle before it becomes a problem</a:t>
            </a:r>
            <a:endParaRPr lang="en-GB" sz="1800" dirty="0"/>
          </a:p>
          <a:p>
            <a:pPr marL="342900" indent="-342900" algn="l">
              <a:buFont typeface="+mj-lt"/>
              <a:buAutoNum type="arabicPeriod"/>
            </a:pPr>
            <a:r>
              <a:rPr lang="en-GB" sz="2200" dirty="0"/>
              <a:t>Give myself permission that I’m doing my best and that is good enough</a:t>
            </a:r>
            <a:br>
              <a:rPr lang="en-GB" sz="2000" dirty="0"/>
            </a:br>
            <a:r>
              <a:rPr lang="en-GB" sz="2000" dirty="0"/>
              <a:t>	</a:t>
            </a:r>
            <a:r>
              <a:rPr lang="en-US" sz="1800" dirty="0"/>
              <a:t>It is an important job, but it is just a job</a:t>
            </a:r>
            <a:endParaRPr lang="en-GB" sz="1800" dirty="0"/>
          </a:p>
          <a:p>
            <a:pPr marL="342900" indent="-342900" algn="l">
              <a:buFont typeface="+mj-lt"/>
              <a:buAutoNum type="arabicPeriod"/>
            </a:pPr>
            <a:endParaRPr lang="en-GB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1CF74D-F43D-45F4-AB27-2019860A7EA9}"/>
              </a:ext>
            </a:extLst>
          </p:cNvPr>
          <p:cNvSpPr txBox="1"/>
          <p:nvPr/>
        </p:nvSpPr>
        <p:spPr>
          <a:xfrm>
            <a:off x="8884856" y="6029607"/>
            <a:ext cx="2906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Nicola Pearce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n.pearce@vyne.hants.sch.uk</a:t>
            </a:r>
          </a:p>
        </p:txBody>
      </p:sp>
    </p:spTree>
    <p:extLst>
      <p:ext uri="{BB962C8B-B14F-4D97-AF65-F5344CB8AC3E}">
        <p14:creationId xmlns:p14="http://schemas.microsoft.com/office/powerpoint/2010/main" val="3201447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</TotalTime>
  <Words>328</Words>
  <Application>Microsoft Office PowerPoint</Application>
  <PresentationFormat>Widescreen</PresentationFormat>
  <Paragraphs>21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11 Parent Information and Guidance</dc:title>
  <dc:creator>Mr Peebles</dc:creator>
  <cp:lastModifiedBy>Mrs Pearce</cp:lastModifiedBy>
  <cp:revision>24</cp:revision>
  <dcterms:modified xsi:type="dcterms:W3CDTF">2024-02-23T12:26:00Z</dcterms:modified>
</cp:coreProperties>
</file>