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0"/>
  </p:notesMasterIdLst>
  <p:sldIdLst>
    <p:sldId id="256" r:id="rId2"/>
    <p:sldId id="261" r:id="rId3"/>
    <p:sldId id="262" r:id="rId4"/>
    <p:sldId id="257" r:id="rId5"/>
    <p:sldId id="263" r:id="rId6"/>
    <p:sldId id="264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Taylor1" initials="ST" lastIdx="0" clrIdx="0">
    <p:extLst>
      <p:ext uri="{19B8F6BF-5375-455C-9EA6-DF929625EA0E}">
        <p15:presenceInfo xmlns:p15="http://schemas.microsoft.com/office/powerpoint/2012/main" userId="Sharon Taylo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F53F7-998C-4AAD-8408-7C1899021D9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633FC-E6DE-4702-B18E-53C799C3DF0D}">
      <dgm:prSet phldrT="[Text]"/>
      <dgm:spPr/>
      <dgm:t>
        <a:bodyPr/>
        <a:lstStyle/>
        <a:p>
          <a:r>
            <a:rPr lang="en-US" dirty="0"/>
            <a:t>Hardest to Reach Parents</a:t>
          </a:r>
        </a:p>
      </dgm:t>
    </dgm:pt>
    <dgm:pt modelId="{647B2FFD-0644-4BCB-93A9-FB69FCDFA8AD}" type="parTrans" cxnId="{B652F5A0-4A37-40DE-A159-2E6614F56260}">
      <dgm:prSet/>
      <dgm:spPr/>
      <dgm:t>
        <a:bodyPr/>
        <a:lstStyle/>
        <a:p>
          <a:endParaRPr lang="en-US"/>
        </a:p>
      </dgm:t>
    </dgm:pt>
    <dgm:pt modelId="{0AAD2EBF-4EBC-4830-B8C7-AE1C761D76DB}" type="sibTrans" cxnId="{B652F5A0-4A37-40DE-A159-2E6614F56260}">
      <dgm:prSet/>
      <dgm:spPr/>
      <dgm:t>
        <a:bodyPr/>
        <a:lstStyle/>
        <a:p>
          <a:endParaRPr lang="en-US"/>
        </a:p>
      </dgm:t>
    </dgm:pt>
    <dgm:pt modelId="{593E417E-F66B-47FA-A19D-447E5F155C48}">
      <dgm:prSet phldrT="[Text]"/>
      <dgm:spPr/>
      <dgm:t>
        <a:bodyPr/>
        <a:lstStyle/>
        <a:p>
          <a:r>
            <a:rPr lang="en-US" dirty="0"/>
            <a:t>Robust challenge and support</a:t>
          </a:r>
        </a:p>
      </dgm:t>
    </dgm:pt>
    <dgm:pt modelId="{F38875DB-B14D-4777-A2BE-8BC6C176DB31}" type="parTrans" cxnId="{38EEDEEC-5AF6-40B4-A949-AD90772DEE94}">
      <dgm:prSet/>
      <dgm:spPr/>
      <dgm:t>
        <a:bodyPr/>
        <a:lstStyle/>
        <a:p>
          <a:endParaRPr lang="en-US"/>
        </a:p>
      </dgm:t>
    </dgm:pt>
    <dgm:pt modelId="{9B2D6150-6124-4017-93E7-67BE6711139C}" type="sibTrans" cxnId="{38EEDEEC-5AF6-40B4-A949-AD90772DEE94}">
      <dgm:prSet/>
      <dgm:spPr/>
      <dgm:t>
        <a:bodyPr/>
        <a:lstStyle/>
        <a:p>
          <a:endParaRPr lang="en-US"/>
        </a:p>
      </dgm:t>
    </dgm:pt>
    <dgm:pt modelId="{CFCED597-4232-4AC4-BFCD-399C752C18AD}">
      <dgm:prSet phldrT="[Text]"/>
      <dgm:spPr/>
      <dgm:t>
        <a:bodyPr/>
        <a:lstStyle/>
        <a:p>
          <a:r>
            <a:rPr lang="en-US" dirty="0"/>
            <a:t>Empowering parents</a:t>
          </a:r>
        </a:p>
      </dgm:t>
    </dgm:pt>
    <dgm:pt modelId="{F6255A70-F87A-4C57-ADE9-56DCFDDCC177}" type="parTrans" cxnId="{D78DBD2D-5D39-4EC4-A1D5-638640412474}">
      <dgm:prSet/>
      <dgm:spPr/>
      <dgm:t>
        <a:bodyPr/>
        <a:lstStyle/>
        <a:p>
          <a:endParaRPr lang="en-US"/>
        </a:p>
      </dgm:t>
    </dgm:pt>
    <dgm:pt modelId="{3B59AC46-474E-467B-B41F-F6848F35B80E}" type="sibTrans" cxnId="{D78DBD2D-5D39-4EC4-A1D5-638640412474}">
      <dgm:prSet/>
      <dgm:spPr/>
      <dgm:t>
        <a:bodyPr/>
        <a:lstStyle/>
        <a:p>
          <a:endParaRPr lang="en-US"/>
        </a:p>
      </dgm:t>
    </dgm:pt>
    <dgm:pt modelId="{5896E42E-62D6-4E6E-94F6-81BC912FD9AA}">
      <dgm:prSet phldrT="[Text]"/>
      <dgm:spPr/>
      <dgm:t>
        <a:bodyPr/>
        <a:lstStyle/>
        <a:p>
          <a:r>
            <a:rPr lang="en-US" dirty="0"/>
            <a:t>Back to Basics</a:t>
          </a:r>
        </a:p>
      </dgm:t>
    </dgm:pt>
    <dgm:pt modelId="{E1A3CC76-BBFB-4786-933F-0591891C32ED}" type="parTrans" cxnId="{63C46082-0788-4485-BC50-CAAD6E5376DE}">
      <dgm:prSet/>
      <dgm:spPr/>
      <dgm:t>
        <a:bodyPr/>
        <a:lstStyle/>
        <a:p>
          <a:endParaRPr lang="en-US"/>
        </a:p>
      </dgm:t>
    </dgm:pt>
    <dgm:pt modelId="{F8BDE037-B1E2-4E9F-8B1F-F33F9681F5D6}" type="sibTrans" cxnId="{63C46082-0788-4485-BC50-CAAD6E5376DE}">
      <dgm:prSet/>
      <dgm:spPr/>
      <dgm:t>
        <a:bodyPr/>
        <a:lstStyle/>
        <a:p>
          <a:endParaRPr lang="en-US"/>
        </a:p>
      </dgm:t>
    </dgm:pt>
    <dgm:pt modelId="{105DD69F-162A-43F1-B70C-D4D1D1624FFD}">
      <dgm:prSet phldrT="[Text]"/>
      <dgm:spPr/>
      <dgm:t>
        <a:bodyPr/>
        <a:lstStyle/>
        <a:p>
          <a:r>
            <a:rPr lang="en-US" dirty="0"/>
            <a:t>Community Hub</a:t>
          </a:r>
        </a:p>
      </dgm:t>
    </dgm:pt>
    <dgm:pt modelId="{2FE5F6A1-BD7F-4331-AA3D-E51E2F4A9259}" type="parTrans" cxnId="{6258B745-D99F-4D3E-8E5F-4A429D373B6F}">
      <dgm:prSet/>
      <dgm:spPr/>
      <dgm:t>
        <a:bodyPr/>
        <a:lstStyle/>
        <a:p>
          <a:endParaRPr lang="en-US"/>
        </a:p>
      </dgm:t>
    </dgm:pt>
    <dgm:pt modelId="{EB71F015-0CBF-4EFE-B39B-D810987B7019}" type="sibTrans" cxnId="{6258B745-D99F-4D3E-8E5F-4A429D373B6F}">
      <dgm:prSet/>
      <dgm:spPr/>
      <dgm:t>
        <a:bodyPr/>
        <a:lstStyle/>
        <a:p>
          <a:endParaRPr lang="en-US"/>
        </a:p>
      </dgm:t>
    </dgm:pt>
    <dgm:pt modelId="{31F97AFA-BA75-4000-8ACC-7011EFC18221}">
      <dgm:prSet phldrT="[Text]"/>
      <dgm:spPr/>
      <dgm:t>
        <a:bodyPr/>
        <a:lstStyle/>
        <a:p>
          <a:r>
            <a:rPr lang="en-US" dirty="0"/>
            <a:t>Shared language with Parents</a:t>
          </a:r>
        </a:p>
      </dgm:t>
    </dgm:pt>
    <dgm:pt modelId="{7C28435F-6D9A-46D1-9F72-52C65913B91F}" type="parTrans" cxnId="{A0DB3FA6-BB96-46E2-8963-A14881299517}">
      <dgm:prSet/>
      <dgm:spPr/>
      <dgm:t>
        <a:bodyPr/>
        <a:lstStyle/>
        <a:p>
          <a:endParaRPr lang="en-US"/>
        </a:p>
      </dgm:t>
    </dgm:pt>
    <dgm:pt modelId="{AD6328D2-821A-4EEA-B07F-99F6A5B88F26}" type="sibTrans" cxnId="{A0DB3FA6-BB96-46E2-8963-A14881299517}">
      <dgm:prSet/>
      <dgm:spPr/>
      <dgm:t>
        <a:bodyPr/>
        <a:lstStyle/>
        <a:p>
          <a:endParaRPr lang="en-US"/>
        </a:p>
      </dgm:t>
    </dgm:pt>
    <dgm:pt modelId="{2BC647AD-91D8-4424-BB71-0B1AE7C6B6F8}">
      <dgm:prSet phldrT="[Text]"/>
      <dgm:spPr/>
      <dgm:t>
        <a:bodyPr/>
        <a:lstStyle/>
        <a:p>
          <a:r>
            <a:rPr lang="en-US" dirty="0"/>
            <a:t>SLCN</a:t>
          </a:r>
        </a:p>
      </dgm:t>
    </dgm:pt>
    <dgm:pt modelId="{54D0C357-2CB9-4415-8ECB-B41545EC7B33}" type="parTrans" cxnId="{5C4A8E66-881B-479E-A9C6-07B96AD8951C}">
      <dgm:prSet/>
      <dgm:spPr/>
      <dgm:t>
        <a:bodyPr/>
        <a:lstStyle/>
        <a:p>
          <a:endParaRPr lang="en-US"/>
        </a:p>
      </dgm:t>
    </dgm:pt>
    <dgm:pt modelId="{69BC8509-8834-4BC8-B209-A2A1F9BF0F0D}" type="sibTrans" cxnId="{5C4A8E66-881B-479E-A9C6-07B96AD8951C}">
      <dgm:prSet/>
      <dgm:spPr/>
      <dgm:t>
        <a:bodyPr/>
        <a:lstStyle/>
        <a:p>
          <a:endParaRPr lang="en-US"/>
        </a:p>
      </dgm:t>
    </dgm:pt>
    <dgm:pt modelId="{94BA7CEE-DC7B-46EF-B56B-BC3666A7AA2B}">
      <dgm:prSet phldrT="[Text]"/>
      <dgm:spPr/>
      <dgm:t>
        <a:bodyPr/>
        <a:lstStyle/>
        <a:p>
          <a:r>
            <a:rPr lang="en-US" dirty="0"/>
            <a:t>EEF Plan do review process</a:t>
          </a:r>
        </a:p>
      </dgm:t>
    </dgm:pt>
    <dgm:pt modelId="{C7F030DB-EDC2-4B50-9ED6-5555ED714506}" type="parTrans" cxnId="{8D4318C9-A595-42A1-A6B0-81D5FDB3F4BF}">
      <dgm:prSet/>
      <dgm:spPr/>
      <dgm:t>
        <a:bodyPr/>
        <a:lstStyle/>
        <a:p>
          <a:endParaRPr lang="en-US"/>
        </a:p>
      </dgm:t>
    </dgm:pt>
    <dgm:pt modelId="{3519F4BC-2D03-486C-B89F-C39DC083B8A6}" type="sibTrans" cxnId="{8D4318C9-A595-42A1-A6B0-81D5FDB3F4BF}">
      <dgm:prSet/>
      <dgm:spPr/>
      <dgm:t>
        <a:bodyPr/>
        <a:lstStyle/>
        <a:p>
          <a:endParaRPr lang="en-US"/>
        </a:p>
      </dgm:t>
    </dgm:pt>
    <dgm:pt modelId="{E348DE38-FFAE-4E11-9340-5387F8EB3F42}">
      <dgm:prSet phldrT="[Text]"/>
      <dgm:spPr/>
      <dgm:t>
        <a:bodyPr/>
        <a:lstStyle/>
        <a:p>
          <a:r>
            <a:rPr lang="en-US" dirty="0"/>
            <a:t>LIT</a:t>
          </a:r>
        </a:p>
      </dgm:t>
    </dgm:pt>
    <dgm:pt modelId="{5FBC35F0-CC75-4190-B636-12229661EA89}" type="sibTrans" cxnId="{FDE6F98F-2ABB-40F4-B8AB-A0DBB11D25AF}">
      <dgm:prSet/>
      <dgm:spPr/>
      <dgm:t>
        <a:bodyPr/>
        <a:lstStyle/>
        <a:p>
          <a:endParaRPr lang="en-US"/>
        </a:p>
      </dgm:t>
    </dgm:pt>
    <dgm:pt modelId="{4CFF5C39-7DDF-44B7-8159-D543B92D4F67}" type="parTrans" cxnId="{FDE6F98F-2ABB-40F4-B8AB-A0DBB11D25AF}">
      <dgm:prSet/>
      <dgm:spPr/>
      <dgm:t>
        <a:bodyPr/>
        <a:lstStyle/>
        <a:p>
          <a:endParaRPr lang="en-US"/>
        </a:p>
      </dgm:t>
    </dgm:pt>
    <dgm:pt modelId="{874FEC4F-2B64-4148-9389-8F96F6413076}">
      <dgm:prSet phldrT="[Text]"/>
      <dgm:spPr/>
      <dgm:t>
        <a:bodyPr/>
        <a:lstStyle/>
        <a:p>
          <a:r>
            <a:rPr lang="en-US" dirty="0"/>
            <a:t>IARF</a:t>
          </a:r>
        </a:p>
      </dgm:t>
    </dgm:pt>
    <dgm:pt modelId="{D170DAA4-4F43-44D9-983B-468FD873449E}" type="parTrans" cxnId="{F3FFB367-7152-4FED-A502-240EF7BA76F3}">
      <dgm:prSet/>
      <dgm:spPr/>
      <dgm:t>
        <a:bodyPr/>
        <a:lstStyle/>
        <a:p>
          <a:endParaRPr lang="en-US"/>
        </a:p>
      </dgm:t>
    </dgm:pt>
    <dgm:pt modelId="{06BC4E43-A43F-4694-8F57-0BA6E27DDC59}" type="sibTrans" cxnId="{F3FFB367-7152-4FED-A502-240EF7BA76F3}">
      <dgm:prSet/>
      <dgm:spPr/>
      <dgm:t>
        <a:bodyPr/>
        <a:lstStyle/>
        <a:p>
          <a:endParaRPr lang="en-US"/>
        </a:p>
      </dgm:t>
    </dgm:pt>
    <dgm:pt modelId="{AB7049BD-1DFD-42B9-907B-36627A12868C}">
      <dgm:prSet phldrT="[Text]"/>
      <dgm:spPr/>
      <dgm:t>
        <a:bodyPr/>
        <a:lstStyle/>
        <a:p>
          <a:r>
            <a:rPr lang="en-US" dirty="0"/>
            <a:t>Team around the family</a:t>
          </a:r>
        </a:p>
      </dgm:t>
    </dgm:pt>
    <dgm:pt modelId="{23BA8C79-A3F1-45B5-8009-A58F4A9A8CB3}" type="parTrans" cxnId="{C34F8789-CA33-4328-B704-310915E2F381}">
      <dgm:prSet/>
      <dgm:spPr/>
      <dgm:t>
        <a:bodyPr/>
        <a:lstStyle/>
        <a:p>
          <a:endParaRPr lang="en-US"/>
        </a:p>
      </dgm:t>
    </dgm:pt>
    <dgm:pt modelId="{FC7105A8-235A-48EC-9603-1ED6767EA0BC}" type="sibTrans" cxnId="{C34F8789-CA33-4328-B704-310915E2F381}">
      <dgm:prSet/>
      <dgm:spPr/>
      <dgm:t>
        <a:bodyPr/>
        <a:lstStyle/>
        <a:p>
          <a:endParaRPr lang="en-US"/>
        </a:p>
      </dgm:t>
    </dgm:pt>
    <dgm:pt modelId="{9245E0A3-8B81-482E-B198-24625CFC5220}">
      <dgm:prSet phldrT="[Text]"/>
      <dgm:spPr/>
      <dgm:t>
        <a:bodyPr/>
        <a:lstStyle/>
        <a:p>
          <a:r>
            <a:rPr lang="en-US" dirty="0"/>
            <a:t>Parent Link Worker</a:t>
          </a:r>
        </a:p>
      </dgm:t>
    </dgm:pt>
    <dgm:pt modelId="{7A0DEB4D-ABD2-4111-9796-5DA00EED064E}" type="parTrans" cxnId="{C0392631-E19E-48CD-96E9-827A71DAF1A9}">
      <dgm:prSet/>
      <dgm:spPr/>
      <dgm:t>
        <a:bodyPr/>
        <a:lstStyle/>
        <a:p>
          <a:endParaRPr lang="en-US"/>
        </a:p>
      </dgm:t>
    </dgm:pt>
    <dgm:pt modelId="{128B6C7F-E15F-425F-A7CB-5180A12A2A3D}" type="sibTrans" cxnId="{C0392631-E19E-48CD-96E9-827A71DAF1A9}">
      <dgm:prSet/>
      <dgm:spPr/>
      <dgm:t>
        <a:bodyPr/>
        <a:lstStyle/>
        <a:p>
          <a:endParaRPr lang="en-US"/>
        </a:p>
      </dgm:t>
    </dgm:pt>
    <dgm:pt modelId="{11924205-048F-41A1-97D4-FD1F1A79334F}">
      <dgm:prSet phldrT="[Text]"/>
      <dgm:spPr/>
      <dgm:t>
        <a:bodyPr/>
        <a:lstStyle/>
        <a:p>
          <a:r>
            <a:rPr lang="en-US" dirty="0"/>
            <a:t>Visual framework</a:t>
          </a:r>
        </a:p>
      </dgm:t>
    </dgm:pt>
    <dgm:pt modelId="{A17E6EDC-C226-4209-9ECE-663257142920}" type="parTrans" cxnId="{08DC21BA-BF7C-4BBA-A5CF-6E2728DF0647}">
      <dgm:prSet/>
      <dgm:spPr/>
      <dgm:t>
        <a:bodyPr/>
        <a:lstStyle/>
        <a:p>
          <a:endParaRPr lang="en-US"/>
        </a:p>
      </dgm:t>
    </dgm:pt>
    <dgm:pt modelId="{A6FC8ADB-952E-4D0E-8125-CEDF4873A70F}" type="sibTrans" cxnId="{08DC21BA-BF7C-4BBA-A5CF-6E2728DF0647}">
      <dgm:prSet/>
      <dgm:spPr/>
      <dgm:t>
        <a:bodyPr/>
        <a:lstStyle/>
        <a:p>
          <a:endParaRPr lang="en-US"/>
        </a:p>
      </dgm:t>
    </dgm:pt>
    <dgm:pt modelId="{69249296-61CB-4CAA-B196-B459F7C57303}">
      <dgm:prSet phldrT="[Text]"/>
      <dgm:spPr/>
      <dgm:t>
        <a:bodyPr/>
        <a:lstStyle/>
        <a:p>
          <a:r>
            <a:rPr lang="en-US" dirty="0"/>
            <a:t>‘In it together’ Coffee Mornings</a:t>
          </a:r>
        </a:p>
      </dgm:t>
    </dgm:pt>
    <dgm:pt modelId="{0EEA9611-B0B0-40C0-BE5A-89A84470F4C2}" type="parTrans" cxnId="{2C8D499C-0D94-4D83-848B-5CA0EA5E6FF7}">
      <dgm:prSet/>
      <dgm:spPr/>
    </dgm:pt>
    <dgm:pt modelId="{60EC759D-C84F-44B4-8414-00150DB60F23}" type="sibTrans" cxnId="{2C8D499C-0D94-4D83-848B-5CA0EA5E6FF7}">
      <dgm:prSet/>
      <dgm:spPr/>
    </dgm:pt>
    <dgm:pt modelId="{78A368F7-9C51-4BD9-BF88-ED4C1691A687}">
      <dgm:prSet phldrT="[Text]"/>
      <dgm:spPr/>
      <dgm:t>
        <a:bodyPr/>
        <a:lstStyle/>
        <a:p>
          <a:r>
            <a:rPr lang="en-US" dirty="0"/>
            <a:t>Citizens Advice First Aider – Parent Advocate </a:t>
          </a:r>
        </a:p>
      </dgm:t>
    </dgm:pt>
    <dgm:pt modelId="{EC58D307-3A34-42CA-AA2F-BD00E831550C}" type="parTrans" cxnId="{B13C6BB5-CCEE-4ED7-B1CF-8FDC93E2DDD2}">
      <dgm:prSet/>
      <dgm:spPr/>
    </dgm:pt>
    <dgm:pt modelId="{1194EB4E-D69D-43AF-9BA0-6A2053E2E074}" type="sibTrans" cxnId="{B13C6BB5-CCEE-4ED7-B1CF-8FDC93E2DDD2}">
      <dgm:prSet/>
      <dgm:spPr/>
    </dgm:pt>
    <dgm:pt modelId="{A0EB86BC-58C4-4D06-8FBA-210EE6BE2E28}">
      <dgm:prSet phldrT="[Text]"/>
      <dgm:spPr/>
      <dgm:t>
        <a:bodyPr/>
        <a:lstStyle/>
        <a:p>
          <a:r>
            <a:rPr lang="en-US" dirty="0"/>
            <a:t>Double Love</a:t>
          </a:r>
        </a:p>
      </dgm:t>
    </dgm:pt>
    <dgm:pt modelId="{76A17B99-1211-4727-BE6C-AB95A8F9CE40}" type="parTrans" cxnId="{B93F38CA-2E9A-4149-A073-5FC04E451550}">
      <dgm:prSet/>
      <dgm:spPr/>
    </dgm:pt>
    <dgm:pt modelId="{337CBF51-E1C2-49FC-803C-89F57C319B1E}" type="sibTrans" cxnId="{B93F38CA-2E9A-4149-A073-5FC04E451550}">
      <dgm:prSet/>
      <dgm:spPr/>
    </dgm:pt>
    <dgm:pt modelId="{95170B5B-FD6A-4B53-9479-083D2D606D07}">
      <dgm:prSet phldrT="[Text]"/>
      <dgm:spPr/>
      <dgm:t>
        <a:bodyPr/>
        <a:lstStyle/>
        <a:p>
          <a:r>
            <a:rPr lang="en-US" dirty="0"/>
            <a:t>Access to the Inclusion Leader linked to parents actions</a:t>
          </a:r>
        </a:p>
      </dgm:t>
    </dgm:pt>
    <dgm:pt modelId="{C2B9A1C0-07E3-4BBA-99FE-FC883F13ABEF}" type="parTrans" cxnId="{3891B00E-333A-47D2-9F03-5F86AA29495F}">
      <dgm:prSet/>
      <dgm:spPr/>
    </dgm:pt>
    <dgm:pt modelId="{3CB64B00-4BF7-4F8E-9744-4B2D77F05F57}" type="sibTrans" cxnId="{3891B00E-333A-47D2-9F03-5F86AA29495F}">
      <dgm:prSet/>
      <dgm:spPr/>
    </dgm:pt>
    <dgm:pt modelId="{B5A0C22A-6160-4D7B-93D4-B6B734F4FEE8}" type="pres">
      <dgm:prSet presAssocID="{D3EF53F7-998C-4AAD-8408-7C1899021D9E}" presName="theList" presStyleCnt="0">
        <dgm:presLayoutVars>
          <dgm:dir/>
          <dgm:animLvl val="lvl"/>
          <dgm:resizeHandles val="exact"/>
        </dgm:presLayoutVars>
      </dgm:prSet>
      <dgm:spPr/>
    </dgm:pt>
    <dgm:pt modelId="{CBEB921A-825E-44EB-8B5E-9A70FF1A9B0B}" type="pres">
      <dgm:prSet presAssocID="{0D8633FC-E6DE-4702-B18E-53C799C3DF0D}" presName="compNode" presStyleCnt="0"/>
      <dgm:spPr/>
    </dgm:pt>
    <dgm:pt modelId="{654BC5B9-6C71-4A83-811D-D526F714C41C}" type="pres">
      <dgm:prSet presAssocID="{0D8633FC-E6DE-4702-B18E-53C799C3DF0D}" presName="noGeometry" presStyleCnt="0"/>
      <dgm:spPr/>
    </dgm:pt>
    <dgm:pt modelId="{0385BB27-2A96-4667-BCDC-D126E180C320}" type="pres">
      <dgm:prSet presAssocID="{0D8633FC-E6DE-4702-B18E-53C799C3DF0D}" presName="childTextVisible" presStyleLbl="bgAccFollowNode1" presStyleIdx="0" presStyleCnt="3" custScaleX="115439" custScaleY="172458">
        <dgm:presLayoutVars>
          <dgm:bulletEnabled val="1"/>
        </dgm:presLayoutVars>
      </dgm:prSet>
      <dgm:spPr/>
    </dgm:pt>
    <dgm:pt modelId="{7DFD91B5-6372-4E14-ABB8-9B3EB8D67B89}" type="pres">
      <dgm:prSet presAssocID="{0D8633FC-E6DE-4702-B18E-53C799C3DF0D}" presName="childTextHidden" presStyleLbl="bgAccFollowNode1" presStyleIdx="0" presStyleCnt="3"/>
      <dgm:spPr/>
    </dgm:pt>
    <dgm:pt modelId="{7B233B76-4554-457C-859D-0A9A4059AE3F}" type="pres">
      <dgm:prSet presAssocID="{0D8633FC-E6DE-4702-B18E-53C799C3DF0D}" presName="parentText" presStyleLbl="node1" presStyleIdx="0" presStyleCnt="3" custLinFactNeighborX="-21051" custLinFactNeighborY="-842">
        <dgm:presLayoutVars>
          <dgm:chMax val="1"/>
          <dgm:bulletEnabled val="1"/>
        </dgm:presLayoutVars>
      </dgm:prSet>
      <dgm:spPr/>
    </dgm:pt>
    <dgm:pt modelId="{E5C8A133-FDD9-4317-A0EA-8E2604E56EB8}" type="pres">
      <dgm:prSet presAssocID="{0D8633FC-E6DE-4702-B18E-53C799C3DF0D}" presName="aSpace" presStyleCnt="0"/>
      <dgm:spPr/>
    </dgm:pt>
    <dgm:pt modelId="{5D6E60B5-92B3-41C1-9C7E-B437DF3E53AA}" type="pres">
      <dgm:prSet presAssocID="{CFCED597-4232-4AC4-BFCD-399C752C18AD}" presName="compNode" presStyleCnt="0"/>
      <dgm:spPr/>
    </dgm:pt>
    <dgm:pt modelId="{58815931-A28F-47C3-B343-686DC54DF081}" type="pres">
      <dgm:prSet presAssocID="{CFCED597-4232-4AC4-BFCD-399C752C18AD}" presName="noGeometry" presStyleCnt="0"/>
      <dgm:spPr/>
    </dgm:pt>
    <dgm:pt modelId="{FD22D4B7-DBF8-4D6E-A5B5-FBC7BDEFA256}" type="pres">
      <dgm:prSet presAssocID="{CFCED597-4232-4AC4-BFCD-399C752C18AD}" presName="childTextVisible" presStyleLbl="bgAccFollowNode1" presStyleIdx="1" presStyleCnt="3" custScaleX="95209" custScaleY="175156">
        <dgm:presLayoutVars>
          <dgm:bulletEnabled val="1"/>
        </dgm:presLayoutVars>
      </dgm:prSet>
      <dgm:spPr/>
    </dgm:pt>
    <dgm:pt modelId="{09A238A3-93EC-46A3-956D-040F953A80AA}" type="pres">
      <dgm:prSet presAssocID="{CFCED597-4232-4AC4-BFCD-399C752C18AD}" presName="childTextHidden" presStyleLbl="bgAccFollowNode1" presStyleIdx="1" presStyleCnt="3"/>
      <dgm:spPr/>
    </dgm:pt>
    <dgm:pt modelId="{B1A6A3FF-B18D-448D-B5DF-F9D8D583961F}" type="pres">
      <dgm:prSet presAssocID="{CFCED597-4232-4AC4-BFCD-399C752C18A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FD85333-7560-4C3E-A8F8-2D474E99AFCC}" type="pres">
      <dgm:prSet presAssocID="{CFCED597-4232-4AC4-BFCD-399C752C18AD}" presName="aSpace" presStyleCnt="0"/>
      <dgm:spPr/>
    </dgm:pt>
    <dgm:pt modelId="{FC67908C-01B6-49CA-A612-E343B1971E89}" type="pres">
      <dgm:prSet presAssocID="{31F97AFA-BA75-4000-8ACC-7011EFC18221}" presName="compNode" presStyleCnt="0"/>
      <dgm:spPr/>
    </dgm:pt>
    <dgm:pt modelId="{D33B433C-C9C6-456E-A670-091B7FF50286}" type="pres">
      <dgm:prSet presAssocID="{31F97AFA-BA75-4000-8ACC-7011EFC18221}" presName="noGeometry" presStyleCnt="0"/>
      <dgm:spPr/>
    </dgm:pt>
    <dgm:pt modelId="{92BAAA22-D01F-4C35-921E-89AAB379BF9A}" type="pres">
      <dgm:prSet presAssocID="{31F97AFA-BA75-4000-8ACC-7011EFC18221}" presName="childTextVisible" presStyleLbl="bgAccFollowNode1" presStyleIdx="2" presStyleCnt="3" custScaleX="98835" custScaleY="169439">
        <dgm:presLayoutVars>
          <dgm:bulletEnabled val="1"/>
        </dgm:presLayoutVars>
      </dgm:prSet>
      <dgm:spPr/>
    </dgm:pt>
    <dgm:pt modelId="{E6EBAA3E-5AA9-44C1-9917-1B3AD89B9B0C}" type="pres">
      <dgm:prSet presAssocID="{31F97AFA-BA75-4000-8ACC-7011EFC18221}" presName="childTextHidden" presStyleLbl="bgAccFollowNode1" presStyleIdx="2" presStyleCnt="3"/>
      <dgm:spPr/>
    </dgm:pt>
    <dgm:pt modelId="{C5A20475-57CF-4C76-91C3-9F9833B041F2}" type="pres">
      <dgm:prSet presAssocID="{31F97AFA-BA75-4000-8ACC-7011EFC18221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891B00E-333A-47D2-9F03-5F86AA29495F}" srcId="{0D8633FC-E6DE-4702-B18E-53C799C3DF0D}" destId="{95170B5B-FD6A-4B53-9479-083D2D606D07}" srcOrd="5" destOrd="0" parTransId="{C2B9A1C0-07E3-4BBA-99FE-FC883F13ABEF}" sibTransId="{3CB64B00-4BF7-4F8E-9744-4B2D77F05F57}"/>
    <dgm:cxn modelId="{81A1170F-0538-4217-B09C-5045D425BD89}" type="presOf" srcId="{593E417E-F66B-47FA-A19D-447E5F155C48}" destId="{0385BB27-2A96-4667-BCDC-D126E180C320}" srcOrd="0" destOrd="0" presId="urn:microsoft.com/office/officeart/2005/8/layout/hProcess6"/>
    <dgm:cxn modelId="{3A9ADD1D-C5B5-4318-86F6-ABA7734E1E92}" type="presOf" srcId="{D3EF53F7-998C-4AAD-8408-7C1899021D9E}" destId="{B5A0C22A-6160-4D7B-93D4-B6B734F4FEE8}" srcOrd="0" destOrd="0" presId="urn:microsoft.com/office/officeart/2005/8/layout/hProcess6"/>
    <dgm:cxn modelId="{4CCB4D24-DABB-4BBB-900A-213400A01464}" type="presOf" srcId="{A0EB86BC-58C4-4D06-8FBA-210EE6BE2E28}" destId="{7DFD91B5-6372-4E14-ABB8-9B3EB8D67B89}" srcOrd="1" destOrd="4" presId="urn:microsoft.com/office/officeart/2005/8/layout/hProcess6"/>
    <dgm:cxn modelId="{FFC5F125-0377-4D08-ABB7-9B4D6B9B4B0D}" type="presOf" srcId="{5896E42E-62D6-4E6E-94F6-81BC912FD9AA}" destId="{FD22D4B7-DBF8-4D6E-A5B5-FBC7BDEFA256}" srcOrd="0" destOrd="0" presId="urn:microsoft.com/office/officeart/2005/8/layout/hProcess6"/>
    <dgm:cxn modelId="{FB2F3827-9C1B-42B6-849D-888228AD9F9D}" type="presOf" srcId="{69249296-61CB-4CAA-B196-B459F7C57303}" destId="{FD22D4B7-DBF8-4D6E-A5B5-FBC7BDEFA256}" srcOrd="0" destOrd="3" presId="urn:microsoft.com/office/officeart/2005/8/layout/hProcess6"/>
    <dgm:cxn modelId="{4517F328-A29F-4EB0-8070-9D25319D023D}" type="presOf" srcId="{69249296-61CB-4CAA-B196-B459F7C57303}" destId="{09A238A3-93EC-46A3-956D-040F953A80AA}" srcOrd="1" destOrd="3" presId="urn:microsoft.com/office/officeart/2005/8/layout/hProcess6"/>
    <dgm:cxn modelId="{0B83562A-A137-41FF-BA30-DACE7CC9CCD9}" type="presOf" srcId="{E348DE38-FFAE-4E11-9340-5387F8EB3F42}" destId="{0385BB27-2A96-4667-BCDC-D126E180C320}" srcOrd="0" destOrd="1" presId="urn:microsoft.com/office/officeart/2005/8/layout/hProcess6"/>
    <dgm:cxn modelId="{D78DBD2D-5D39-4EC4-A1D5-638640412474}" srcId="{D3EF53F7-998C-4AAD-8408-7C1899021D9E}" destId="{CFCED597-4232-4AC4-BFCD-399C752C18AD}" srcOrd="1" destOrd="0" parTransId="{F6255A70-F87A-4C57-ADE9-56DCFDDCC177}" sibTransId="{3B59AC46-474E-467B-B41F-F6848F35B80E}"/>
    <dgm:cxn modelId="{C0392631-E19E-48CD-96E9-827A71DAF1A9}" srcId="{CFCED597-4232-4AC4-BFCD-399C752C18AD}" destId="{9245E0A3-8B81-482E-B198-24625CFC5220}" srcOrd="2" destOrd="0" parTransId="{7A0DEB4D-ABD2-4111-9796-5DA00EED064E}" sibTransId="{128B6C7F-E15F-425F-A7CB-5180A12A2A3D}"/>
    <dgm:cxn modelId="{FE582B39-B59B-4725-9472-03202E338A37}" type="presOf" srcId="{593E417E-F66B-47FA-A19D-447E5F155C48}" destId="{7DFD91B5-6372-4E14-ABB8-9B3EB8D67B89}" srcOrd="1" destOrd="0" presId="urn:microsoft.com/office/officeart/2005/8/layout/hProcess6"/>
    <dgm:cxn modelId="{F5308F3D-1156-4BB3-BD1B-4CC913DD8B60}" type="presOf" srcId="{11924205-048F-41A1-97D4-FD1F1A79334F}" destId="{E6EBAA3E-5AA9-44C1-9917-1B3AD89B9B0C}" srcOrd="1" destOrd="2" presId="urn:microsoft.com/office/officeart/2005/8/layout/hProcess6"/>
    <dgm:cxn modelId="{D27FA962-6653-4AC4-8EB3-438D6B64CA5E}" type="presOf" srcId="{9245E0A3-8B81-482E-B198-24625CFC5220}" destId="{09A238A3-93EC-46A3-956D-040F953A80AA}" srcOrd="1" destOrd="2" presId="urn:microsoft.com/office/officeart/2005/8/layout/hProcess6"/>
    <dgm:cxn modelId="{6258B745-D99F-4D3E-8E5F-4A429D373B6F}" srcId="{CFCED597-4232-4AC4-BFCD-399C752C18AD}" destId="{105DD69F-162A-43F1-B70C-D4D1D1624FFD}" srcOrd="1" destOrd="0" parTransId="{2FE5F6A1-BD7F-4331-AA3D-E51E2F4A9259}" sibTransId="{EB71F015-0CBF-4EFE-B39B-D810987B7019}"/>
    <dgm:cxn modelId="{5C4A8E66-881B-479E-A9C6-07B96AD8951C}" srcId="{31F97AFA-BA75-4000-8ACC-7011EFC18221}" destId="{2BC647AD-91D8-4424-BB71-0B1AE7C6B6F8}" srcOrd="0" destOrd="0" parTransId="{54D0C357-2CB9-4415-8ECB-B41545EC7B33}" sibTransId="{69BC8509-8834-4BC8-B209-A2A1F9BF0F0D}"/>
    <dgm:cxn modelId="{F3FFB367-7152-4FED-A502-240EF7BA76F3}" srcId="{0D8633FC-E6DE-4702-B18E-53C799C3DF0D}" destId="{874FEC4F-2B64-4148-9389-8F96F6413076}" srcOrd="2" destOrd="0" parTransId="{D170DAA4-4F43-44D9-983B-468FD873449E}" sibTransId="{06BC4E43-A43F-4694-8F57-0BA6E27DDC59}"/>
    <dgm:cxn modelId="{0BD6F548-44E6-47BD-ADE4-EA03F89538C8}" type="presOf" srcId="{9245E0A3-8B81-482E-B198-24625CFC5220}" destId="{FD22D4B7-DBF8-4D6E-A5B5-FBC7BDEFA256}" srcOrd="0" destOrd="2" presId="urn:microsoft.com/office/officeart/2005/8/layout/hProcess6"/>
    <dgm:cxn modelId="{DEB8FE4D-AED4-4FDF-9F39-BE69AE430DFF}" type="presOf" srcId="{2BC647AD-91D8-4424-BB71-0B1AE7C6B6F8}" destId="{E6EBAA3E-5AA9-44C1-9917-1B3AD89B9B0C}" srcOrd="1" destOrd="0" presId="urn:microsoft.com/office/officeart/2005/8/layout/hProcess6"/>
    <dgm:cxn modelId="{95E94D51-0689-45DF-AAF8-AF7168F1D3D9}" type="presOf" srcId="{874FEC4F-2B64-4148-9389-8F96F6413076}" destId="{7DFD91B5-6372-4E14-ABB8-9B3EB8D67B89}" srcOrd="1" destOrd="2" presId="urn:microsoft.com/office/officeart/2005/8/layout/hProcess6"/>
    <dgm:cxn modelId="{4EACDB76-D595-47E2-AAE5-6C13BDFAC0D7}" type="presOf" srcId="{2BC647AD-91D8-4424-BB71-0B1AE7C6B6F8}" destId="{92BAAA22-D01F-4C35-921E-89AAB379BF9A}" srcOrd="0" destOrd="0" presId="urn:microsoft.com/office/officeart/2005/8/layout/hProcess6"/>
    <dgm:cxn modelId="{07994B58-D955-4572-AFAE-CFDBE33585F3}" type="presOf" srcId="{AB7049BD-1DFD-42B9-907B-36627A12868C}" destId="{0385BB27-2A96-4667-BCDC-D126E180C320}" srcOrd="0" destOrd="3" presId="urn:microsoft.com/office/officeart/2005/8/layout/hProcess6"/>
    <dgm:cxn modelId="{8DF5177F-5400-4B7F-9F6B-BB7CACD589C3}" type="presOf" srcId="{11924205-048F-41A1-97D4-FD1F1A79334F}" destId="{92BAAA22-D01F-4C35-921E-89AAB379BF9A}" srcOrd="0" destOrd="2" presId="urn:microsoft.com/office/officeart/2005/8/layout/hProcess6"/>
    <dgm:cxn modelId="{E5255B81-1BFA-4D1D-A971-F86CD95D2B06}" type="presOf" srcId="{E348DE38-FFAE-4E11-9340-5387F8EB3F42}" destId="{7DFD91B5-6372-4E14-ABB8-9B3EB8D67B89}" srcOrd="1" destOrd="1" presId="urn:microsoft.com/office/officeart/2005/8/layout/hProcess6"/>
    <dgm:cxn modelId="{63C46082-0788-4485-BC50-CAAD6E5376DE}" srcId="{CFCED597-4232-4AC4-BFCD-399C752C18AD}" destId="{5896E42E-62D6-4E6E-94F6-81BC912FD9AA}" srcOrd="0" destOrd="0" parTransId="{E1A3CC76-BBFB-4786-933F-0591891C32ED}" sibTransId="{F8BDE037-B1E2-4E9F-8B1F-F33F9681F5D6}"/>
    <dgm:cxn modelId="{C34F8789-CA33-4328-B704-310915E2F381}" srcId="{0D8633FC-E6DE-4702-B18E-53C799C3DF0D}" destId="{AB7049BD-1DFD-42B9-907B-36627A12868C}" srcOrd="3" destOrd="0" parTransId="{23BA8C79-A3F1-45B5-8009-A58F4A9A8CB3}" sibTransId="{FC7105A8-235A-48EC-9603-1ED6767EA0BC}"/>
    <dgm:cxn modelId="{49B0728F-4666-4B42-B7A0-B812EC177186}" type="presOf" srcId="{AB7049BD-1DFD-42B9-907B-36627A12868C}" destId="{7DFD91B5-6372-4E14-ABB8-9B3EB8D67B89}" srcOrd="1" destOrd="3" presId="urn:microsoft.com/office/officeart/2005/8/layout/hProcess6"/>
    <dgm:cxn modelId="{FDE6F98F-2ABB-40F4-B8AB-A0DBB11D25AF}" srcId="{0D8633FC-E6DE-4702-B18E-53C799C3DF0D}" destId="{E348DE38-FFAE-4E11-9340-5387F8EB3F42}" srcOrd="1" destOrd="0" parTransId="{4CFF5C39-7DDF-44B7-8159-D543B92D4F67}" sibTransId="{5FBC35F0-CC75-4190-B636-12229661EA89}"/>
    <dgm:cxn modelId="{D6FB9A92-60B7-4C1C-9CBC-76D47F3F545E}" type="presOf" srcId="{95170B5B-FD6A-4B53-9479-083D2D606D07}" destId="{0385BB27-2A96-4667-BCDC-D126E180C320}" srcOrd="0" destOrd="5" presId="urn:microsoft.com/office/officeart/2005/8/layout/hProcess6"/>
    <dgm:cxn modelId="{2C8D499C-0D94-4D83-848B-5CA0EA5E6FF7}" srcId="{CFCED597-4232-4AC4-BFCD-399C752C18AD}" destId="{69249296-61CB-4CAA-B196-B459F7C57303}" srcOrd="3" destOrd="0" parTransId="{0EEA9611-B0B0-40C0-BE5A-89A84470F4C2}" sibTransId="{60EC759D-C84F-44B4-8414-00150DB60F23}"/>
    <dgm:cxn modelId="{80568A9C-980B-4C28-B7BA-44D8B8ECEBE5}" type="presOf" srcId="{31F97AFA-BA75-4000-8ACC-7011EFC18221}" destId="{C5A20475-57CF-4C76-91C3-9F9833B041F2}" srcOrd="0" destOrd="0" presId="urn:microsoft.com/office/officeart/2005/8/layout/hProcess6"/>
    <dgm:cxn modelId="{552F3D9D-A0B0-41A8-9120-CCAE0C50E458}" type="presOf" srcId="{A0EB86BC-58C4-4D06-8FBA-210EE6BE2E28}" destId="{0385BB27-2A96-4667-BCDC-D126E180C320}" srcOrd="0" destOrd="4" presId="urn:microsoft.com/office/officeart/2005/8/layout/hProcess6"/>
    <dgm:cxn modelId="{F863489E-E5F0-4F61-B5BE-B94A37FEE1FD}" type="presOf" srcId="{78A368F7-9C51-4BD9-BF88-ED4C1691A687}" destId="{FD22D4B7-DBF8-4D6E-A5B5-FBC7BDEFA256}" srcOrd="0" destOrd="4" presId="urn:microsoft.com/office/officeart/2005/8/layout/hProcess6"/>
    <dgm:cxn modelId="{4E1CC6A0-B53F-41E4-9C52-AB72C4CCDF70}" type="presOf" srcId="{78A368F7-9C51-4BD9-BF88-ED4C1691A687}" destId="{09A238A3-93EC-46A3-956D-040F953A80AA}" srcOrd="1" destOrd="4" presId="urn:microsoft.com/office/officeart/2005/8/layout/hProcess6"/>
    <dgm:cxn modelId="{B652F5A0-4A37-40DE-A159-2E6614F56260}" srcId="{D3EF53F7-998C-4AAD-8408-7C1899021D9E}" destId="{0D8633FC-E6DE-4702-B18E-53C799C3DF0D}" srcOrd="0" destOrd="0" parTransId="{647B2FFD-0644-4BCB-93A9-FB69FCDFA8AD}" sibTransId="{0AAD2EBF-4EBC-4830-B8C7-AE1C761D76DB}"/>
    <dgm:cxn modelId="{A0DB3FA6-BB96-46E2-8963-A14881299517}" srcId="{D3EF53F7-998C-4AAD-8408-7C1899021D9E}" destId="{31F97AFA-BA75-4000-8ACC-7011EFC18221}" srcOrd="2" destOrd="0" parTransId="{7C28435F-6D9A-46D1-9F72-52C65913B91F}" sibTransId="{AD6328D2-821A-4EEA-B07F-99F6A5B88F26}"/>
    <dgm:cxn modelId="{BF6B29B2-F61C-46AA-8B1C-10051C1334AC}" type="presOf" srcId="{94BA7CEE-DC7B-46EF-B56B-BC3666A7AA2B}" destId="{E6EBAA3E-5AA9-44C1-9917-1B3AD89B9B0C}" srcOrd="1" destOrd="1" presId="urn:microsoft.com/office/officeart/2005/8/layout/hProcess6"/>
    <dgm:cxn modelId="{B13C6BB5-CCEE-4ED7-B1CF-8FDC93E2DDD2}" srcId="{CFCED597-4232-4AC4-BFCD-399C752C18AD}" destId="{78A368F7-9C51-4BD9-BF88-ED4C1691A687}" srcOrd="4" destOrd="0" parTransId="{EC58D307-3A34-42CA-AA2F-BD00E831550C}" sibTransId="{1194EB4E-D69D-43AF-9BA0-6A2053E2E074}"/>
    <dgm:cxn modelId="{08DC21BA-BF7C-4BBA-A5CF-6E2728DF0647}" srcId="{31F97AFA-BA75-4000-8ACC-7011EFC18221}" destId="{11924205-048F-41A1-97D4-FD1F1A79334F}" srcOrd="2" destOrd="0" parTransId="{A17E6EDC-C226-4209-9ECE-663257142920}" sibTransId="{A6FC8ADB-952E-4D0E-8125-CEDF4873A70F}"/>
    <dgm:cxn modelId="{C0F337C5-C49D-4A78-90A1-B0241BEC1629}" type="presOf" srcId="{94BA7CEE-DC7B-46EF-B56B-BC3666A7AA2B}" destId="{92BAAA22-D01F-4C35-921E-89AAB379BF9A}" srcOrd="0" destOrd="1" presId="urn:microsoft.com/office/officeart/2005/8/layout/hProcess6"/>
    <dgm:cxn modelId="{8D4318C9-A595-42A1-A6B0-81D5FDB3F4BF}" srcId="{31F97AFA-BA75-4000-8ACC-7011EFC18221}" destId="{94BA7CEE-DC7B-46EF-B56B-BC3666A7AA2B}" srcOrd="1" destOrd="0" parTransId="{C7F030DB-EDC2-4B50-9ED6-5555ED714506}" sibTransId="{3519F4BC-2D03-486C-B89F-C39DC083B8A6}"/>
    <dgm:cxn modelId="{B93F38CA-2E9A-4149-A073-5FC04E451550}" srcId="{0D8633FC-E6DE-4702-B18E-53C799C3DF0D}" destId="{A0EB86BC-58C4-4D06-8FBA-210EE6BE2E28}" srcOrd="4" destOrd="0" parTransId="{76A17B99-1211-4727-BE6C-AB95A8F9CE40}" sibTransId="{337CBF51-E1C2-49FC-803C-89F57C319B1E}"/>
    <dgm:cxn modelId="{B984C5D9-0DD3-441F-BFF4-B3BB98DA517B}" type="presOf" srcId="{874FEC4F-2B64-4148-9389-8F96F6413076}" destId="{0385BB27-2A96-4667-BCDC-D126E180C320}" srcOrd="0" destOrd="2" presId="urn:microsoft.com/office/officeart/2005/8/layout/hProcess6"/>
    <dgm:cxn modelId="{1C7993DB-7C11-477B-8C2D-527D17371878}" type="presOf" srcId="{105DD69F-162A-43F1-B70C-D4D1D1624FFD}" destId="{09A238A3-93EC-46A3-956D-040F953A80AA}" srcOrd="1" destOrd="1" presId="urn:microsoft.com/office/officeart/2005/8/layout/hProcess6"/>
    <dgm:cxn modelId="{540D1DE4-C352-499E-B7AA-CEF8669A89DF}" type="presOf" srcId="{95170B5B-FD6A-4B53-9479-083D2D606D07}" destId="{7DFD91B5-6372-4E14-ABB8-9B3EB8D67B89}" srcOrd="1" destOrd="5" presId="urn:microsoft.com/office/officeart/2005/8/layout/hProcess6"/>
    <dgm:cxn modelId="{315D7CE9-E5B8-429A-9418-DCF17446E6E2}" type="presOf" srcId="{5896E42E-62D6-4E6E-94F6-81BC912FD9AA}" destId="{09A238A3-93EC-46A3-956D-040F953A80AA}" srcOrd="1" destOrd="0" presId="urn:microsoft.com/office/officeart/2005/8/layout/hProcess6"/>
    <dgm:cxn modelId="{38EEDEEC-5AF6-40B4-A949-AD90772DEE94}" srcId="{0D8633FC-E6DE-4702-B18E-53C799C3DF0D}" destId="{593E417E-F66B-47FA-A19D-447E5F155C48}" srcOrd="0" destOrd="0" parTransId="{F38875DB-B14D-4777-A2BE-8BC6C176DB31}" sibTransId="{9B2D6150-6124-4017-93E7-67BE6711139C}"/>
    <dgm:cxn modelId="{E88974EF-0661-4AD9-B5C7-A0C5FAD93BF3}" type="presOf" srcId="{CFCED597-4232-4AC4-BFCD-399C752C18AD}" destId="{B1A6A3FF-B18D-448D-B5DF-F9D8D583961F}" srcOrd="0" destOrd="0" presId="urn:microsoft.com/office/officeart/2005/8/layout/hProcess6"/>
    <dgm:cxn modelId="{D2C5C4F1-E9D1-45C6-BDD6-70CA1A91C112}" type="presOf" srcId="{105DD69F-162A-43F1-B70C-D4D1D1624FFD}" destId="{FD22D4B7-DBF8-4D6E-A5B5-FBC7BDEFA256}" srcOrd="0" destOrd="1" presId="urn:microsoft.com/office/officeart/2005/8/layout/hProcess6"/>
    <dgm:cxn modelId="{145874FB-0DEC-4886-BCC1-C4ECDE9A6AF8}" type="presOf" srcId="{0D8633FC-E6DE-4702-B18E-53C799C3DF0D}" destId="{7B233B76-4554-457C-859D-0A9A4059AE3F}" srcOrd="0" destOrd="0" presId="urn:microsoft.com/office/officeart/2005/8/layout/hProcess6"/>
    <dgm:cxn modelId="{837729C2-92C3-42A4-9B4B-C28E1455A3E7}" type="presParOf" srcId="{B5A0C22A-6160-4D7B-93D4-B6B734F4FEE8}" destId="{CBEB921A-825E-44EB-8B5E-9A70FF1A9B0B}" srcOrd="0" destOrd="0" presId="urn:microsoft.com/office/officeart/2005/8/layout/hProcess6"/>
    <dgm:cxn modelId="{44026443-2040-4468-B883-9FF1EF7C20DF}" type="presParOf" srcId="{CBEB921A-825E-44EB-8B5E-9A70FF1A9B0B}" destId="{654BC5B9-6C71-4A83-811D-D526F714C41C}" srcOrd="0" destOrd="0" presId="urn:microsoft.com/office/officeart/2005/8/layout/hProcess6"/>
    <dgm:cxn modelId="{20157CC0-9F55-4BBF-BF0F-BB222A1E8956}" type="presParOf" srcId="{CBEB921A-825E-44EB-8B5E-9A70FF1A9B0B}" destId="{0385BB27-2A96-4667-BCDC-D126E180C320}" srcOrd="1" destOrd="0" presId="urn:microsoft.com/office/officeart/2005/8/layout/hProcess6"/>
    <dgm:cxn modelId="{70614E48-05CF-4CAC-BC60-09889B71DBF0}" type="presParOf" srcId="{CBEB921A-825E-44EB-8B5E-9A70FF1A9B0B}" destId="{7DFD91B5-6372-4E14-ABB8-9B3EB8D67B89}" srcOrd="2" destOrd="0" presId="urn:microsoft.com/office/officeart/2005/8/layout/hProcess6"/>
    <dgm:cxn modelId="{C02F6EBC-C789-4E24-B9A8-F27311F0DB01}" type="presParOf" srcId="{CBEB921A-825E-44EB-8B5E-9A70FF1A9B0B}" destId="{7B233B76-4554-457C-859D-0A9A4059AE3F}" srcOrd="3" destOrd="0" presId="urn:microsoft.com/office/officeart/2005/8/layout/hProcess6"/>
    <dgm:cxn modelId="{E174973E-DD69-434A-8AC3-FB019753AC02}" type="presParOf" srcId="{B5A0C22A-6160-4D7B-93D4-B6B734F4FEE8}" destId="{E5C8A133-FDD9-4317-A0EA-8E2604E56EB8}" srcOrd="1" destOrd="0" presId="urn:microsoft.com/office/officeart/2005/8/layout/hProcess6"/>
    <dgm:cxn modelId="{224C9B05-B501-4305-8894-AD1EB33E9B60}" type="presParOf" srcId="{B5A0C22A-6160-4D7B-93D4-B6B734F4FEE8}" destId="{5D6E60B5-92B3-41C1-9C7E-B437DF3E53AA}" srcOrd="2" destOrd="0" presId="urn:microsoft.com/office/officeart/2005/8/layout/hProcess6"/>
    <dgm:cxn modelId="{596C3C7C-EBC8-43AC-910E-C1EF5BB63BDD}" type="presParOf" srcId="{5D6E60B5-92B3-41C1-9C7E-B437DF3E53AA}" destId="{58815931-A28F-47C3-B343-686DC54DF081}" srcOrd="0" destOrd="0" presId="urn:microsoft.com/office/officeart/2005/8/layout/hProcess6"/>
    <dgm:cxn modelId="{439D9F9F-24BD-4D63-98FA-906C706BAAD3}" type="presParOf" srcId="{5D6E60B5-92B3-41C1-9C7E-B437DF3E53AA}" destId="{FD22D4B7-DBF8-4D6E-A5B5-FBC7BDEFA256}" srcOrd="1" destOrd="0" presId="urn:microsoft.com/office/officeart/2005/8/layout/hProcess6"/>
    <dgm:cxn modelId="{215C3DE9-5A7F-4079-9C4A-B9F1F22C6519}" type="presParOf" srcId="{5D6E60B5-92B3-41C1-9C7E-B437DF3E53AA}" destId="{09A238A3-93EC-46A3-956D-040F953A80AA}" srcOrd="2" destOrd="0" presId="urn:microsoft.com/office/officeart/2005/8/layout/hProcess6"/>
    <dgm:cxn modelId="{9618038F-6284-4B92-AB38-C556B0123C84}" type="presParOf" srcId="{5D6E60B5-92B3-41C1-9C7E-B437DF3E53AA}" destId="{B1A6A3FF-B18D-448D-B5DF-F9D8D583961F}" srcOrd="3" destOrd="0" presId="urn:microsoft.com/office/officeart/2005/8/layout/hProcess6"/>
    <dgm:cxn modelId="{ABF4D0A6-B54F-45E5-AB37-5071AFC80F69}" type="presParOf" srcId="{B5A0C22A-6160-4D7B-93D4-B6B734F4FEE8}" destId="{3FD85333-7560-4C3E-A8F8-2D474E99AFCC}" srcOrd="3" destOrd="0" presId="urn:microsoft.com/office/officeart/2005/8/layout/hProcess6"/>
    <dgm:cxn modelId="{378DAE85-A20D-49C0-9846-BA0E4C3BDFC4}" type="presParOf" srcId="{B5A0C22A-6160-4D7B-93D4-B6B734F4FEE8}" destId="{FC67908C-01B6-49CA-A612-E343B1971E89}" srcOrd="4" destOrd="0" presId="urn:microsoft.com/office/officeart/2005/8/layout/hProcess6"/>
    <dgm:cxn modelId="{A4289019-6F52-4DAB-870A-922A604F4664}" type="presParOf" srcId="{FC67908C-01B6-49CA-A612-E343B1971E89}" destId="{D33B433C-C9C6-456E-A670-091B7FF50286}" srcOrd="0" destOrd="0" presId="urn:microsoft.com/office/officeart/2005/8/layout/hProcess6"/>
    <dgm:cxn modelId="{0D47D264-1D4B-4020-93CA-D0CEAB64DF37}" type="presParOf" srcId="{FC67908C-01B6-49CA-A612-E343B1971E89}" destId="{92BAAA22-D01F-4C35-921E-89AAB379BF9A}" srcOrd="1" destOrd="0" presId="urn:microsoft.com/office/officeart/2005/8/layout/hProcess6"/>
    <dgm:cxn modelId="{D2F6BAB3-684D-4962-A3E2-42DD02464509}" type="presParOf" srcId="{FC67908C-01B6-49CA-A612-E343B1971E89}" destId="{E6EBAA3E-5AA9-44C1-9917-1B3AD89B9B0C}" srcOrd="2" destOrd="0" presId="urn:microsoft.com/office/officeart/2005/8/layout/hProcess6"/>
    <dgm:cxn modelId="{00A7ED5F-E78C-40E7-80A2-ABC6576599C9}" type="presParOf" srcId="{FC67908C-01B6-49CA-A612-E343B1971E89}" destId="{C5A20475-57CF-4C76-91C3-9F9833B041F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F6251-8E51-4388-9856-D11C3BF3383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73032-F69B-44D5-924E-53910FCDAF6B}">
      <dgm:prSet phldrT="[Text]"/>
      <dgm:spPr/>
      <dgm:t>
        <a:bodyPr/>
        <a:lstStyle/>
        <a:p>
          <a:r>
            <a:rPr lang="en-US" dirty="0"/>
            <a:t>Listen</a:t>
          </a:r>
        </a:p>
      </dgm:t>
    </dgm:pt>
    <dgm:pt modelId="{D0D45BD0-2A43-429B-BB1D-B27C367EE668}" type="parTrans" cxnId="{DDBAE15D-0419-4B8D-9B79-2B64B217C99B}">
      <dgm:prSet/>
      <dgm:spPr/>
      <dgm:t>
        <a:bodyPr/>
        <a:lstStyle/>
        <a:p>
          <a:endParaRPr lang="en-US"/>
        </a:p>
      </dgm:t>
    </dgm:pt>
    <dgm:pt modelId="{7CF0CC3A-1C47-4A4A-A747-6F6476454BAE}" type="sibTrans" cxnId="{DDBAE15D-0419-4B8D-9B79-2B64B217C99B}">
      <dgm:prSet/>
      <dgm:spPr/>
      <dgm:t>
        <a:bodyPr/>
        <a:lstStyle/>
        <a:p>
          <a:endParaRPr lang="en-US"/>
        </a:p>
      </dgm:t>
    </dgm:pt>
    <dgm:pt modelId="{42939AD0-B833-40E3-AB0D-466A9BC349D4}">
      <dgm:prSet phldrT="[Text]"/>
      <dgm:spPr/>
      <dgm:t>
        <a:bodyPr/>
        <a:lstStyle/>
        <a:p>
          <a:r>
            <a:rPr lang="en-US" dirty="0"/>
            <a:t>Mentor</a:t>
          </a:r>
        </a:p>
      </dgm:t>
    </dgm:pt>
    <dgm:pt modelId="{02919196-FF1E-4744-93AA-282EBDF8DF62}" type="parTrans" cxnId="{63D3800B-9B7D-4E96-B13E-CF41562E1A2D}">
      <dgm:prSet/>
      <dgm:spPr/>
      <dgm:t>
        <a:bodyPr/>
        <a:lstStyle/>
        <a:p>
          <a:endParaRPr lang="en-US"/>
        </a:p>
      </dgm:t>
    </dgm:pt>
    <dgm:pt modelId="{EA5E446F-ABF3-49F6-B3A3-768527B4AB84}" type="sibTrans" cxnId="{63D3800B-9B7D-4E96-B13E-CF41562E1A2D}">
      <dgm:prSet/>
      <dgm:spPr/>
      <dgm:t>
        <a:bodyPr/>
        <a:lstStyle/>
        <a:p>
          <a:endParaRPr lang="en-US"/>
        </a:p>
      </dgm:t>
    </dgm:pt>
    <dgm:pt modelId="{C8169EF5-CB06-4F25-8A22-46923EC89551}">
      <dgm:prSet phldrT="[Text]"/>
      <dgm:spPr/>
      <dgm:t>
        <a:bodyPr/>
        <a:lstStyle/>
        <a:p>
          <a:r>
            <a:rPr lang="en-US" dirty="0"/>
            <a:t>Respond</a:t>
          </a:r>
        </a:p>
      </dgm:t>
    </dgm:pt>
    <dgm:pt modelId="{A49BADBD-46B5-46B5-B433-4C25D97E2E67}" type="parTrans" cxnId="{B458AA46-BACC-410B-B334-A185D9931B19}">
      <dgm:prSet/>
      <dgm:spPr/>
      <dgm:t>
        <a:bodyPr/>
        <a:lstStyle/>
        <a:p>
          <a:endParaRPr lang="en-US"/>
        </a:p>
      </dgm:t>
    </dgm:pt>
    <dgm:pt modelId="{947FC93B-4DBC-4687-BCD4-29DD4B9BDB37}" type="sibTrans" cxnId="{B458AA46-BACC-410B-B334-A185D9931B19}">
      <dgm:prSet/>
      <dgm:spPr/>
      <dgm:t>
        <a:bodyPr/>
        <a:lstStyle/>
        <a:p>
          <a:endParaRPr lang="en-US"/>
        </a:p>
      </dgm:t>
    </dgm:pt>
    <dgm:pt modelId="{DB7FB637-9D22-4810-B5A2-784A15632F9F}" type="pres">
      <dgm:prSet presAssocID="{9D5F6251-8E51-4388-9856-D11C3BF3383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DAEC00C-8A79-479C-BA20-A3E50C981556}" type="pres">
      <dgm:prSet presAssocID="{C8169EF5-CB06-4F25-8A22-46923EC89551}" presName="Accent3" presStyleCnt="0"/>
      <dgm:spPr/>
    </dgm:pt>
    <dgm:pt modelId="{896DAE91-FFA9-45B1-AD15-664DF5A65C48}" type="pres">
      <dgm:prSet presAssocID="{C8169EF5-CB06-4F25-8A22-46923EC89551}" presName="Accent" presStyleLbl="node1" presStyleIdx="0" presStyleCnt="3"/>
      <dgm:spPr/>
    </dgm:pt>
    <dgm:pt modelId="{4403D26A-478E-4FE7-BBE3-D5121129C17A}" type="pres">
      <dgm:prSet presAssocID="{C8169EF5-CB06-4F25-8A22-46923EC89551}" presName="ParentBackground3" presStyleCnt="0"/>
      <dgm:spPr/>
    </dgm:pt>
    <dgm:pt modelId="{498A085D-07AB-4C42-AFD4-FD43F71F8F93}" type="pres">
      <dgm:prSet presAssocID="{C8169EF5-CB06-4F25-8A22-46923EC89551}" presName="ParentBackground" presStyleLbl="fgAcc1" presStyleIdx="0" presStyleCnt="3"/>
      <dgm:spPr/>
    </dgm:pt>
    <dgm:pt modelId="{69AB79A7-99BA-4A64-BAA5-6651E3EAD968}" type="pres">
      <dgm:prSet presAssocID="{C8169EF5-CB06-4F25-8A22-46923EC8955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EF3FD50-ABAB-4285-82FF-25F40ADBF173}" type="pres">
      <dgm:prSet presAssocID="{42939AD0-B833-40E3-AB0D-466A9BC349D4}" presName="Accent2" presStyleCnt="0"/>
      <dgm:spPr/>
    </dgm:pt>
    <dgm:pt modelId="{CFC51A98-BE98-4BC0-842B-306C09C0D214}" type="pres">
      <dgm:prSet presAssocID="{42939AD0-B833-40E3-AB0D-466A9BC349D4}" presName="Accent" presStyleLbl="node1" presStyleIdx="1" presStyleCnt="3"/>
      <dgm:spPr/>
    </dgm:pt>
    <dgm:pt modelId="{1FE014CF-73EB-4BF8-95AB-D0F9D9B754B3}" type="pres">
      <dgm:prSet presAssocID="{42939AD0-B833-40E3-AB0D-466A9BC349D4}" presName="ParentBackground2" presStyleCnt="0"/>
      <dgm:spPr/>
    </dgm:pt>
    <dgm:pt modelId="{3C11095B-A290-4122-A6A9-566FD1460376}" type="pres">
      <dgm:prSet presAssocID="{42939AD0-B833-40E3-AB0D-466A9BC349D4}" presName="ParentBackground" presStyleLbl="fgAcc1" presStyleIdx="1" presStyleCnt="3"/>
      <dgm:spPr/>
    </dgm:pt>
    <dgm:pt modelId="{74E00BAA-C878-4231-9AA2-633706B40B51}" type="pres">
      <dgm:prSet presAssocID="{42939AD0-B833-40E3-AB0D-466A9BC349D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6D83C6-5796-441A-BDA5-1B168E01065B}" type="pres">
      <dgm:prSet presAssocID="{09B73032-F69B-44D5-924E-53910FCDAF6B}" presName="Accent1" presStyleCnt="0"/>
      <dgm:spPr/>
    </dgm:pt>
    <dgm:pt modelId="{3AE82477-73BD-4F3E-91A7-4151CC2E7DDE}" type="pres">
      <dgm:prSet presAssocID="{09B73032-F69B-44D5-924E-53910FCDAF6B}" presName="Accent" presStyleLbl="node1" presStyleIdx="2" presStyleCnt="3"/>
      <dgm:spPr/>
    </dgm:pt>
    <dgm:pt modelId="{05EFE3BC-66D8-4B79-9587-99A6BB124B14}" type="pres">
      <dgm:prSet presAssocID="{09B73032-F69B-44D5-924E-53910FCDAF6B}" presName="ParentBackground1" presStyleCnt="0"/>
      <dgm:spPr/>
    </dgm:pt>
    <dgm:pt modelId="{FE3711C0-E790-4D39-9310-2DBE17B40898}" type="pres">
      <dgm:prSet presAssocID="{09B73032-F69B-44D5-924E-53910FCDAF6B}" presName="ParentBackground" presStyleLbl="fgAcc1" presStyleIdx="2" presStyleCnt="3"/>
      <dgm:spPr/>
    </dgm:pt>
    <dgm:pt modelId="{0705FCB7-CC79-43F7-838A-7F9ED0742F1F}" type="pres">
      <dgm:prSet presAssocID="{09B73032-F69B-44D5-924E-53910FCDAF6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3D3800B-9B7D-4E96-B13E-CF41562E1A2D}" srcId="{9D5F6251-8E51-4388-9856-D11C3BF33839}" destId="{42939AD0-B833-40E3-AB0D-466A9BC349D4}" srcOrd="1" destOrd="0" parTransId="{02919196-FF1E-4744-93AA-282EBDF8DF62}" sibTransId="{EA5E446F-ABF3-49F6-B3A3-768527B4AB84}"/>
    <dgm:cxn modelId="{DDBAE15D-0419-4B8D-9B79-2B64B217C99B}" srcId="{9D5F6251-8E51-4388-9856-D11C3BF33839}" destId="{09B73032-F69B-44D5-924E-53910FCDAF6B}" srcOrd="0" destOrd="0" parTransId="{D0D45BD0-2A43-429B-BB1D-B27C367EE668}" sibTransId="{7CF0CC3A-1C47-4A4A-A747-6F6476454BAE}"/>
    <dgm:cxn modelId="{53E10F5F-2C81-4EF7-9DD1-51366DEA74E7}" type="presOf" srcId="{9D5F6251-8E51-4388-9856-D11C3BF33839}" destId="{DB7FB637-9D22-4810-B5A2-784A15632F9F}" srcOrd="0" destOrd="0" presId="urn:microsoft.com/office/officeart/2011/layout/CircleProcess"/>
    <dgm:cxn modelId="{B458AA46-BACC-410B-B334-A185D9931B19}" srcId="{9D5F6251-8E51-4388-9856-D11C3BF33839}" destId="{C8169EF5-CB06-4F25-8A22-46923EC89551}" srcOrd="2" destOrd="0" parTransId="{A49BADBD-46B5-46B5-B433-4C25D97E2E67}" sibTransId="{947FC93B-4DBC-4687-BCD4-29DD4B9BDB37}"/>
    <dgm:cxn modelId="{998FCD6C-38BA-4224-A41B-D2A2C80408D6}" type="presOf" srcId="{42939AD0-B833-40E3-AB0D-466A9BC349D4}" destId="{3C11095B-A290-4122-A6A9-566FD1460376}" srcOrd="0" destOrd="0" presId="urn:microsoft.com/office/officeart/2011/layout/CircleProcess"/>
    <dgm:cxn modelId="{F7239253-5ECF-44AE-82D1-3C164CA7A052}" type="presOf" srcId="{C8169EF5-CB06-4F25-8A22-46923EC89551}" destId="{69AB79A7-99BA-4A64-BAA5-6651E3EAD968}" srcOrd="1" destOrd="0" presId="urn:microsoft.com/office/officeart/2011/layout/CircleProcess"/>
    <dgm:cxn modelId="{BFB75257-D496-4DF1-9368-9EBD05195FDF}" type="presOf" srcId="{09B73032-F69B-44D5-924E-53910FCDAF6B}" destId="{FE3711C0-E790-4D39-9310-2DBE17B40898}" srcOrd="0" destOrd="0" presId="urn:microsoft.com/office/officeart/2011/layout/CircleProcess"/>
    <dgm:cxn modelId="{E76C49EB-38FB-4365-B70F-86179B030A97}" type="presOf" srcId="{09B73032-F69B-44D5-924E-53910FCDAF6B}" destId="{0705FCB7-CC79-43F7-838A-7F9ED0742F1F}" srcOrd="1" destOrd="0" presId="urn:microsoft.com/office/officeart/2011/layout/CircleProcess"/>
    <dgm:cxn modelId="{31AD9FF7-1B8F-44B4-928D-20250A8B4038}" type="presOf" srcId="{42939AD0-B833-40E3-AB0D-466A9BC349D4}" destId="{74E00BAA-C878-4231-9AA2-633706B40B51}" srcOrd="1" destOrd="0" presId="urn:microsoft.com/office/officeart/2011/layout/CircleProcess"/>
    <dgm:cxn modelId="{585AAFFA-F5DB-438B-B5A2-12ABCA0522FC}" type="presOf" srcId="{C8169EF5-CB06-4F25-8A22-46923EC89551}" destId="{498A085D-07AB-4C42-AFD4-FD43F71F8F93}" srcOrd="0" destOrd="0" presId="urn:microsoft.com/office/officeart/2011/layout/CircleProcess"/>
    <dgm:cxn modelId="{9EBDFFFF-1F4A-4459-B9B7-F235DFB7C2A3}" type="presParOf" srcId="{DB7FB637-9D22-4810-B5A2-784A15632F9F}" destId="{5DAEC00C-8A79-479C-BA20-A3E50C981556}" srcOrd="0" destOrd="0" presId="urn:microsoft.com/office/officeart/2011/layout/CircleProcess"/>
    <dgm:cxn modelId="{5BD7828D-0252-4DAC-A760-ED7C728BE09F}" type="presParOf" srcId="{5DAEC00C-8A79-479C-BA20-A3E50C981556}" destId="{896DAE91-FFA9-45B1-AD15-664DF5A65C48}" srcOrd="0" destOrd="0" presId="urn:microsoft.com/office/officeart/2011/layout/CircleProcess"/>
    <dgm:cxn modelId="{B51D889B-0705-4F8A-AB34-8E655C958FC1}" type="presParOf" srcId="{DB7FB637-9D22-4810-B5A2-784A15632F9F}" destId="{4403D26A-478E-4FE7-BBE3-D5121129C17A}" srcOrd="1" destOrd="0" presId="urn:microsoft.com/office/officeart/2011/layout/CircleProcess"/>
    <dgm:cxn modelId="{21801E7E-055C-4022-A7C7-21CE4055D7AF}" type="presParOf" srcId="{4403D26A-478E-4FE7-BBE3-D5121129C17A}" destId="{498A085D-07AB-4C42-AFD4-FD43F71F8F93}" srcOrd="0" destOrd="0" presId="urn:microsoft.com/office/officeart/2011/layout/CircleProcess"/>
    <dgm:cxn modelId="{F7FFD11E-CA4B-47B4-AEBA-CAE6DDDE8CD9}" type="presParOf" srcId="{DB7FB637-9D22-4810-B5A2-784A15632F9F}" destId="{69AB79A7-99BA-4A64-BAA5-6651E3EAD968}" srcOrd="2" destOrd="0" presId="urn:microsoft.com/office/officeart/2011/layout/CircleProcess"/>
    <dgm:cxn modelId="{8DFA2CFB-6D7F-4986-9A5D-394225E57763}" type="presParOf" srcId="{DB7FB637-9D22-4810-B5A2-784A15632F9F}" destId="{6EF3FD50-ABAB-4285-82FF-25F40ADBF173}" srcOrd="3" destOrd="0" presId="urn:microsoft.com/office/officeart/2011/layout/CircleProcess"/>
    <dgm:cxn modelId="{372DF616-CC3D-46C3-BCBC-FE25D0FEAD97}" type="presParOf" srcId="{6EF3FD50-ABAB-4285-82FF-25F40ADBF173}" destId="{CFC51A98-BE98-4BC0-842B-306C09C0D214}" srcOrd="0" destOrd="0" presId="urn:microsoft.com/office/officeart/2011/layout/CircleProcess"/>
    <dgm:cxn modelId="{A0C79FEF-A3E0-4F16-95B4-7C610268A0B5}" type="presParOf" srcId="{DB7FB637-9D22-4810-B5A2-784A15632F9F}" destId="{1FE014CF-73EB-4BF8-95AB-D0F9D9B754B3}" srcOrd="4" destOrd="0" presId="urn:microsoft.com/office/officeart/2011/layout/CircleProcess"/>
    <dgm:cxn modelId="{0F2B49E0-3064-4150-B584-8BE6912581C3}" type="presParOf" srcId="{1FE014CF-73EB-4BF8-95AB-D0F9D9B754B3}" destId="{3C11095B-A290-4122-A6A9-566FD1460376}" srcOrd="0" destOrd="0" presId="urn:microsoft.com/office/officeart/2011/layout/CircleProcess"/>
    <dgm:cxn modelId="{D7F158BE-1301-49AD-95CD-069FEFDC3A9C}" type="presParOf" srcId="{DB7FB637-9D22-4810-B5A2-784A15632F9F}" destId="{74E00BAA-C878-4231-9AA2-633706B40B51}" srcOrd="5" destOrd="0" presId="urn:microsoft.com/office/officeart/2011/layout/CircleProcess"/>
    <dgm:cxn modelId="{F8B9EE61-5431-4594-8111-C37DA2342B58}" type="presParOf" srcId="{DB7FB637-9D22-4810-B5A2-784A15632F9F}" destId="{E66D83C6-5796-441A-BDA5-1B168E01065B}" srcOrd="6" destOrd="0" presId="urn:microsoft.com/office/officeart/2011/layout/CircleProcess"/>
    <dgm:cxn modelId="{9DC5F24E-D009-49E9-B8FA-2D29CBEF7D63}" type="presParOf" srcId="{E66D83C6-5796-441A-BDA5-1B168E01065B}" destId="{3AE82477-73BD-4F3E-91A7-4151CC2E7DDE}" srcOrd="0" destOrd="0" presId="urn:microsoft.com/office/officeart/2011/layout/CircleProcess"/>
    <dgm:cxn modelId="{84ACE493-A939-49A1-A47C-990D15C97267}" type="presParOf" srcId="{DB7FB637-9D22-4810-B5A2-784A15632F9F}" destId="{05EFE3BC-66D8-4B79-9587-99A6BB124B14}" srcOrd="7" destOrd="0" presId="urn:microsoft.com/office/officeart/2011/layout/CircleProcess"/>
    <dgm:cxn modelId="{3DAE48D0-3306-4639-A896-E3D2D04419EA}" type="presParOf" srcId="{05EFE3BC-66D8-4B79-9587-99A6BB124B14}" destId="{FE3711C0-E790-4D39-9310-2DBE17B40898}" srcOrd="0" destOrd="0" presId="urn:microsoft.com/office/officeart/2011/layout/CircleProcess"/>
    <dgm:cxn modelId="{5B821A8B-9FCF-4A47-9A3F-CD21B10BF839}" type="presParOf" srcId="{DB7FB637-9D22-4810-B5A2-784A15632F9F}" destId="{0705FCB7-CC79-43F7-838A-7F9ED0742F1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4F598-264A-4C86-BF84-B602A67FD8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FA34C-31E9-4406-BEB5-A7CB6A44942F}">
      <dgm:prSet phldrT="[Text]"/>
      <dgm:spPr/>
      <dgm:t>
        <a:bodyPr/>
        <a:lstStyle/>
        <a:p>
          <a:r>
            <a:rPr lang="en-US" dirty="0"/>
            <a:t>Lived experience</a:t>
          </a:r>
        </a:p>
      </dgm:t>
    </dgm:pt>
    <dgm:pt modelId="{2A3CD22A-263F-48D3-AB6F-F75E124A4560}" type="parTrans" cxnId="{4DB6CA18-EF1E-407D-A5FD-6753D79A42BE}">
      <dgm:prSet/>
      <dgm:spPr/>
      <dgm:t>
        <a:bodyPr/>
        <a:lstStyle/>
        <a:p>
          <a:endParaRPr lang="en-US"/>
        </a:p>
      </dgm:t>
    </dgm:pt>
    <dgm:pt modelId="{A19B467C-E4C2-405B-A294-1EF80326F480}" type="sibTrans" cxnId="{4DB6CA18-EF1E-407D-A5FD-6753D79A42BE}">
      <dgm:prSet/>
      <dgm:spPr/>
      <dgm:t>
        <a:bodyPr/>
        <a:lstStyle/>
        <a:p>
          <a:endParaRPr lang="en-US"/>
        </a:p>
      </dgm:t>
    </dgm:pt>
    <dgm:pt modelId="{4270C288-0BDA-4C1E-84F4-E7B2C49624C9}">
      <dgm:prSet phldrT="[Text]"/>
      <dgm:spPr/>
      <dgm:t>
        <a:bodyPr/>
        <a:lstStyle/>
        <a:p>
          <a:r>
            <a:rPr lang="en-US" dirty="0"/>
            <a:t>Perceptions</a:t>
          </a:r>
        </a:p>
      </dgm:t>
    </dgm:pt>
    <dgm:pt modelId="{7E92EBD9-7417-43A1-91E0-3CA050B1D12C}" type="parTrans" cxnId="{049EADC6-11A2-44DD-88EE-1136046A1315}">
      <dgm:prSet/>
      <dgm:spPr/>
      <dgm:t>
        <a:bodyPr/>
        <a:lstStyle/>
        <a:p>
          <a:endParaRPr lang="en-US"/>
        </a:p>
      </dgm:t>
    </dgm:pt>
    <dgm:pt modelId="{19EBCBB8-D691-4A10-98FE-8CF9958F0199}" type="sibTrans" cxnId="{049EADC6-11A2-44DD-88EE-1136046A1315}">
      <dgm:prSet/>
      <dgm:spPr/>
      <dgm:t>
        <a:bodyPr/>
        <a:lstStyle/>
        <a:p>
          <a:endParaRPr lang="en-US"/>
        </a:p>
      </dgm:t>
    </dgm:pt>
    <dgm:pt modelId="{FF57DBA8-83AC-4ACB-98A8-BBDB468A18D1}">
      <dgm:prSet phldrT="[Text]"/>
      <dgm:spPr/>
      <dgm:t>
        <a:bodyPr/>
        <a:lstStyle/>
        <a:p>
          <a:r>
            <a:rPr lang="en-US" dirty="0"/>
            <a:t>Aspirations</a:t>
          </a:r>
        </a:p>
      </dgm:t>
    </dgm:pt>
    <dgm:pt modelId="{DDBFF354-9886-4E83-950D-68C9B5C61BD1}" type="parTrans" cxnId="{145EF089-B0FC-431E-A8A2-5CB27CF6E7CC}">
      <dgm:prSet/>
      <dgm:spPr/>
      <dgm:t>
        <a:bodyPr/>
        <a:lstStyle/>
        <a:p>
          <a:endParaRPr lang="en-US"/>
        </a:p>
      </dgm:t>
    </dgm:pt>
    <dgm:pt modelId="{D8A50B25-97B4-44A3-8851-FDD246C0DCDE}" type="sibTrans" cxnId="{145EF089-B0FC-431E-A8A2-5CB27CF6E7CC}">
      <dgm:prSet/>
      <dgm:spPr/>
      <dgm:t>
        <a:bodyPr/>
        <a:lstStyle/>
        <a:p>
          <a:endParaRPr lang="en-US"/>
        </a:p>
      </dgm:t>
    </dgm:pt>
    <dgm:pt modelId="{C2BB879C-EEB9-4564-A66A-2EF778E0AC51}">
      <dgm:prSet/>
      <dgm:spPr/>
      <dgm:t>
        <a:bodyPr/>
        <a:lstStyle/>
        <a:p>
          <a:r>
            <a:rPr lang="en-GB"/>
            <a:t>The aim of the project was to capture the Voices of the Children and Young People who live and work within the community of the Stanmore Area of Winchester</a:t>
          </a:r>
          <a:endParaRPr lang="en-US"/>
        </a:p>
      </dgm:t>
    </dgm:pt>
    <dgm:pt modelId="{DBC8179D-7C52-4138-8315-026DF4EDB30F}" type="parTrans" cxnId="{60C2253D-8983-4E5F-B91B-F0A24919F290}">
      <dgm:prSet/>
      <dgm:spPr/>
      <dgm:t>
        <a:bodyPr/>
        <a:lstStyle/>
        <a:p>
          <a:endParaRPr lang="en-US"/>
        </a:p>
      </dgm:t>
    </dgm:pt>
    <dgm:pt modelId="{8CFF669D-826E-46C5-ACDA-E478F3C5DCDE}" type="sibTrans" cxnId="{60C2253D-8983-4E5F-B91B-F0A24919F290}">
      <dgm:prSet/>
      <dgm:spPr/>
      <dgm:t>
        <a:bodyPr/>
        <a:lstStyle/>
        <a:p>
          <a:endParaRPr lang="en-US"/>
        </a:p>
      </dgm:t>
    </dgm:pt>
    <dgm:pt modelId="{863BD7BD-2A43-4C9B-8E35-B43120150818}" type="pres">
      <dgm:prSet presAssocID="{E7F4F598-264A-4C86-BF84-B602A67FD843}" presName="CompostProcess" presStyleCnt="0">
        <dgm:presLayoutVars>
          <dgm:dir/>
          <dgm:resizeHandles val="exact"/>
        </dgm:presLayoutVars>
      </dgm:prSet>
      <dgm:spPr/>
    </dgm:pt>
    <dgm:pt modelId="{160E8873-FD72-43E4-B92E-C5194BC0C8A8}" type="pres">
      <dgm:prSet presAssocID="{E7F4F598-264A-4C86-BF84-B602A67FD843}" presName="arrow" presStyleLbl="bgShp" presStyleIdx="0" presStyleCnt="1"/>
      <dgm:spPr/>
    </dgm:pt>
    <dgm:pt modelId="{9797649A-C132-4F72-AABC-D24665B543C3}" type="pres">
      <dgm:prSet presAssocID="{E7F4F598-264A-4C86-BF84-B602A67FD843}" presName="linearProcess" presStyleCnt="0"/>
      <dgm:spPr/>
    </dgm:pt>
    <dgm:pt modelId="{2CD8CA8C-D086-46A7-AAA5-1ABC4ACBDE4A}" type="pres">
      <dgm:prSet presAssocID="{04EFA34C-31E9-4406-BEB5-A7CB6A44942F}" presName="textNode" presStyleLbl="node1" presStyleIdx="0" presStyleCnt="4">
        <dgm:presLayoutVars>
          <dgm:bulletEnabled val="1"/>
        </dgm:presLayoutVars>
      </dgm:prSet>
      <dgm:spPr/>
    </dgm:pt>
    <dgm:pt modelId="{0C753B99-DC7B-4617-8BF8-4D27F7253A37}" type="pres">
      <dgm:prSet presAssocID="{A19B467C-E4C2-405B-A294-1EF80326F480}" presName="sibTrans" presStyleCnt="0"/>
      <dgm:spPr/>
    </dgm:pt>
    <dgm:pt modelId="{C7A4C84D-0A93-4157-BEB9-8AAECAF136E6}" type="pres">
      <dgm:prSet presAssocID="{4270C288-0BDA-4C1E-84F4-E7B2C49624C9}" presName="textNode" presStyleLbl="node1" presStyleIdx="1" presStyleCnt="4">
        <dgm:presLayoutVars>
          <dgm:bulletEnabled val="1"/>
        </dgm:presLayoutVars>
      </dgm:prSet>
      <dgm:spPr/>
    </dgm:pt>
    <dgm:pt modelId="{27DC1B76-D184-4C8C-B78E-982377AA1657}" type="pres">
      <dgm:prSet presAssocID="{19EBCBB8-D691-4A10-98FE-8CF9958F0199}" presName="sibTrans" presStyleCnt="0"/>
      <dgm:spPr/>
    </dgm:pt>
    <dgm:pt modelId="{37B0EABD-6341-479F-8F6D-13F33D539E57}" type="pres">
      <dgm:prSet presAssocID="{FF57DBA8-83AC-4ACB-98A8-BBDB468A18D1}" presName="textNode" presStyleLbl="node1" presStyleIdx="2" presStyleCnt="4">
        <dgm:presLayoutVars>
          <dgm:bulletEnabled val="1"/>
        </dgm:presLayoutVars>
      </dgm:prSet>
      <dgm:spPr/>
    </dgm:pt>
    <dgm:pt modelId="{94EDA3FD-64F2-437E-B044-9312345DB1DC}" type="pres">
      <dgm:prSet presAssocID="{D8A50B25-97B4-44A3-8851-FDD246C0DCDE}" presName="sibTrans" presStyleCnt="0"/>
      <dgm:spPr/>
    </dgm:pt>
    <dgm:pt modelId="{716F8C61-8A93-4AD6-BED8-AD6C2B451C3E}" type="pres">
      <dgm:prSet presAssocID="{C2BB879C-EEB9-4564-A66A-2EF778E0AC5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DB6CA18-EF1E-407D-A5FD-6753D79A42BE}" srcId="{E7F4F598-264A-4C86-BF84-B602A67FD843}" destId="{04EFA34C-31E9-4406-BEB5-A7CB6A44942F}" srcOrd="0" destOrd="0" parTransId="{2A3CD22A-263F-48D3-AB6F-F75E124A4560}" sibTransId="{A19B467C-E4C2-405B-A294-1EF80326F480}"/>
    <dgm:cxn modelId="{0854E31F-35EA-4CED-BF14-4DDCCFFDCBB9}" type="presOf" srcId="{C2BB879C-EEB9-4564-A66A-2EF778E0AC51}" destId="{716F8C61-8A93-4AD6-BED8-AD6C2B451C3E}" srcOrd="0" destOrd="0" presId="urn:microsoft.com/office/officeart/2005/8/layout/hProcess9"/>
    <dgm:cxn modelId="{402B2A21-12C8-4761-83E8-67D04CFA5AD9}" type="presOf" srcId="{FF57DBA8-83AC-4ACB-98A8-BBDB468A18D1}" destId="{37B0EABD-6341-479F-8F6D-13F33D539E57}" srcOrd="0" destOrd="0" presId="urn:microsoft.com/office/officeart/2005/8/layout/hProcess9"/>
    <dgm:cxn modelId="{60C2253D-8983-4E5F-B91B-F0A24919F290}" srcId="{E7F4F598-264A-4C86-BF84-B602A67FD843}" destId="{C2BB879C-EEB9-4564-A66A-2EF778E0AC51}" srcOrd="3" destOrd="0" parTransId="{DBC8179D-7C52-4138-8315-026DF4EDB30F}" sibTransId="{8CFF669D-826E-46C5-ACDA-E478F3C5DCDE}"/>
    <dgm:cxn modelId="{145EF089-B0FC-431E-A8A2-5CB27CF6E7CC}" srcId="{E7F4F598-264A-4C86-BF84-B602A67FD843}" destId="{FF57DBA8-83AC-4ACB-98A8-BBDB468A18D1}" srcOrd="2" destOrd="0" parTransId="{DDBFF354-9886-4E83-950D-68C9B5C61BD1}" sibTransId="{D8A50B25-97B4-44A3-8851-FDD246C0DCDE}"/>
    <dgm:cxn modelId="{FCF61E8F-9EC1-4745-BB8C-0200542C394D}" type="presOf" srcId="{E7F4F598-264A-4C86-BF84-B602A67FD843}" destId="{863BD7BD-2A43-4C9B-8E35-B43120150818}" srcOrd="0" destOrd="0" presId="urn:microsoft.com/office/officeart/2005/8/layout/hProcess9"/>
    <dgm:cxn modelId="{A8B794A1-B5CB-4745-A6E9-EB96EDF7F700}" type="presOf" srcId="{04EFA34C-31E9-4406-BEB5-A7CB6A44942F}" destId="{2CD8CA8C-D086-46A7-AAA5-1ABC4ACBDE4A}" srcOrd="0" destOrd="0" presId="urn:microsoft.com/office/officeart/2005/8/layout/hProcess9"/>
    <dgm:cxn modelId="{049EADC6-11A2-44DD-88EE-1136046A1315}" srcId="{E7F4F598-264A-4C86-BF84-B602A67FD843}" destId="{4270C288-0BDA-4C1E-84F4-E7B2C49624C9}" srcOrd="1" destOrd="0" parTransId="{7E92EBD9-7417-43A1-91E0-3CA050B1D12C}" sibTransId="{19EBCBB8-D691-4A10-98FE-8CF9958F0199}"/>
    <dgm:cxn modelId="{AA5C23E0-8070-4972-82DC-B35EBD003C12}" type="presOf" srcId="{4270C288-0BDA-4C1E-84F4-E7B2C49624C9}" destId="{C7A4C84D-0A93-4157-BEB9-8AAECAF136E6}" srcOrd="0" destOrd="0" presId="urn:microsoft.com/office/officeart/2005/8/layout/hProcess9"/>
    <dgm:cxn modelId="{1E331B09-7BB9-44C1-9C7D-591CB5F2BE42}" type="presParOf" srcId="{863BD7BD-2A43-4C9B-8E35-B43120150818}" destId="{160E8873-FD72-43E4-B92E-C5194BC0C8A8}" srcOrd="0" destOrd="0" presId="urn:microsoft.com/office/officeart/2005/8/layout/hProcess9"/>
    <dgm:cxn modelId="{B8546A32-192C-4EB8-8AD4-53EC8C45C31A}" type="presParOf" srcId="{863BD7BD-2A43-4C9B-8E35-B43120150818}" destId="{9797649A-C132-4F72-AABC-D24665B543C3}" srcOrd="1" destOrd="0" presId="urn:microsoft.com/office/officeart/2005/8/layout/hProcess9"/>
    <dgm:cxn modelId="{D823489E-332C-4928-A28D-A27CCD341388}" type="presParOf" srcId="{9797649A-C132-4F72-AABC-D24665B543C3}" destId="{2CD8CA8C-D086-46A7-AAA5-1ABC4ACBDE4A}" srcOrd="0" destOrd="0" presId="urn:microsoft.com/office/officeart/2005/8/layout/hProcess9"/>
    <dgm:cxn modelId="{7BD9B51A-B5A9-4C4D-B166-1BC330B11539}" type="presParOf" srcId="{9797649A-C132-4F72-AABC-D24665B543C3}" destId="{0C753B99-DC7B-4617-8BF8-4D27F7253A37}" srcOrd="1" destOrd="0" presId="urn:microsoft.com/office/officeart/2005/8/layout/hProcess9"/>
    <dgm:cxn modelId="{24D18036-8BA5-444F-821B-5E4BD8C9D5C7}" type="presParOf" srcId="{9797649A-C132-4F72-AABC-D24665B543C3}" destId="{C7A4C84D-0A93-4157-BEB9-8AAECAF136E6}" srcOrd="2" destOrd="0" presId="urn:microsoft.com/office/officeart/2005/8/layout/hProcess9"/>
    <dgm:cxn modelId="{10DD34A6-735F-4977-83C7-54966A1B5F87}" type="presParOf" srcId="{9797649A-C132-4F72-AABC-D24665B543C3}" destId="{27DC1B76-D184-4C8C-B78E-982377AA1657}" srcOrd="3" destOrd="0" presId="urn:microsoft.com/office/officeart/2005/8/layout/hProcess9"/>
    <dgm:cxn modelId="{41D33D8F-B647-478F-9B18-F1249E6DBE3F}" type="presParOf" srcId="{9797649A-C132-4F72-AABC-D24665B543C3}" destId="{37B0EABD-6341-479F-8F6D-13F33D539E57}" srcOrd="4" destOrd="0" presId="urn:microsoft.com/office/officeart/2005/8/layout/hProcess9"/>
    <dgm:cxn modelId="{0EA8D2E3-7546-4648-B1A3-D930C71343CB}" type="presParOf" srcId="{9797649A-C132-4F72-AABC-D24665B543C3}" destId="{94EDA3FD-64F2-437E-B044-9312345DB1DC}" srcOrd="5" destOrd="0" presId="urn:microsoft.com/office/officeart/2005/8/layout/hProcess9"/>
    <dgm:cxn modelId="{6CD7B242-6A47-40E0-85C5-10D1FAA6C1AB}" type="presParOf" srcId="{9797649A-C132-4F72-AABC-D24665B543C3}" destId="{716F8C61-8A93-4AD6-BED8-AD6C2B451C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934133-E70B-4257-BFAE-3A3DA6DD878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63882-8204-4F13-8A13-295E1A70C42C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BB5D93A1-E530-4857-B899-E9C0BE49C71F}" type="parTrans" cxnId="{F3AB1BA6-24D8-45A9-8434-3D500EE77064}">
      <dgm:prSet/>
      <dgm:spPr/>
      <dgm:t>
        <a:bodyPr/>
        <a:lstStyle/>
        <a:p>
          <a:endParaRPr lang="en-US"/>
        </a:p>
      </dgm:t>
    </dgm:pt>
    <dgm:pt modelId="{48EEC6CF-0D4C-4E9F-8759-4F32AB33F5DF}" type="sibTrans" cxnId="{F3AB1BA6-24D8-45A9-8434-3D500EE77064}">
      <dgm:prSet/>
      <dgm:spPr/>
      <dgm:t>
        <a:bodyPr/>
        <a:lstStyle/>
        <a:p>
          <a:endParaRPr lang="en-US"/>
        </a:p>
      </dgm:t>
    </dgm:pt>
    <dgm:pt modelId="{A0031763-B435-40C2-A27D-9177DBD7162F}">
      <dgm:prSet phldrT="[Text]"/>
      <dgm:spPr/>
      <dgm:t>
        <a:bodyPr/>
        <a:lstStyle/>
        <a:p>
          <a:r>
            <a:rPr lang="en-US" dirty="0"/>
            <a:t>Do</a:t>
          </a:r>
        </a:p>
      </dgm:t>
    </dgm:pt>
    <dgm:pt modelId="{C24DA63A-EC04-47E6-BFC7-5386A72370EA}" type="parTrans" cxnId="{3D68C538-AE55-4402-9EEA-AC897E68407D}">
      <dgm:prSet/>
      <dgm:spPr/>
      <dgm:t>
        <a:bodyPr/>
        <a:lstStyle/>
        <a:p>
          <a:endParaRPr lang="en-US"/>
        </a:p>
      </dgm:t>
    </dgm:pt>
    <dgm:pt modelId="{DF05426C-1291-4E1B-BA23-4F1E47398581}" type="sibTrans" cxnId="{3D68C538-AE55-4402-9EEA-AC897E68407D}">
      <dgm:prSet/>
      <dgm:spPr/>
      <dgm:t>
        <a:bodyPr/>
        <a:lstStyle/>
        <a:p>
          <a:endParaRPr lang="en-US"/>
        </a:p>
      </dgm:t>
    </dgm:pt>
    <dgm:pt modelId="{98F8FADD-393B-47DA-982B-177F59D3CFEE}">
      <dgm:prSet phldrT="[Text]"/>
      <dgm:spPr/>
      <dgm:t>
        <a:bodyPr/>
        <a:lstStyle/>
        <a:p>
          <a:r>
            <a:rPr lang="en-US" dirty="0"/>
            <a:t>Review</a:t>
          </a:r>
        </a:p>
      </dgm:t>
    </dgm:pt>
    <dgm:pt modelId="{0777009B-0148-48CA-87BF-9E8D4E4B17E9}" type="parTrans" cxnId="{A48D831F-5EEB-43C6-B0F5-FB3095CA32ED}">
      <dgm:prSet/>
      <dgm:spPr/>
      <dgm:t>
        <a:bodyPr/>
        <a:lstStyle/>
        <a:p>
          <a:endParaRPr lang="en-US"/>
        </a:p>
      </dgm:t>
    </dgm:pt>
    <dgm:pt modelId="{CE6A322B-F746-4E1A-BC4B-BF8233AD160D}" type="sibTrans" cxnId="{A48D831F-5EEB-43C6-B0F5-FB3095CA32ED}">
      <dgm:prSet/>
      <dgm:spPr/>
      <dgm:t>
        <a:bodyPr/>
        <a:lstStyle/>
        <a:p>
          <a:endParaRPr lang="en-US"/>
        </a:p>
      </dgm:t>
    </dgm:pt>
    <dgm:pt modelId="{F225C18E-4A69-4BE3-8208-993F8640E260}" type="pres">
      <dgm:prSet presAssocID="{02934133-E70B-4257-BFAE-3A3DA6DD878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7AC6E9F-022D-4F3A-A5AA-5F889ADF7399}" type="pres">
      <dgm:prSet presAssocID="{06C63882-8204-4F13-8A13-295E1A70C42C}" presName="Accent1" presStyleCnt="0"/>
      <dgm:spPr/>
    </dgm:pt>
    <dgm:pt modelId="{D0EFD02C-DE42-4C42-880C-CE8AD9563666}" type="pres">
      <dgm:prSet presAssocID="{06C63882-8204-4F13-8A13-295E1A70C42C}" presName="Accent" presStyleLbl="node1" presStyleIdx="0" presStyleCnt="3"/>
      <dgm:spPr/>
    </dgm:pt>
    <dgm:pt modelId="{4A86A77D-2C94-4EB8-A934-8B478CB3920C}" type="pres">
      <dgm:prSet presAssocID="{06C63882-8204-4F13-8A13-295E1A70C42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D3A3A93-C8E1-468F-81AF-83186B394609}" type="pres">
      <dgm:prSet presAssocID="{A0031763-B435-40C2-A27D-9177DBD7162F}" presName="Accent2" presStyleCnt="0"/>
      <dgm:spPr/>
    </dgm:pt>
    <dgm:pt modelId="{26A4F8C9-3E9E-40C7-966A-6691354123DE}" type="pres">
      <dgm:prSet presAssocID="{A0031763-B435-40C2-A27D-9177DBD7162F}" presName="Accent" presStyleLbl="node1" presStyleIdx="1" presStyleCnt="3"/>
      <dgm:spPr/>
    </dgm:pt>
    <dgm:pt modelId="{1FE3D38F-933B-4F72-81BA-6FD232151604}" type="pres">
      <dgm:prSet presAssocID="{A0031763-B435-40C2-A27D-9177DBD7162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11EC430-7A2E-4CD4-BA3D-CBC2C747FF06}" type="pres">
      <dgm:prSet presAssocID="{98F8FADD-393B-47DA-982B-177F59D3CFEE}" presName="Accent3" presStyleCnt="0"/>
      <dgm:spPr/>
    </dgm:pt>
    <dgm:pt modelId="{4E3DE94F-E0EE-47F0-BA70-4FE3FA24641B}" type="pres">
      <dgm:prSet presAssocID="{98F8FADD-393B-47DA-982B-177F59D3CFEE}" presName="Accent" presStyleLbl="node1" presStyleIdx="2" presStyleCnt="3"/>
      <dgm:spPr/>
    </dgm:pt>
    <dgm:pt modelId="{A43AF0C7-25EF-4FD7-83CC-A9CC574DBD7D}" type="pres">
      <dgm:prSet presAssocID="{98F8FADD-393B-47DA-982B-177F59D3CFE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77C9406-BEA8-4ECC-A41F-CB97E220675E}" type="presOf" srcId="{02934133-E70B-4257-BFAE-3A3DA6DD8785}" destId="{F225C18E-4A69-4BE3-8208-993F8640E260}" srcOrd="0" destOrd="0" presId="urn:microsoft.com/office/officeart/2009/layout/CircleArrowProcess"/>
    <dgm:cxn modelId="{A48D831F-5EEB-43C6-B0F5-FB3095CA32ED}" srcId="{02934133-E70B-4257-BFAE-3A3DA6DD8785}" destId="{98F8FADD-393B-47DA-982B-177F59D3CFEE}" srcOrd="2" destOrd="0" parTransId="{0777009B-0148-48CA-87BF-9E8D4E4B17E9}" sibTransId="{CE6A322B-F746-4E1A-BC4B-BF8233AD160D}"/>
    <dgm:cxn modelId="{3D68C538-AE55-4402-9EEA-AC897E68407D}" srcId="{02934133-E70B-4257-BFAE-3A3DA6DD8785}" destId="{A0031763-B435-40C2-A27D-9177DBD7162F}" srcOrd="1" destOrd="0" parTransId="{C24DA63A-EC04-47E6-BFC7-5386A72370EA}" sibTransId="{DF05426C-1291-4E1B-BA23-4F1E47398581}"/>
    <dgm:cxn modelId="{F5FA4E39-588C-478F-BE3B-5804431D42C2}" type="presOf" srcId="{A0031763-B435-40C2-A27D-9177DBD7162F}" destId="{1FE3D38F-933B-4F72-81BA-6FD232151604}" srcOrd="0" destOrd="0" presId="urn:microsoft.com/office/officeart/2009/layout/CircleArrowProcess"/>
    <dgm:cxn modelId="{81ACBA42-D319-4032-8ABE-A8C6BCA71ED4}" type="presOf" srcId="{06C63882-8204-4F13-8A13-295E1A70C42C}" destId="{4A86A77D-2C94-4EB8-A934-8B478CB3920C}" srcOrd="0" destOrd="0" presId="urn:microsoft.com/office/officeart/2009/layout/CircleArrowProcess"/>
    <dgm:cxn modelId="{70A70D49-66EA-4909-AE2E-8CC83D70D227}" type="presOf" srcId="{98F8FADD-393B-47DA-982B-177F59D3CFEE}" destId="{A43AF0C7-25EF-4FD7-83CC-A9CC574DBD7D}" srcOrd="0" destOrd="0" presId="urn:microsoft.com/office/officeart/2009/layout/CircleArrowProcess"/>
    <dgm:cxn modelId="{F3AB1BA6-24D8-45A9-8434-3D500EE77064}" srcId="{02934133-E70B-4257-BFAE-3A3DA6DD8785}" destId="{06C63882-8204-4F13-8A13-295E1A70C42C}" srcOrd="0" destOrd="0" parTransId="{BB5D93A1-E530-4857-B899-E9C0BE49C71F}" sibTransId="{48EEC6CF-0D4C-4E9F-8759-4F32AB33F5DF}"/>
    <dgm:cxn modelId="{E0300833-EDEA-4AD7-BBBB-4965B127DD26}" type="presParOf" srcId="{F225C18E-4A69-4BE3-8208-993F8640E260}" destId="{B7AC6E9F-022D-4F3A-A5AA-5F889ADF7399}" srcOrd="0" destOrd="0" presId="urn:microsoft.com/office/officeart/2009/layout/CircleArrowProcess"/>
    <dgm:cxn modelId="{7E010AFC-2824-4483-8EF7-F46E00EFA113}" type="presParOf" srcId="{B7AC6E9F-022D-4F3A-A5AA-5F889ADF7399}" destId="{D0EFD02C-DE42-4C42-880C-CE8AD9563666}" srcOrd="0" destOrd="0" presId="urn:microsoft.com/office/officeart/2009/layout/CircleArrowProcess"/>
    <dgm:cxn modelId="{8392BC0A-79A3-4525-AE1E-8AED09948F68}" type="presParOf" srcId="{F225C18E-4A69-4BE3-8208-993F8640E260}" destId="{4A86A77D-2C94-4EB8-A934-8B478CB3920C}" srcOrd="1" destOrd="0" presId="urn:microsoft.com/office/officeart/2009/layout/CircleArrowProcess"/>
    <dgm:cxn modelId="{25097479-7699-4FCE-8892-37952D8CF748}" type="presParOf" srcId="{F225C18E-4A69-4BE3-8208-993F8640E260}" destId="{AD3A3A93-C8E1-468F-81AF-83186B394609}" srcOrd="2" destOrd="0" presId="urn:microsoft.com/office/officeart/2009/layout/CircleArrowProcess"/>
    <dgm:cxn modelId="{5D0D82B2-6FA5-46B9-976E-35F0116259BD}" type="presParOf" srcId="{AD3A3A93-C8E1-468F-81AF-83186B394609}" destId="{26A4F8C9-3E9E-40C7-966A-6691354123DE}" srcOrd="0" destOrd="0" presId="urn:microsoft.com/office/officeart/2009/layout/CircleArrowProcess"/>
    <dgm:cxn modelId="{44F9031B-DFD1-40A7-95B7-B210525BA86E}" type="presParOf" srcId="{F225C18E-4A69-4BE3-8208-993F8640E260}" destId="{1FE3D38F-933B-4F72-81BA-6FD232151604}" srcOrd="3" destOrd="0" presId="urn:microsoft.com/office/officeart/2009/layout/CircleArrowProcess"/>
    <dgm:cxn modelId="{43A3B9C5-6D27-44FC-BFF9-AD29B948922E}" type="presParOf" srcId="{F225C18E-4A69-4BE3-8208-993F8640E260}" destId="{411EC430-7A2E-4CD4-BA3D-CBC2C747FF06}" srcOrd="4" destOrd="0" presId="urn:microsoft.com/office/officeart/2009/layout/CircleArrowProcess"/>
    <dgm:cxn modelId="{BAE2A7B8-5187-4804-BAB3-34F0921C0302}" type="presParOf" srcId="{411EC430-7A2E-4CD4-BA3D-CBC2C747FF06}" destId="{4E3DE94F-E0EE-47F0-BA70-4FE3FA24641B}" srcOrd="0" destOrd="0" presId="urn:microsoft.com/office/officeart/2009/layout/CircleArrowProcess"/>
    <dgm:cxn modelId="{043B018A-0A22-41AC-AB67-FA4592515603}" type="presParOf" srcId="{F225C18E-4A69-4BE3-8208-993F8640E260}" destId="{A43AF0C7-25EF-4FD7-83CC-A9CC574DBD7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BB27-2A96-4667-BCDC-D126E180C320}">
      <dsp:nvSpPr>
        <dsp:cNvPr id="0" name=""/>
        <dsp:cNvSpPr/>
      </dsp:nvSpPr>
      <dsp:spPr>
        <a:xfrm>
          <a:off x="391519" y="630888"/>
          <a:ext cx="2581641" cy="33713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Robust challenge and support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LIT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IARF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Team around the family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Double Love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Access to the Inclusion Leader linked to parents actions</a:t>
          </a:r>
        </a:p>
      </dsp:txBody>
      <dsp:txXfrm>
        <a:off x="1036929" y="1136587"/>
        <a:ext cx="1258550" cy="2359927"/>
      </dsp:txXfrm>
    </dsp:sp>
    <dsp:sp modelId="{7B233B76-4554-457C-859D-0A9A4059AE3F}">
      <dsp:nvSpPr>
        <dsp:cNvPr id="0" name=""/>
        <dsp:cNvSpPr/>
      </dsp:nvSpPr>
      <dsp:spPr>
        <a:xfrm>
          <a:off x="0" y="1748044"/>
          <a:ext cx="1118184" cy="1118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Hardest to Reach Parents</a:t>
          </a:r>
        </a:p>
      </dsp:txBody>
      <dsp:txXfrm>
        <a:off x="163754" y="1911798"/>
        <a:ext cx="790676" cy="790676"/>
      </dsp:txXfrm>
    </dsp:sp>
    <dsp:sp modelId="{FD22D4B7-DBF8-4D6E-A5B5-FBC7BDEFA256}">
      <dsp:nvSpPr>
        <dsp:cNvPr id="0" name=""/>
        <dsp:cNvSpPr/>
      </dsp:nvSpPr>
      <dsp:spPr>
        <a:xfrm>
          <a:off x="3725598" y="604517"/>
          <a:ext cx="2129224" cy="34240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Back to Basics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Community Hub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Parent Link Worker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‘In it together’ Coffee Mornings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Citizens Advice First Aider – Parent Advocate </a:t>
          </a:r>
        </a:p>
      </dsp:txBody>
      <dsp:txXfrm>
        <a:off x="4257904" y="1118127"/>
        <a:ext cx="1037997" cy="2396848"/>
      </dsp:txXfrm>
    </dsp:sp>
    <dsp:sp modelId="{B1A6A3FF-B18D-448D-B5DF-F9D8D583961F}">
      <dsp:nvSpPr>
        <dsp:cNvPr id="0" name=""/>
        <dsp:cNvSpPr/>
      </dsp:nvSpPr>
      <dsp:spPr>
        <a:xfrm>
          <a:off x="3112933" y="1757459"/>
          <a:ext cx="1118184" cy="1118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Empowering parents</a:t>
          </a:r>
        </a:p>
      </dsp:txBody>
      <dsp:txXfrm>
        <a:off x="3276687" y="1921213"/>
        <a:ext cx="790676" cy="790676"/>
      </dsp:txXfrm>
    </dsp:sp>
    <dsp:sp modelId="{92BAAA22-D01F-4C35-921E-89AAB379BF9A}">
      <dsp:nvSpPr>
        <dsp:cNvPr id="0" name=""/>
        <dsp:cNvSpPr/>
      </dsp:nvSpPr>
      <dsp:spPr>
        <a:xfrm>
          <a:off x="6620286" y="660397"/>
          <a:ext cx="2210314" cy="33123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SLCN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EEF Plan do review process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Visual framework</a:t>
          </a:r>
        </a:p>
      </dsp:txBody>
      <dsp:txXfrm>
        <a:off x="7172865" y="1157243"/>
        <a:ext cx="1077528" cy="2318616"/>
      </dsp:txXfrm>
    </dsp:sp>
    <dsp:sp modelId="{C5A20475-57CF-4C76-91C3-9F9833B041F2}">
      <dsp:nvSpPr>
        <dsp:cNvPr id="0" name=""/>
        <dsp:cNvSpPr/>
      </dsp:nvSpPr>
      <dsp:spPr>
        <a:xfrm>
          <a:off x="6048167" y="1757459"/>
          <a:ext cx="1118184" cy="1118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language with Parents</a:t>
          </a:r>
        </a:p>
      </dsp:txBody>
      <dsp:txXfrm>
        <a:off x="6211921" y="1921213"/>
        <a:ext cx="790676" cy="790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DAE91-FFA9-45B1-AD15-664DF5A65C48}">
      <dsp:nvSpPr>
        <dsp:cNvPr id="0" name=""/>
        <dsp:cNvSpPr/>
      </dsp:nvSpPr>
      <dsp:spPr>
        <a:xfrm>
          <a:off x="5705257" y="834897"/>
          <a:ext cx="2211621" cy="2212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A085D-07AB-4C42-AFD4-FD43F71F8F93}">
      <dsp:nvSpPr>
        <dsp:cNvPr id="0" name=""/>
        <dsp:cNvSpPr/>
      </dsp:nvSpPr>
      <dsp:spPr>
        <a:xfrm>
          <a:off x="5778689" y="908644"/>
          <a:ext cx="2064756" cy="2064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Respond</a:t>
          </a:r>
        </a:p>
      </dsp:txBody>
      <dsp:txXfrm>
        <a:off x="6073860" y="1203633"/>
        <a:ext cx="1474414" cy="1474557"/>
      </dsp:txXfrm>
    </dsp:sp>
    <dsp:sp modelId="{CFC51A98-BE98-4BC0-842B-306C09C0D214}">
      <dsp:nvSpPr>
        <dsp:cNvPr id="0" name=""/>
        <dsp:cNvSpPr/>
      </dsp:nvSpPr>
      <dsp:spPr>
        <a:xfrm rot="2700000">
          <a:off x="3422146" y="837571"/>
          <a:ext cx="2206294" cy="22062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1095B-A290-4122-A6A9-566FD1460376}">
      <dsp:nvSpPr>
        <dsp:cNvPr id="0" name=""/>
        <dsp:cNvSpPr/>
      </dsp:nvSpPr>
      <dsp:spPr>
        <a:xfrm>
          <a:off x="3492915" y="908644"/>
          <a:ext cx="2064756" cy="2064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Mentor</a:t>
          </a:r>
        </a:p>
      </dsp:txBody>
      <dsp:txXfrm>
        <a:off x="3788086" y="1203633"/>
        <a:ext cx="1474414" cy="1474557"/>
      </dsp:txXfrm>
    </dsp:sp>
    <dsp:sp modelId="{3AE82477-73BD-4F3E-91A7-4151CC2E7DDE}">
      <dsp:nvSpPr>
        <dsp:cNvPr id="0" name=""/>
        <dsp:cNvSpPr/>
      </dsp:nvSpPr>
      <dsp:spPr>
        <a:xfrm rot="2700000">
          <a:off x="1136371" y="837571"/>
          <a:ext cx="2206294" cy="22062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711C0-E790-4D39-9310-2DBE17B40898}">
      <dsp:nvSpPr>
        <dsp:cNvPr id="0" name=""/>
        <dsp:cNvSpPr/>
      </dsp:nvSpPr>
      <dsp:spPr>
        <a:xfrm>
          <a:off x="1207141" y="908644"/>
          <a:ext cx="2064756" cy="2064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Listen</a:t>
          </a:r>
        </a:p>
      </dsp:txBody>
      <dsp:txXfrm>
        <a:off x="1502311" y="1203633"/>
        <a:ext cx="1474414" cy="1474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E8873-FD72-43E4-B92E-C5194BC0C8A8}">
      <dsp:nvSpPr>
        <dsp:cNvPr id="0" name=""/>
        <dsp:cNvSpPr/>
      </dsp:nvSpPr>
      <dsp:spPr>
        <a:xfrm>
          <a:off x="786983" y="0"/>
          <a:ext cx="8919146" cy="57029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8CA8C-D086-46A7-AAA5-1ABC4ACBDE4A}">
      <dsp:nvSpPr>
        <dsp:cNvPr id="0" name=""/>
        <dsp:cNvSpPr/>
      </dsp:nvSpPr>
      <dsp:spPr>
        <a:xfrm>
          <a:off x="5251" y="1710885"/>
          <a:ext cx="2525930" cy="2281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Lived experience</a:t>
          </a:r>
        </a:p>
      </dsp:txBody>
      <dsp:txXfrm>
        <a:off x="116609" y="1822243"/>
        <a:ext cx="2303214" cy="2058464"/>
      </dsp:txXfrm>
    </dsp:sp>
    <dsp:sp modelId="{C7A4C84D-0A93-4157-BEB9-8AAECAF136E6}">
      <dsp:nvSpPr>
        <dsp:cNvPr id="0" name=""/>
        <dsp:cNvSpPr/>
      </dsp:nvSpPr>
      <dsp:spPr>
        <a:xfrm>
          <a:off x="2657478" y="1710885"/>
          <a:ext cx="2525930" cy="2281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Perceptions</a:t>
          </a:r>
        </a:p>
      </dsp:txBody>
      <dsp:txXfrm>
        <a:off x="2768836" y="1822243"/>
        <a:ext cx="2303214" cy="2058464"/>
      </dsp:txXfrm>
    </dsp:sp>
    <dsp:sp modelId="{37B0EABD-6341-479F-8F6D-13F33D539E57}">
      <dsp:nvSpPr>
        <dsp:cNvPr id="0" name=""/>
        <dsp:cNvSpPr/>
      </dsp:nvSpPr>
      <dsp:spPr>
        <a:xfrm>
          <a:off x="5309705" y="1710885"/>
          <a:ext cx="2525930" cy="2281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Aspirations</a:t>
          </a:r>
        </a:p>
      </dsp:txBody>
      <dsp:txXfrm>
        <a:off x="5421063" y="1822243"/>
        <a:ext cx="2303214" cy="2058464"/>
      </dsp:txXfrm>
    </dsp:sp>
    <dsp:sp modelId="{716F8C61-8A93-4AD6-BED8-AD6C2B451C3E}">
      <dsp:nvSpPr>
        <dsp:cNvPr id="0" name=""/>
        <dsp:cNvSpPr/>
      </dsp:nvSpPr>
      <dsp:spPr>
        <a:xfrm>
          <a:off x="7961932" y="1710885"/>
          <a:ext cx="2525930" cy="2281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aim of the project was to capture the Voices of the Children and Young People who live and work within the community of the Stanmore Area of Winchester</a:t>
          </a:r>
          <a:endParaRPr lang="en-US" sz="1600" kern="1200"/>
        </a:p>
      </dsp:txBody>
      <dsp:txXfrm>
        <a:off x="8073290" y="1822243"/>
        <a:ext cx="2303214" cy="2058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FD02C-DE42-4C42-880C-CE8AD9563666}">
      <dsp:nvSpPr>
        <dsp:cNvPr id="0" name=""/>
        <dsp:cNvSpPr/>
      </dsp:nvSpPr>
      <dsp:spPr>
        <a:xfrm>
          <a:off x="1309164" y="0"/>
          <a:ext cx="1896276" cy="18965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6A77D-2C94-4EB8-A934-8B478CB3920C}">
      <dsp:nvSpPr>
        <dsp:cNvPr id="0" name=""/>
        <dsp:cNvSpPr/>
      </dsp:nvSpPr>
      <dsp:spPr>
        <a:xfrm>
          <a:off x="1728304" y="684717"/>
          <a:ext cx="1053724" cy="52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Plan</a:t>
          </a:r>
        </a:p>
      </dsp:txBody>
      <dsp:txXfrm>
        <a:off x="1728304" y="684717"/>
        <a:ext cx="1053724" cy="526736"/>
      </dsp:txXfrm>
    </dsp:sp>
    <dsp:sp modelId="{26A4F8C9-3E9E-40C7-966A-6691354123DE}">
      <dsp:nvSpPr>
        <dsp:cNvPr id="0" name=""/>
        <dsp:cNvSpPr/>
      </dsp:nvSpPr>
      <dsp:spPr>
        <a:xfrm>
          <a:off x="782480" y="1089717"/>
          <a:ext cx="1896276" cy="18965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D38F-933B-4F72-81BA-6FD232151604}">
      <dsp:nvSpPr>
        <dsp:cNvPr id="0" name=""/>
        <dsp:cNvSpPr/>
      </dsp:nvSpPr>
      <dsp:spPr>
        <a:xfrm>
          <a:off x="1203756" y="1780738"/>
          <a:ext cx="1053724" cy="52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</a:t>
          </a:r>
        </a:p>
      </dsp:txBody>
      <dsp:txXfrm>
        <a:off x="1203756" y="1780738"/>
        <a:ext cx="1053724" cy="526736"/>
      </dsp:txXfrm>
    </dsp:sp>
    <dsp:sp modelId="{4E3DE94F-E0EE-47F0-BA70-4FE3FA24641B}">
      <dsp:nvSpPr>
        <dsp:cNvPr id="0" name=""/>
        <dsp:cNvSpPr/>
      </dsp:nvSpPr>
      <dsp:spPr>
        <a:xfrm>
          <a:off x="1444129" y="2309838"/>
          <a:ext cx="1629195" cy="16298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AF0C7-25EF-4FD7-83CC-A9CC574DBD7D}">
      <dsp:nvSpPr>
        <dsp:cNvPr id="0" name=""/>
        <dsp:cNvSpPr/>
      </dsp:nvSpPr>
      <dsp:spPr>
        <a:xfrm>
          <a:off x="1730796" y="2878335"/>
          <a:ext cx="1053724" cy="52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</a:t>
          </a:r>
        </a:p>
      </dsp:txBody>
      <dsp:txXfrm>
        <a:off x="1730796" y="2878335"/>
        <a:ext cx="1053724" cy="52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A9CDF-6C1B-4AFD-8B59-B87B741AE51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3DBD2-A953-4C8B-8EA3-228A7A900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1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DBD2-A953-4C8B-8EA3-228A7A9005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dirty="0"/>
              <a:t>Team around the family</a:t>
            </a:r>
          </a:p>
          <a:p>
            <a:pPr fontAlgn="base"/>
            <a:r>
              <a:rPr lang="en-GB" dirty="0"/>
              <a:t> Understanding and tackling local anti-social behaviour</a:t>
            </a:r>
          </a:p>
          <a:p>
            <a:pPr fontAlgn="base"/>
            <a:r>
              <a:rPr lang="en-GB" dirty="0"/>
              <a:t>Anti-social behaviour awareness including a shared image/poster</a:t>
            </a:r>
          </a:p>
          <a:p>
            <a:pPr fontAlgn="base"/>
            <a:r>
              <a:rPr lang="en-GB" dirty="0"/>
              <a:t> Community Engagement Hub and Citizen’s Advice First Aiders </a:t>
            </a:r>
          </a:p>
          <a:p>
            <a:pPr fontAlgn="base"/>
            <a:r>
              <a:rPr lang="en-GB" dirty="0"/>
              <a:t>Winchester Street/School Pastors</a:t>
            </a:r>
          </a:p>
          <a:p>
            <a:pPr fontAlgn="base"/>
            <a:r>
              <a:rPr lang="en-GB" dirty="0"/>
              <a:t> Winchester Street Reach</a:t>
            </a:r>
          </a:p>
          <a:p>
            <a:pPr lvl="0"/>
            <a:r>
              <a:rPr lang="en-GB" dirty="0"/>
              <a:t>Supporting outcomes for vulnerable pupils on the Stanmore Estate </a:t>
            </a:r>
          </a:p>
          <a:p>
            <a:pPr fontAlgn="base"/>
            <a:r>
              <a:rPr lang="en-GB" dirty="0"/>
              <a:t>- Pupil voice and Peer Mentor Scheme</a:t>
            </a:r>
          </a:p>
          <a:p>
            <a:pPr lvl="0"/>
            <a:r>
              <a:rPr lang="en-GB" dirty="0"/>
              <a:t>Parental engagement project - Speech Language and communication needs (SLCN)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DBD2-A953-4C8B-8EA3-228A7A9005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6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listened using Minnie Moore Rights</a:t>
            </a:r>
            <a:r>
              <a:rPr lang="en-GB" baseline="0" dirty="0"/>
              <a:t> and equality</a:t>
            </a:r>
          </a:p>
          <a:p>
            <a:r>
              <a:rPr lang="en-GB" baseline="0" dirty="0"/>
              <a:t>We mentored using Y4 – 8 Peer Mentors and Street Reach and Street Pastors </a:t>
            </a:r>
          </a:p>
          <a:p>
            <a:r>
              <a:rPr lang="en-GB" baseline="0" dirty="0"/>
              <a:t>We responded by feedback and next steps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DBD2-A953-4C8B-8EA3-228A7A9005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7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 pastors ‘explicitly working towards building a community where all exhibit ‘exceptional character’ whether or not we think people are looking.  The group consisted of two</a:t>
            </a:r>
            <a:r>
              <a:rPr lang="en-GB" baseline="0" dirty="0"/>
              <a:t> distinct pupil groups. Group 1 the wider student body. Group 2 were from the Stanmore Estate and/or socially disadvantaged. </a:t>
            </a:r>
            <a:r>
              <a:rPr lang="en-GB" dirty="0"/>
              <a:t>There were marked differences between the two groups in terms of engagement, body language, confidence, vocabulary attitude demeanour</a:t>
            </a:r>
            <a:r>
              <a:rPr lang="en-GB" baseline="0" dirty="0"/>
              <a:t> and experiences.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DBD2-A953-4C8B-8EA3-228A7A9005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5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82550" algn="just">
              <a:lnSpc>
                <a:spcPct val="101000"/>
              </a:lnSpc>
              <a:spcAft>
                <a:spcPts val="0"/>
              </a:spcAft>
              <a:tabLst>
                <a:tab pos="3728720" algn="l"/>
              </a:tabLst>
            </a:pP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r>
              <a:rPr lang="en-GB" sz="1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Parents are seeking diagnoses quickly, before giving time to understand their child’s needs and think about what we can do to support their child (assess, plan, do, review).  </a:t>
            </a:r>
          </a:p>
          <a:p>
            <a:pPr marL="0" marR="82550" lvl="0" indent="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1998980" algn="l"/>
              </a:tabLst>
            </a:pP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r>
              <a:rPr lang="en-GB" sz="1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Parents are anxious and overwhelmed. </a:t>
            </a:r>
          </a:p>
          <a:p>
            <a:pPr marL="0" marR="82550" lvl="0" indent="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1998980" algn="l"/>
              </a:tabLst>
            </a:pP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r>
              <a:rPr lang="en-GB" sz="1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Parents are being given a lot of messages about what they should/could be doing to support their child and struggling to put them in place. </a:t>
            </a:r>
          </a:p>
          <a:p>
            <a:pPr marL="0" marR="82550" lvl="0" indent="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1998980" algn="l"/>
              </a:tabLst>
            </a:pP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r>
              <a:rPr lang="en-GB" sz="1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Parents feedback suggests that staff listen to them, but staff don’t have the capacity to act. </a:t>
            </a:r>
          </a:p>
          <a:p>
            <a:pPr marL="0" marR="82550" lvl="0" indent="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1998980" algn="l"/>
              </a:tabLst>
            </a:pP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r>
              <a:rPr lang="en-GB" sz="1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are very supportive of one another. </a:t>
            </a: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2550" lvl="0" indent="-342900" algn="just">
              <a:lnSpc>
                <a:spcPct val="101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998980" algn="l"/>
              </a:tabLst>
            </a:pPr>
            <a:r>
              <a:rPr lang="en-GB" sz="1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have good relationships with parents. </a:t>
            </a:r>
            <a:endParaRPr lang="en-GB" sz="1200" kern="15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DBD2-A953-4C8B-8EA3-228A7A9005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This is where we were </a:t>
            </a:r>
          </a:p>
          <a:p>
            <a:r>
              <a:rPr lang="en-GB" dirty="0"/>
              <a:t>Children actively leaving the site –</a:t>
            </a:r>
          </a:p>
          <a:p>
            <a:r>
              <a:rPr lang="en-GB" dirty="0"/>
              <a:t>Serious behaviour incidents</a:t>
            </a:r>
          </a:p>
          <a:p>
            <a:r>
              <a:rPr lang="en-GB" dirty="0"/>
              <a:t>Parents in control threatening Ofsted, making complaints and taking their children out of school/ moving schools</a:t>
            </a:r>
          </a:p>
          <a:p>
            <a:r>
              <a:rPr lang="en-GB" dirty="0"/>
              <a:t>Children had no voice in the community</a:t>
            </a:r>
          </a:p>
          <a:p>
            <a:r>
              <a:rPr lang="en-GB" dirty="0">
                <a:solidFill>
                  <a:srgbClr val="0070C0"/>
                </a:solidFill>
              </a:rPr>
              <a:t>This is where we are now </a:t>
            </a:r>
          </a:p>
          <a:p>
            <a:r>
              <a:rPr lang="en-GB" dirty="0"/>
              <a:t>Knowledge of shared families ‘ double love’ if a child leaves there is certainty for the family about same principles. Evidence trail across schools</a:t>
            </a:r>
          </a:p>
          <a:p>
            <a:r>
              <a:rPr lang="en-GB" dirty="0"/>
              <a:t>Children’s voice heard – clubs links between schools school pastors street reach</a:t>
            </a:r>
          </a:p>
          <a:p>
            <a:r>
              <a:rPr lang="en-GB" dirty="0"/>
              <a:t>More parents seeing school as supportive rather than a ‘them and us’</a:t>
            </a:r>
          </a:p>
          <a:p>
            <a:r>
              <a:rPr lang="en-GB" dirty="0">
                <a:solidFill>
                  <a:srgbClr val="7030A0"/>
                </a:solidFill>
              </a:rPr>
              <a:t>Previously</a:t>
            </a:r>
            <a:r>
              <a:rPr lang="en-GB" dirty="0"/>
              <a:t> at Stanmore Autumn Term 22 there were 11 suspensions 13 days (4 children) children not in school 2 SEN complaints including one to OFSTED</a:t>
            </a:r>
          </a:p>
          <a:p>
            <a:r>
              <a:rPr lang="en-GB" dirty="0">
                <a:solidFill>
                  <a:srgbClr val="0070C0"/>
                </a:solidFill>
              </a:rPr>
              <a:t>This has reduced to Autumn 23 there were 4 suspensions 5.5 days </a:t>
            </a:r>
            <a:r>
              <a:rPr lang="en-GB" dirty="0">
                <a:solidFill>
                  <a:schemeClr val="tx1"/>
                </a:solidFill>
              </a:rPr>
              <a:t>(3 children</a:t>
            </a:r>
            <a:r>
              <a:rPr lang="en-GB" dirty="0"/>
              <a:t>) in appropriate provision including alternative provision more settled behaviour 0 OSEND complaints</a:t>
            </a:r>
          </a:p>
          <a:p>
            <a:r>
              <a:rPr lang="en-GB" dirty="0">
                <a:solidFill>
                  <a:srgbClr val="7030A0"/>
                </a:solidFill>
              </a:rPr>
              <a:t>Some of the barriers were</a:t>
            </a:r>
          </a:p>
          <a:p>
            <a:r>
              <a:rPr lang="en-GB" dirty="0"/>
              <a:t>Anti social behaviour not reported</a:t>
            </a:r>
          </a:p>
          <a:p>
            <a:r>
              <a:rPr lang="en-GB" dirty="0"/>
              <a:t>Parents believed they could move from school to school anonymously without responsibility for actions</a:t>
            </a:r>
          </a:p>
          <a:p>
            <a:r>
              <a:rPr lang="en-GB" dirty="0"/>
              <a:t>Little intelligence between schools</a:t>
            </a:r>
          </a:p>
          <a:p>
            <a:r>
              <a:rPr lang="en-GB" dirty="0"/>
              <a:t>Parents lacking the ability to provide boundaries guidance and support</a:t>
            </a:r>
          </a:p>
          <a:p>
            <a:r>
              <a:rPr lang="en-GB" dirty="0"/>
              <a:t>Mistrust of authority</a:t>
            </a:r>
          </a:p>
          <a:p>
            <a:r>
              <a:rPr lang="en-GB" dirty="0"/>
              <a:t>Lack of understanding of the SEND process</a:t>
            </a:r>
          </a:p>
          <a:p>
            <a:r>
              <a:rPr lang="en-GB" dirty="0">
                <a:solidFill>
                  <a:srgbClr val="0070C0"/>
                </a:solidFill>
              </a:rPr>
              <a:t>We have negated this by</a:t>
            </a:r>
          </a:p>
          <a:p>
            <a:r>
              <a:rPr lang="en-GB" dirty="0">
                <a:solidFill>
                  <a:schemeClr val="tx1"/>
                </a:solidFill>
              </a:rPr>
              <a:t>Shared community partnership understanding of anti-social behaviour/ why reporting doesn’t happen so that reporting can happen in a low stakes way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Safeguarding and attendance r</a:t>
            </a:r>
            <a:r>
              <a:rPr lang="en-GB" dirty="0">
                <a:solidFill>
                  <a:schemeClr val="tx1"/>
                </a:solidFill>
              </a:rPr>
              <a:t>egular team around the family</a:t>
            </a:r>
          </a:p>
          <a:p>
            <a:r>
              <a:rPr lang="en-GB" dirty="0"/>
              <a:t>Speech Language Communication need (SLCN) project</a:t>
            </a:r>
          </a:p>
          <a:p>
            <a:r>
              <a:rPr lang="en-GB" dirty="0"/>
              <a:t>Community police information sharing (CPI) when to 101</a:t>
            </a:r>
          </a:p>
          <a:p>
            <a:r>
              <a:rPr lang="en-GB" dirty="0"/>
              <a:t>‘In it together coffee morning’ with family link worker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As a result of training;</a:t>
            </a:r>
          </a:p>
          <a:p>
            <a:r>
              <a:rPr lang="en-GB" dirty="0"/>
              <a:t>Parents – Lorraine Lee back to Basics Citizens Advice First Aiders</a:t>
            </a:r>
          </a:p>
          <a:p>
            <a:r>
              <a:rPr lang="en-GB" dirty="0"/>
              <a:t>Support staff  Family link worker trained</a:t>
            </a:r>
          </a:p>
          <a:p>
            <a:r>
              <a:rPr lang="en-GB" dirty="0"/>
              <a:t>Leaders  SLCN Inclusion project supported by the virtual school and EP</a:t>
            </a:r>
          </a:p>
          <a:p>
            <a:r>
              <a:rPr lang="en-GB" dirty="0"/>
              <a:t>Next steps Improved links with secondary school Reading Buddies Programme Local Support offer for  families new to the community improved local sport/activity offer Placement social worker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DBD2-A953-4C8B-8EA3-228A7A9005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9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1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6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36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4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6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8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6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5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6E3A-C3DE-4046-83BA-47003575D78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74373E-6DDD-4469-9E18-E4FA82E89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Working in collaboration with local schools on the Stanmore estate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Transition – Mentoring – Community – Curriculum</a:t>
            </a:r>
          </a:p>
          <a:p>
            <a:r>
              <a:rPr lang="en-GB" b="1" dirty="0"/>
              <a:t>Sharon Taylor – Stanmore Primary School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19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Our Partnership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91" y="1893773"/>
            <a:ext cx="3296979" cy="70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89" y="3861723"/>
            <a:ext cx="1953818" cy="1375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824" y="1369249"/>
            <a:ext cx="1533428" cy="3097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337" y="4586596"/>
            <a:ext cx="3148401" cy="1008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51" y="4934534"/>
            <a:ext cx="3684118" cy="1455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51" y="3066051"/>
            <a:ext cx="4104109" cy="1714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390" y="5375988"/>
            <a:ext cx="4505325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2509" y="5746948"/>
            <a:ext cx="2733675" cy="790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8520" y="549814"/>
            <a:ext cx="1107978" cy="1107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229" y="289132"/>
            <a:ext cx="1141021" cy="1958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1242" y="2450168"/>
            <a:ext cx="3096208" cy="3895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2634" y="433931"/>
            <a:ext cx="1495709" cy="1211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3309" y="2886459"/>
            <a:ext cx="2783840" cy="716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70135" y="3403173"/>
            <a:ext cx="2107013" cy="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Empowering Parents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10055"/>
              </p:ext>
            </p:extLst>
          </p:nvPr>
        </p:nvGraphicFramePr>
        <p:xfrm>
          <a:off x="677334" y="1270000"/>
          <a:ext cx="8848692" cy="46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59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Empowering the Stanmore Community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6769"/>
            <a:ext cx="8596668" cy="4634593"/>
          </a:xfrm>
        </p:spPr>
        <p:txBody>
          <a:bodyPr>
            <a:normAutofit/>
          </a:bodyPr>
          <a:lstStyle/>
          <a:p>
            <a:pPr lvl="0"/>
            <a:endParaRPr lang="en-GB" dirty="0"/>
          </a:p>
          <a:p>
            <a:r>
              <a:rPr lang="en-GB" dirty="0"/>
              <a:t>Joint local community work focused on safeguarding, attendance and wellbeing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759" y="2360679"/>
            <a:ext cx="3047634" cy="4059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4208" y="2699238"/>
            <a:ext cx="3349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Anti-Social Behaviour?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 anxiety through a community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CPI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School Pastors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Winchester Street Reach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5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Empowering Pupils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9038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073488" y="540238"/>
            <a:ext cx="4200514" cy="22381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13838" y="609600"/>
            <a:ext cx="3701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Socio economic variations and the difference between family situations can lead to some people being negative about people on lower income and feeling that they are superior to them.</a:t>
            </a:r>
          </a:p>
        </p:txBody>
      </p:sp>
    </p:spTree>
    <p:extLst>
      <p:ext uri="{BB962C8B-B14F-4D97-AF65-F5344CB8AC3E}">
        <p14:creationId xmlns:p14="http://schemas.microsoft.com/office/powerpoint/2010/main" val="411835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9377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Pupil Voice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0" y="1558977"/>
            <a:ext cx="11212643" cy="4482385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7383964"/>
              </p:ext>
            </p:extLst>
          </p:nvPr>
        </p:nvGraphicFramePr>
        <p:xfrm>
          <a:off x="104932" y="325316"/>
          <a:ext cx="10493114" cy="570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9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Stanmore Local Schools’ Speech Language and Communication Needs (SLCN) Project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921662"/>
              </p:ext>
            </p:extLst>
          </p:nvPr>
        </p:nvGraphicFramePr>
        <p:xfrm>
          <a:off x="677863" y="2102338"/>
          <a:ext cx="3987922" cy="393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89649" y="1770610"/>
            <a:ext cx="6335995" cy="48612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32601"/>
              </p:ext>
            </p:extLst>
          </p:nvPr>
        </p:nvGraphicFramePr>
        <p:xfrm>
          <a:off x="4488024" y="1930402"/>
          <a:ext cx="5001209" cy="4525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1209">
                  <a:extLst>
                    <a:ext uri="{9D8B030D-6E8A-4147-A177-3AD203B41FA5}">
                      <a16:colId xmlns:a16="http://schemas.microsoft.com/office/drawing/2014/main" val="95476376"/>
                    </a:ext>
                  </a:extLst>
                </a:gridCol>
              </a:tblGrid>
              <a:tr h="4003868">
                <a:tc>
                  <a:txBody>
                    <a:bodyPr/>
                    <a:lstStyle/>
                    <a:p>
                      <a:pPr marR="825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en-GB" sz="1400" kern="1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know that:</a:t>
                      </a:r>
                    </a:p>
                    <a:p>
                      <a:pPr marR="825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endParaRPr lang="en-GB" sz="1400" kern="1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Seeking</a:t>
                      </a: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diagnosis</a:t>
                      </a: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anxiety</a:t>
                      </a: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Overwhelming</a:t>
                      </a: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Unfamiliar systems</a:t>
                      </a: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school experience</a:t>
                      </a:r>
                    </a:p>
                    <a:p>
                      <a:pPr marL="0" marR="82550" indent="0" algn="r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this can lead to:</a:t>
                      </a:r>
                    </a:p>
                    <a:p>
                      <a:pPr marL="285750" marR="82550" indent="-285750" algn="r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endParaRPr lang="en-GB" sz="1400" kern="15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82550" indent="-285750" algn="r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 down of relationships</a:t>
                      </a:r>
                    </a:p>
                    <a:p>
                      <a:pPr marL="285750" marR="82550" indent="-285750" algn="r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  <a:p>
                      <a:pPr marL="285750" marR="82550" indent="-285750" algn="r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EBSA</a:t>
                      </a: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endParaRPr lang="en-GB" sz="1400" kern="15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82550" indent="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used the EEF model to generate an implementation plan:</a:t>
                      </a:r>
                    </a:p>
                    <a:p>
                      <a:pPr marL="0" marR="82550" indent="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3728720" algn="l"/>
                        </a:tabLst>
                      </a:pPr>
                      <a:endParaRPr lang="en-GB" sz="1400" kern="15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82550" lvl="0" indent="-285750" algn="just" defTabSz="457200" rtl="0" eaLnBrk="1" fontAlgn="auto" latinLnBrk="0" hangingPunct="1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  <a:defRPr/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Removing barriers</a:t>
                      </a:r>
                    </a:p>
                    <a:p>
                      <a:pPr marL="285750" marR="82550" lvl="0" indent="-285750" algn="just" defTabSz="457200" rtl="0" eaLnBrk="1" fontAlgn="auto" latinLnBrk="0" hangingPunct="1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  <a:defRPr/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parents</a:t>
                      </a:r>
                    </a:p>
                    <a:p>
                      <a:pPr marL="285750" marR="82550" indent="-2857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728720" algn="l"/>
                        </a:tabLst>
                      </a:pPr>
                      <a:r>
                        <a:rPr lang="en-GB" sz="1400" kern="1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staff</a:t>
                      </a:r>
                    </a:p>
                    <a:p>
                      <a:pPr marR="825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endParaRPr lang="en-GB" sz="14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8255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endParaRPr lang="en-GB" sz="14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782" marR="4678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6961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6262" y="4072181"/>
            <a:ext cx="1706452" cy="25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244184"/>
            <a:ext cx="10625250" cy="539645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08" y="2037413"/>
            <a:ext cx="5715000" cy="381000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46450" y="1558212"/>
            <a:ext cx="1399592" cy="143691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9736" y="2037413"/>
            <a:ext cx="107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Behaviour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276" y="286303"/>
            <a:ext cx="1420491" cy="1450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3559" y="6096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Reduction of complaints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794" y="609600"/>
            <a:ext cx="1420491" cy="1450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3591" y="1011790"/>
            <a:ext cx="1143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Knowledge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526" y="402500"/>
            <a:ext cx="1420491" cy="1450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6930" y="821094"/>
            <a:ext cx="905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Pupil Voice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791" y="2769460"/>
            <a:ext cx="1420491" cy="1450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00188" y="3200401"/>
            <a:ext cx="977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Community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2" y="3757873"/>
            <a:ext cx="1420491" cy="14509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450" y="4220434"/>
            <a:ext cx="905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Transition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487" y="4678738"/>
            <a:ext cx="1420491" cy="14509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12155" y="5066522"/>
            <a:ext cx="970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Shared Language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72" y="5390862"/>
            <a:ext cx="1420491" cy="14509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5208" y="5847413"/>
            <a:ext cx="951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Happier people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17" y="5314676"/>
            <a:ext cx="1420491" cy="14509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89302" y="5716997"/>
            <a:ext cx="1108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5411818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876</Words>
  <Application>Microsoft Office PowerPoint</Application>
  <PresentationFormat>Widescreen</PresentationFormat>
  <Paragraphs>133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</vt:lpstr>
      <vt:lpstr>Working in collaboration with local schools on the Stanmore estate </vt:lpstr>
      <vt:lpstr>Our Partnership</vt:lpstr>
      <vt:lpstr>Empowering Parents</vt:lpstr>
      <vt:lpstr>Empowering the Stanmore Community </vt:lpstr>
      <vt:lpstr>Empowering Pupils</vt:lpstr>
      <vt:lpstr>Pupil Voice  </vt:lpstr>
      <vt:lpstr>Stanmore Local Schools’ Speech Language and Communication Needs (SLCN) Project  </vt:lpstr>
      <vt:lpstr>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Stanmore Area Local Schools’</dc:title>
  <dc:creator>Sharon Taylor1</dc:creator>
  <cp:lastModifiedBy>Longmore, Laura</cp:lastModifiedBy>
  <cp:revision>41</cp:revision>
  <dcterms:created xsi:type="dcterms:W3CDTF">2023-07-03T08:54:36Z</dcterms:created>
  <dcterms:modified xsi:type="dcterms:W3CDTF">2024-07-08T11:14:20Z</dcterms:modified>
</cp:coreProperties>
</file>