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4"/>
  </p:notesMasterIdLst>
  <p:sldIdLst>
    <p:sldId id="264" r:id="rId5"/>
    <p:sldId id="275" r:id="rId6"/>
    <p:sldId id="277" r:id="rId7"/>
    <p:sldId id="352" r:id="rId8"/>
    <p:sldId id="283" r:id="rId9"/>
    <p:sldId id="356" r:id="rId10"/>
    <p:sldId id="353" r:id="rId11"/>
    <p:sldId id="357" r:id="rId12"/>
    <p:sldId id="28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Domine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00"/>
    <a:srgbClr val="2A2559"/>
    <a:srgbClr val="57408F"/>
    <a:srgbClr val="171831"/>
    <a:srgbClr val="EB7952"/>
    <a:srgbClr val="8389C3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0FB1E-D995-4B1D-B14E-F2FE7EC9F411}" v="3" dt="2023-02-22T20:38:40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4"/>
    <p:restoredTop sz="94731"/>
  </p:normalViewPr>
  <p:slideViewPr>
    <p:cSldViewPr snapToGrid="0">
      <p:cViewPr varScale="1">
        <p:scale>
          <a:sx n="81" d="100"/>
          <a:sy n="81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 Hallum Barnard" userId="edacd60a-90bd-424e-ba86-30b1958546b3" providerId="ADAL" clId="{0C30FB1E-D995-4B1D-B14E-F2FE7EC9F411}"/>
    <pc:docChg chg="custSel modSld">
      <pc:chgData name="Mrs S Hallum Barnard" userId="edacd60a-90bd-424e-ba86-30b1958546b3" providerId="ADAL" clId="{0C30FB1E-D995-4B1D-B14E-F2FE7EC9F411}" dt="2023-02-22T20:43:22.318" v="8" actId="478"/>
      <pc:docMkLst>
        <pc:docMk/>
      </pc:docMkLst>
      <pc:sldChg chg="delSp mod">
        <pc:chgData name="Mrs S Hallum Barnard" userId="edacd60a-90bd-424e-ba86-30b1958546b3" providerId="ADAL" clId="{0C30FB1E-D995-4B1D-B14E-F2FE7EC9F411}" dt="2023-02-22T20:43:22.318" v="8" actId="478"/>
        <pc:sldMkLst>
          <pc:docMk/>
          <pc:sldMk cId="1626801989" sldId="285"/>
        </pc:sldMkLst>
        <pc:spChg chg="del">
          <ac:chgData name="Mrs S Hallum Barnard" userId="edacd60a-90bd-424e-ba86-30b1958546b3" providerId="ADAL" clId="{0C30FB1E-D995-4B1D-B14E-F2FE7EC9F411}" dt="2023-02-22T20:43:22.318" v="8" actId="478"/>
          <ac:spMkLst>
            <pc:docMk/>
            <pc:sldMk cId="1626801989" sldId="285"/>
            <ac:spMk id="5" creationId="{9324FF13-C0C9-5A62-DA5B-FCE4A2B81C70}"/>
          </ac:spMkLst>
        </pc:spChg>
      </pc:sldChg>
      <pc:sldChg chg="modSp mod">
        <pc:chgData name="Mrs S Hallum Barnard" userId="edacd60a-90bd-424e-ba86-30b1958546b3" providerId="ADAL" clId="{0C30FB1E-D995-4B1D-B14E-F2FE7EC9F411}" dt="2023-02-22T20:40:50.898" v="7" actId="167"/>
        <pc:sldMkLst>
          <pc:docMk/>
          <pc:sldMk cId="4215445933" sldId="356"/>
        </pc:sldMkLst>
        <pc:spChg chg="mod ord">
          <ac:chgData name="Mrs S Hallum Barnard" userId="edacd60a-90bd-424e-ba86-30b1958546b3" providerId="ADAL" clId="{0C30FB1E-D995-4B1D-B14E-F2FE7EC9F411}" dt="2023-02-22T20:40:50.898" v="7" actId="167"/>
          <ac:spMkLst>
            <pc:docMk/>
            <pc:sldMk cId="4215445933" sldId="356"/>
            <ac:spMk id="3" creationId="{CFE3B206-823A-BFF2-0824-D7CDD6CB4F0B}"/>
          </ac:spMkLst>
        </pc:spChg>
        <pc:picChg chg="mod">
          <ac:chgData name="Mrs S Hallum Barnard" userId="edacd60a-90bd-424e-ba86-30b1958546b3" providerId="ADAL" clId="{0C30FB1E-D995-4B1D-B14E-F2FE7EC9F411}" dt="2023-02-22T20:38:52.121" v="6" actId="1076"/>
          <ac:picMkLst>
            <pc:docMk/>
            <pc:sldMk cId="4215445933" sldId="356"/>
            <ac:picMk id="4" creationId="{D820170D-4777-2793-4AD7-8FF2C79709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E00B-359F-6C46-B779-000318FCF7C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4813-1272-A040-AFA5-0148367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0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A2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8459-A3A6-C2D1-83C9-977011D490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2305" y="3304565"/>
            <a:ext cx="9144000" cy="1437764"/>
          </a:xfrm>
        </p:spPr>
        <p:txBody>
          <a:bodyPr anchor="t" anchorCtr="0">
            <a:normAutofit/>
          </a:bodyPr>
          <a:lstStyle>
            <a:lvl1pPr algn="l" fontAlgn="t">
              <a:defRPr sz="4500" b="1" i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7A58F-7859-0C89-5F19-8C47319586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92305" y="3005287"/>
            <a:ext cx="9144000" cy="204649"/>
          </a:xfr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519601-1F25-E60D-63FF-8FEAC3C356F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92305" y="4852409"/>
            <a:ext cx="5029201" cy="132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DM Sans" pitchFamily="2" charset="77"/>
              </a:defRPr>
            </a:lvl2pPr>
            <a:lvl3pPr marL="914400" indent="0">
              <a:buNone/>
              <a:defRPr sz="1600">
                <a:latin typeface="DM Sans" pitchFamily="2" charset="77"/>
              </a:defRPr>
            </a:lvl3pPr>
            <a:lvl4pPr marL="1371600" indent="0">
              <a:buNone/>
              <a:defRPr sz="1600">
                <a:latin typeface="DM Sans" pitchFamily="2" charset="77"/>
              </a:defRPr>
            </a:lvl4pPr>
            <a:lvl5pPr marL="1828800" indent="0">
              <a:buNone/>
              <a:defRPr sz="1600">
                <a:latin typeface="DM Sa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4B25E8C-1600-4190-F7E9-CD1EF88B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836" y="872065"/>
            <a:ext cx="4098184" cy="191248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CAD452E-AA16-629A-919F-D6ED10525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702333" y="-444953"/>
            <a:ext cx="10594724" cy="105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F056DF-C7F2-A6A8-A79D-5B4D84DFD229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F0D48E-7F42-289D-2A0B-1414A38A7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6618324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2C426E-1B61-4395-9718-0F1B8A0ADC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535943"/>
            <a:ext cx="6618325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060E67-A954-2163-A48C-45C5F0F844F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-1"/>
            <a:ext cx="4754058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767A9-F1AE-D26D-E49E-21F227C3564D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08F873-040C-B3FF-7177-60B6E757A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84545E-C4A8-7BB3-DC3C-4C7DA61BE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4667605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63F1A5-D741-E4C6-D5F7-3CF1638C35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2" y="1535943"/>
            <a:ext cx="4667606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5C8B3D-1E44-6F32-B1D9-C1FF00BCE2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73675" y="-1"/>
            <a:ext cx="6618325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6FBBB-307D-5C2E-FA0A-B88C1732AA3D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626D41-6A6A-3676-A400-8A1433CCB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C6DD-D031-7281-EE1F-A9F36FAC0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4667605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AC3BD-F05E-A2B5-2721-23E3B728D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2" y="1535943"/>
            <a:ext cx="4667606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B1CF96-0589-52E6-3FC8-AAEB96729BB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73675" y="-1"/>
            <a:ext cx="6618325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D64209-6242-5913-C682-921FBC168987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B9705-FBA2-465E-8650-7643B3569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E84C-2B34-5C8F-E934-8152CA1FB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8682257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93D908-7F43-C8C8-9F2F-C6A92EAB0E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2" y="1535943"/>
            <a:ext cx="8124908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427DC-FD55-9E57-0B7D-0BB3BE054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702333" y="-444953"/>
            <a:ext cx="10594724" cy="10594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AFF732-AE31-BA90-1CFA-D3C3C3CC582C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CBA4C-7C51-7224-2A76-37816EF54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2A2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2D6A-4864-FEA6-FA0A-42E989AC7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8682257" cy="1034637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936BED-A164-6265-CD83-FB4D72FC0B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2" y="1535943"/>
            <a:ext cx="8124908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FE2F3-05A5-35AA-9492-CE0B9E27E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676207" y="-436244"/>
            <a:ext cx="10594724" cy="105947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09E44C-8C55-C86E-2267-BBFCA481771E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B0B1A-A80F-E18B-461C-15EAB557F6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6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solidFill>
          <a:srgbClr val="2A2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28A60-6010-53DA-F650-D002AE3C0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>
            <a:off x="5676207" y="-436244"/>
            <a:ext cx="10594724" cy="1059472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519601-1F25-E60D-63FF-8FEAC3C356F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148" y="4599256"/>
            <a:ext cx="502920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DM Sans" pitchFamily="2" charset="77"/>
              </a:defRPr>
            </a:lvl2pPr>
            <a:lvl3pPr marL="914400" indent="0">
              <a:buNone/>
              <a:defRPr sz="1600">
                <a:latin typeface="DM Sans" pitchFamily="2" charset="77"/>
              </a:defRPr>
            </a:lvl3pPr>
            <a:lvl4pPr marL="1371600" indent="0">
              <a:buNone/>
              <a:defRPr sz="1600">
                <a:latin typeface="DM Sans" pitchFamily="2" charset="77"/>
              </a:defRPr>
            </a:lvl4pPr>
            <a:lvl5pPr marL="1828800" indent="0">
              <a:buNone/>
              <a:defRPr sz="1600">
                <a:latin typeface="DM Sans" pitchFamily="2" charset="77"/>
              </a:defRPr>
            </a:lvl5pPr>
          </a:lstStyle>
          <a:p>
            <a:pPr lvl="0"/>
            <a:r>
              <a:rPr lang="en-GB" dirty="0"/>
              <a:t>Brighton Hill Community School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BF3EDB-C12A-73AB-AC9F-8C84582EA7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0148" y="5103196"/>
            <a:ext cx="5029202" cy="119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lnSpc>
                <a:spcPts val="1400"/>
              </a:lnSpc>
              <a:buNone/>
              <a:defRPr sz="1100">
                <a:solidFill>
                  <a:schemeClr val="bg1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 sz="1600">
                <a:latin typeface="DM Sans" pitchFamily="2" charset="77"/>
              </a:defRPr>
            </a:lvl2pPr>
            <a:lvl3pPr marL="914400" indent="0">
              <a:buNone/>
              <a:defRPr sz="1600">
                <a:latin typeface="DM Sans" pitchFamily="2" charset="77"/>
              </a:defRPr>
            </a:lvl3pPr>
            <a:lvl4pPr marL="1371600" indent="0">
              <a:buNone/>
              <a:defRPr sz="1600">
                <a:latin typeface="DM Sans" pitchFamily="2" charset="77"/>
              </a:defRPr>
            </a:lvl4pPr>
            <a:lvl5pPr marL="1828800" indent="0">
              <a:buNone/>
              <a:defRPr sz="1600">
                <a:latin typeface="DM Sans" pitchFamily="2" charset="77"/>
              </a:defRPr>
            </a:lvl5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Brighton Way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Basingstoke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Hampshire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RG22 4HS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GB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01256 350606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dirty="0" err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admin@brightonhill.hants.sch.uk</a:t>
            </a:r>
            <a:endParaRPr lang="en-GB" dirty="0">
              <a:solidFill>
                <a:srgbClr val="FF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7A8C3E4C-7595-7CAC-3FE5-8CA48D99DD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4510" y="3294124"/>
            <a:ext cx="2413593" cy="11263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30EBB5-1A3D-DEAA-6538-A0C841C48998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8459-A3A6-C2D1-83C9-977011D490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2305" y="3304565"/>
            <a:ext cx="9144000" cy="1437764"/>
          </a:xfrm>
        </p:spPr>
        <p:txBody>
          <a:bodyPr anchor="t" anchorCtr="0">
            <a:normAutofit/>
          </a:bodyPr>
          <a:lstStyle>
            <a:lvl1pPr algn="l" fontAlgn="t">
              <a:defRPr sz="4500" b="1" i="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7A58F-7859-0C89-5F19-8C47319586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92305" y="3005287"/>
            <a:ext cx="9144000" cy="204649"/>
          </a:xfr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519601-1F25-E60D-63FF-8FEAC3C356F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92305" y="4852409"/>
            <a:ext cx="5029201" cy="132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DM Sans" pitchFamily="2" charset="77"/>
              </a:defRPr>
            </a:lvl2pPr>
            <a:lvl3pPr marL="914400" indent="0">
              <a:buNone/>
              <a:defRPr sz="1600">
                <a:latin typeface="DM Sans" pitchFamily="2" charset="77"/>
              </a:defRPr>
            </a:lvl3pPr>
            <a:lvl4pPr marL="1371600" indent="0">
              <a:buNone/>
              <a:defRPr sz="1600">
                <a:latin typeface="DM Sans" pitchFamily="2" charset="77"/>
              </a:defRPr>
            </a:lvl4pPr>
            <a:lvl5pPr marL="1828800" indent="0">
              <a:buNone/>
              <a:defRPr sz="1600">
                <a:latin typeface="DM Sa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4B25E8C-1600-4190-F7E9-CD1EF88B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837" y="872065"/>
            <a:ext cx="4098182" cy="1912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D452E-AA16-629A-919F-D6ED10525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/>
          <a:stretch/>
        </p:blipFill>
        <p:spPr>
          <a:xfrm>
            <a:off x="5702333" y="-444953"/>
            <a:ext cx="10594724" cy="105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F056DF-C7F2-A6A8-A79D-5B4D84DFD229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7711108" y="-78376"/>
            <a:ext cx="4507396" cy="6945086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6618324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535943"/>
            <a:ext cx="6618325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76947F-183F-6DF2-FE30-A44E0C89D36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2036" y="4343317"/>
            <a:ext cx="31578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 i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Secondary Heading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407717-F555-260C-EB63-EDB6BDA3432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501306"/>
            <a:ext cx="3861951" cy="3434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7F35F5E-A86D-5292-8349-4D2E2657825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42036" y="4730943"/>
            <a:ext cx="3157857" cy="6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95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4F052-544A-8DA2-C4A9-4FA939F0070F}"/>
              </a:ext>
            </a:extLst>
          </p:cNvPr>
          <p:cNvSpPr/>
          <p:nvPr userDrawn="1"/>
        </p:nvSpPr>
        <p:spPr>
          <a:xfrm rot="5400000">
            <a:off x="8545286" y="3211288"/>
            <a:ext cx="6936376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F77197E-3257-E969-E9B3-9A0DAF912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3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9D9853-1E0D-AB1A-CB9C-7CA2B33735B9}"/>
              </a:ext>
            </a:extLst>
          </p:cNvPr>
          <p:cNvSpPr/>
          <p:nvPr userDrawn="1"/>
        </p:nvSpPr>
        <p:spPr>
          <a:xfrm>
            <a:off x="7711108" y="-9105"/>
            <a:ext cx="4480892" cy="686710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C94267-EA84-5F21-B094-36891928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6618324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062B40-B8D6-B63C-6030-943F4756CA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535943"/>
            <a:ext cx="6618325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5A2B38-6ABC-3F19-DF47-B4176370CE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2036" y="4343317"/>
            <a:ext cx="31578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 i="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Secondary Heading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5FEECE1-9118-3D88-9205-A44653CA1E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501306"/>
            <a:ext cx="3861951" cy="3434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E29C77-227C-633A-7628-15DD98C4630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42036" y="4730943"/>
            <a:ext cx="3157857" cy="6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95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D8E8FF-0B76-68AE-0EBB-2BB04A87E6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046B79B-3EBC-B074-C938-84AA19373AFE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0" y="174170"/>
            <a:ext cx="12218504" cy="109728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8"/>
            <a:ext cx="6618324" cy="770144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689463"/>
            <a:ext cx="6618325" cy="47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4F052-544A-8DA2-C4A9-4FA939F0070F}"/>
              </a:ext>
            </a:extLst>
          </p:cNvPr>
          <p:cNvSpPr/>
          <p:nvPr userDrawn="1"/>
        </p:nvSpPr>
        <p:spPr>
          <a:xfrm rot="5400000">
            <a:off x="8597725" y="3237223"/>
            <a:ext cx="6858001" cy="383554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C0D15-4938-569D-1A94-1D16CA951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0" y="174170"/>
            <a:ext cx="12218504" cy="109728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8"/>
            <a:ext cx="6618324" cy="770144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689463"/>
            <a:ext cx="6618325" cy="47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7C636-1A56-00A0-9A94-54EAC7DC4688}"/>
              </a:ext>
            </a:extLst>
          </p:cNvPr>
          <p:cNvSpPr/>
          <p:nvPr userDrawn="1"/>
        </p:nvSpPr>
        <p:spPr>
          <a:xfrm>
            <a:off x="7711108" y="-9105"/>
            <a:ext cx="4480892" cy="6867105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45A6E2-0C2B-4EAA-F0D8-48C3D9C531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2036" y="4343317"/>
            <a:ext cx="31578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 i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Secondary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3C5330-521A-637C-4EFC-B1500536FF2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501306"/>
            <a:ext cx="3861951" cy="3434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5BA738-E743-0BBF-F5DC-EC60DC4759D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42036" y="4730943"/>
            <a:ext cx="3157857" cy="6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95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D2948-8DA3-F14C-5384-7911005105C9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34DC812-9295-F097-17F2-6C39FE411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0" y="174170"/>
            <a:ext cx="12218504" cy="1097281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8"/>
            <a:ext cx="6618324" cy="770144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689463"/>
            <a:ext cx="6618325" cy="47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4F052-544A-8DA2-C4A9-4FA939F0070F}"/>
              </a:ext>
            </a:extLst>
          </p:cNvPr>
          <p:cNvSpPr/>
          <p:nvPr userDrawn="1"/>
        </p:nvSpPr>
        <p:spPr>
          <a:xfrm rot="5400000">
            <a:off x="8597725" y="3237223"/>
            <a:ext cx="6858001" cy="38355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C0D15-4938-569D-1A94-1D16CA951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9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23EA93-FFB6-578F-92AC-AB444D738460}"/>
              </a:ext>
            </a:extLst>
          </p:cNvPr>
          <p:cNvSpPr/>
          <p:nvPr userDrawn="1"/>
        </p:nvSpPr>
        <p:spPr>
          <a:xfrm>
            <a:off x="0" y="174170"/>
            <a:ext cx="12218504" cy="1097281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AAB4-360E-972C-7756-0C4F452B1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8"/>
            <a:ext cx="6618324" cy="770144"/>
          </a:xfrm>
        </p:spPr>
        <p:txBody>
          <a:bodyPr anchor="t" anchorCtr="0">
            <a:normAutofit/>
          </a:bodyPr>
          <a:lstStyle>
            <a:lvl1pPr>
              <a:defRPr sz="30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521CCD-C25B-AF6E-7681-43676306E2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689463"/>
            <a:ext cx="6618325" cy="47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7C636-1A56-00A0-9A94-54EAC7DC4688}"/>
              </a:ext>
            </a:extLst>
          </p:cNvPr>
          <p:cNvSpPr/>
          <p:nvPr userDrawn="1"/>
        </p:nvSpPr>
        <p:spPr>
          <a:xfrm>
            <a:off x="7711108" y="-9105"/>
            <a:ext cx="4480892" cy="6867105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45A6E2-0C2B-4EAA-F0D8-48C3D9C531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2036" y="4343317"/>
            <a:ext cx="315785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00" b="1" i="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Secondary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3C5330-521A-637C-4EFC-B1500536FF2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501306"/>
            <a:ext cx="3861951" cy="34349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5BA738-E743-0BBF-F5DC-EC60DC4759D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42036" y="4730943"/>
            <a:ext cx="3157857" cy="69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95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A2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AF142-F73D-FF9B-DB46-C02195A48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CD2948-8DA3-F14C-5384-7911005105C9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2A2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84545E-C4A8-7BB3-DC3C-4C7DA61BE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52" y="501307"/>
            <a:ext cx="6618324" cy="1034637"/>
          </a:xfrm>
        </p:spPr>
        <p:txBody>
          <a:bodyPr anchor="t" anchorCtr="0"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63F1A5-D741-E4C6-D5F7-3CF1638C35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451" y="1535943"/>
            <a:ext cx="6618325" cy="482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5C8B3D-1E44-6F32-B1D9-C1FF00BCE2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37942" y="-1"/>
            <a:ext cx="4754058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6FBBB-307D-5C2E-FA0A-B88C1732AA3D}"/>
              </a:ext>
            </a:extLst>
          </p:cNvPr>
          <p:cNvSpPr/>
          <p:nvPr userDrawn="1"/>
        </p:nvSpPr>
        <p:spPr>
          <a:xfrm rot="5400000">
            <a:off x="8584475" y="3250476"/>
            <a:ext cx="6857999" cy="357049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626D41-6A6A-3676-A400-8A1433CCB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25713" y="6067573"/>
            <a:ext cx="698944" cy="6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ACB44-0683-7918-DFA7-E8FA8E47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817E5-DED3-D7DC-D3E3-B31DA5C4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6EF7D-FD9A-8AB1-8E0E-1F04C8239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2A2559"/>
                </a:solidFill>
                <a:latin typeface="DM Sans" pitchFamily="2" charset="77"/>
              </a:defRPr>
            </a:lvl1pPr>
          </a:lstStyle>
          <a:p>
            <a:r>
              <a:rPr lang="en-US" dirty="0" err="1"/>
              <a:t>brightonhill.hants.sch.uk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BDF3F-3B96-BE42-D178-9B2649ED5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DM Sans" pitchFamily="2" charset="77"/>
              </a:defRPr>
            </a:lvl1pPr>
          </a:lstStyle>
          <a:p>
            <a:fld id="{1DFCE6EE-47B5-7544-A779-33CD9F67F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6" r:id="rId3"/>
    <p:sldLayoutId id="2147483653" r:id="rId4"/>
    <p:sldLayoutId id="2147483665" r:id="rId5"/>
    <p:sldLayoutId id="2147483666" r:id="rId6"/>
    <p:sldLayoutId id="2147483663" r:id="rId7"/>
    <p:sldLayoutId id="2147483664" r:id="rId8"/>
    <p:sldLayoutId id="2147483654" r:id="rId9"/>
    <p:sldLayoutId id="2147483657" r:id="rId10"/>
    <p:sldLayoutId id="2147483661" r:id="rId11"/>
    <p:sldLayoutId id="2147483662" r:id="rId12"/>
    <p:sldLayoutId id="2147483658" r:id="rId13"/>
    <p:sldLayoutId id="2147483659" r:id="rId14"/>
    <p:sldLayoutId id="214748365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2A2559"/>
          </a:solidFill>
          <a:latin typeface="Domine" panose="0204050304040306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Domine" panose="02040503040403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moore@brightonhill.hants.sch.uk" TargetMode="External"/><Relationship Id="rId2" Type="http://schemas.openxmlformats.org/officeDocument/2006/relationships/hyperlink" Target="mailto:shallumbarnard@brightonhill.hants.sch.uk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C1145E-E9B7-BF1F-3FC9-D95EC9178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Developing ‘My World’ at Brighton Hill Community School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33B84-8E70-C8CE-D13B-6DE9B35FEE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92305" y="4852409"/>
            <a:ext cx="8515899" cy="1320454"/>
          </a:xfrm>
        </p:spPr>
        <p:txBody>
          <a:bodyPr/>
          <a:lstStyle/>
          <a:p>
            <a:r>
              <a:rPr lang="en-GB" sz="2800" dirty="0"/>
              <a:t>Building Personal Development in the curriculum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5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1C34-53A0-28EA-9CCB-8488B0F2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Starting at the beginning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16453-A763-1247-6BE2-382323B9C1B7}"/>
              </a:ext>
            </a:extLst>
          </p:cNvPr>
          <p:cNvSpPr txBox="1"/>
          <p:nvPr/>
        </p:nvSpPr>
        <p:spPr>
          <a:xfrm>
            <a:off x="2578608" y="193064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PSHE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1DCD5-CBE4-05B1-C89D-2F3109336736}"/>
              </a:ext>
            </a:extLst>
          </p:cNvPr>
          <p:cNvSpPr txBox="1"/>
          <p:nvPr/>
        </p:nvSpPr>
        <p:spPr>
          <a:xfrm>
            <a:off x="4285488" y="243185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Prevent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C970B-B812-9457-F1A5-B5EAE257C0A8}"/>
              </a:ext>
            </a:extLst>
          </p:cNvPr>
          <p:cNvSpPr txBox="1"/>
          <p:nvPr/>
        </p:nvSpPr>
        <p:spPr>
          <a:xfrm>
            <a:off x="3810000" y="324738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SMSC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DC225-FD66-7FAF-0401-A1104B3C6065}"/>
              </a:ext>
            </a:extLst>
          </p:cNvPr>
          <p:cNvSpPr txBox="1"/>
          <p:nvPr/>
        </p:nvSpPr>
        <p:spPr>
          <a:xfrm>
            <a:off x="5918947" y="281984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British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5B8B7-403E-3BB6-0F73-221A54AD6DCB}"/>
              </a:ext>
            </a:extLst>
          </p:cNvPr>
          <p:cNvSpPr txBox="1"/>
          <p:nvPr/>
        </p:nvSpPr>
        <p:spPr>
          <a:xfrm>
            <a:off x="5556504" y="386277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KS4 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85E3B-08E2-5C62-09F0-F260C2B7B090}"/>
              </a:ext>
            </a:extLst>
          </p:cNvPr>
          <p:cNvSpPr txBox="1"/>
          <p:nvPr/>
        </p:nvSpPr>
        <p:spPr>
          <a:xfrm>
            <a:off x="7842504" y="189651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Citizenship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4873C-7382-038C-57A9-0369DE83E195}"/>
              </a:ext>
            </a:extLst>
          </p:cNvPr>
          <p:cNvSpPr txBox="1"/>
          <p:nvPr/>
        </p:nvSpPr>
        <p:spPr>
          <a:xfrm>
            <a:off x="5480304" y="167118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17A32-6E7D-3937-DF45-96C2C19D3EDC}"/>
              </a:ext>
            </a:extLst>
          </p:cNvPr>
          <p:cNvSpPr txBox="1"/>
          <p:nvPr/>
        </p:nvSpPr>
        <p:spPr>
          <a:xfrm>
            <a:off x="1043358" y="4905695"/>
            <a:ext cx="5340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Values strands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Reference in Schemes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Full audit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23F2A5-6F7A-BFFA-FE67-CC3F434BE20D}"/>
              </a:ext>
            </a:extLst>
          </p:cNvPr>
          <p:cNvGrpSpPr/>
          <p:nvPr/>
        </p:nvGrpSpPr>
        <p:grpSpPr>
          <a:xfrm>
            <a:off x="3835326" y="4681751"/>
            <a:ext cx="725155" cy="725155"/>
            <a:chOff x="3835326" y="4681751"/>
            <a:chExt cx="725155" cy="725155"/>
          </a:xfrm>
        </p:grpSpPr>
        <p:pic>
          <p:nvPicPr>
            <p:cNvPr id="12" name="Graphic 11" descr="Storytelling outline">
              <a:extLst>
                <a:ext uri="{FF2B5EF4-FFF2-40B4-BE49-F238E27FC236}">
                  <a16:creationId xmlns:a16="http://schemas.microsoft.com/office/drawing/2014/main" id="{775FE582-7994-0BAA-36F8-02A23003C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35326" y="4681751"/>
              <a:ext cx="725155" cy="7251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B281CF-1753-6756-3EB8-ADA75EB42FE7}"/>
                </a:ext>
              </a:extLst>
            </p:cNvPr>
            <p:cNvSpPr txBox="1"/>
            <p:nvPr/>
          </p:nvSpPr>
          <p:spPr>
            <a:xfrm>
              <a:off x="3913320" y="4958583"/>
              <a:ext cx="237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6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B78D-19EF-D0D4-92A0-33C610C3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My World is born!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B206-823A-BFF2-0824-D7CDD6CB4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Main delivery tool of Values strands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Overhaul of tutor programme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Literacy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Numeracy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My World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KS4 RS (core)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Assembly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Iterations of My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A8861-659A-B98C-E78B-30A09DA3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49" y="2428788"/>
            <a:ext cx="3020715" cy="2743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4E482F-FDD4-CCB5-7E8A-F896AE021093}"/>
              </a:ext>
            </a:extLst>
          </p:cNvPr>
          <p:cNvSpPr/>
          <p:nvPr/>
        </p:nvSpPr>
        <p:spPr>
          <a:xfrm>
            <a:off x="10000034" y="2295728"/>
            <a:ext cx="398003" cy="3404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705E9-FE9D-760B-7F6A-15D9D084F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26" y="4972916"/>
            <a:ext cx="1109369" cy="11706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A825EB-7720-975D-8768-B4059E30359D}"/>
              </a:ext>
            </a:extLst>
          </p:cNvPr>
          <p:cNvGrpSpPr/>
          <p:nvPr/>
        </p:nvGrpSpPr>
        <p:grpSpPr>
          <a:xfrm>
            <a:off x="6589524" y="1494627"/>
            <a:ext cx="725155" cy="725155"/>
            <a:chOff x="3835326" y="4681751"/>
            <a:chExt cx="725155" cy="725155"/>
          </a:xfrm>
        </p:grpSpPr>
        <p:pic>
          <p:nvPicPr>
            <p:cNvPr id="9" name="Graphic 8" descr="Storytelling outline">
              <a:extLst>
                <a:ext uri="{FF2B5EF4-FFF2-40B4-BE49-F238E27FC236}">
                  <a16:creationId xmlns:a16="http://schemas.microsoft.com/office/drawing/2014/main" id="{A15C22FB-74FA-6A9A-A148-DDEC13AA9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35326" y="4681751"/>
              <a:ext cx="725155" cy="72515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CD92F-88A0-CE1A-CF01-BE8F599644BA}"/>
                </a:ext>
              </a:extLst>
            </p:cNvPr>
            <p:cNvSpPr txBox="1"/>
            <p:nvPr/>
          </p:nvSpPr>
          <p:spPr>
            <a:xfrm>
              <a:off x="3913320" y="4958583"/>
              <a:ext cx="237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48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1C34-53A0-28EA-9CCB-8488B0F2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Planning and Delivery</a:t>
            </a:r>
            <a:br>
              <a:rPr lang="en-GB" sz="3600" dirty="0">
                <a:solidFill>
                  <a:srgbClr val="002060"/>
                </a:solidFill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4E74-79FB-909F-1D15-0BEA18EB5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1" y="1689463"/>
            <a:ext cx="10964262" cy="47635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Values lead plans the sessions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Development of a spiral curriculum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Delivery by tutors (non-specialists)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Easy to follow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Parental collaboration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Parent Focus Groups (2018-2022)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Parental consultation with RSE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Termly parent collaboration online information evenings (2022-)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Half-termly curriculum emails with ‘how parents can help’ section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23D0A4-55F8-333F-6187-612D4634C8CC}"/>
              </a:ext>
            </a:extLst>
          </p:cNvPr>
          <p:cNvSpPr txBox="1">
            <a:spLocks/>
          </p:cNvSpPr>
          <p:nvPr/>
        </p:nvSpPr>
        <p:spPr>
          <a:xfrm>
            <a:off x="2436829" y="95641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2A25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2" name="Graphic 11" descr="Storytelling outline">
            <a:extLst>
              <a:ext uri="{FF2B5EF4-FFF2-40B4-BE49-F238E27FC236}">
                <a16:creationId xmlns:a16="http://schemas.microsoft.com/office/drawing/2014/main" id="{5B98D082-375C-5797-5633-C35CB29E2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3996" y="1363982"/>
            <a:ext cx="725155" cy="725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3D42C-8C10-7653-CFB9-D31059246815}"/>
              </a:ext>
            </a:extLst>
          </p:cNvPr>
          <p:cNvSpPr txBox="1"/>
          <p:nvPr/>
        </p:nvSpPr>
        <p:spPr>
          <a:xfrm>
            <a:off x="6096226" y="1628651"/>
            <a:ext cx="58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BD09B-31B2-29CB-F93A-7487DF26A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41" y="1628651"/>
            <a:ext cx="10477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B1FC-4A91-AA39-CAA3-F1B8C597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501307"/>
            <a:ext cx="11095735" cy="1034637"/>
          </a:xfrm>
        </p:spPr>
        <p:txBody>
          <a:bodyPr>
            <a:noAutofit/>
          </a:bodyPr>
          <a:lstStyle/>
          <a:p>
            <a:r>
              <a:rPr lang="en-US" sz="3600" dirty="0"/>
              <a:t>Example title page, lesson slides and retrieval / assessment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459B3-E2FA-B2A7-4719-B1E86726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1" y="1741251"/>
            <a:ext cx="10755267" cy="46154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Key features: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Trigger warning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Do 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Recaps from prior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Learning objective with steps to success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Checkpoints and explicit instructions to write key information in books (takeaways)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Pair &amp; share discussion tasks</a:t>
            </a:r>
          </a:p>
          <a:p>
            <a:endParaRPr lang="en-US" dirty="0"/>
          </a:p>
        </p:txBody>
      </p:sp>
      <p:pic>
        <p:nvPicPr>
          <p:cNvPr id="4" name="Graphic 3" descr="Storytelling outline">
            <a:extLst>
              <a:ext uri="{FF2B5EF4-FFF2-40B4-BE49-F238E27FC236}">
                <a16:creationId xmlns:a16="http://schemas.microsoft.com/office/drawing/2014/main" id="{D4DEE26E-2E7F-C8DB-2643-17CF041CB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174" y="1317838"/>
            <a:ext cx="1121664" cy="1121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A20BB-FA15-9624-71D6-EA82CE3ACA26}"/>
              </a:ext>
            </a:extLst>
          </p:cNvPr>
          <p:cNvSpPr txBox="1"/>
          <p:nvPr/>
        </p:nvSpPr>
        <p:spPr>
          <a:xfrm>
            <a:off x="8841981" y="1847335"/>
            <a:ext cx="103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164184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B206-823A-BFF2-0824-D7CDD6CB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1" y="1689463"/>
            <a:ext cx="7514052" cy="476358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/>
              <a:t>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/>
              <a:t>CPD 3 times a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/>
              <a:t>Tutor </a:t>
            </a:r>
            <a:r>
              <a:rPr lang="en-GB" sz="2600" dirty="0" err="1"/>
              <a:t>helpsheets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err="1"/>
              <a:t>HoY</a:t>
            </a:r>
            <a:r>
              <a:rPr lang="en-GB" sz="3000" dirty="0"/>
              <a:t> role in monitoring whole tutor programme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/>
              <a:t>Learning walks x2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/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/>
              <a:t>Discussion and actions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Tutor feedback survey – bi-annual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Form to submit with feedback at any time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C38402-4806-2043-7BB6-8E7B907C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4" y="2657202"/>
            <a:ext cx="6037850" cy="2090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6B78D-19EF-D0D4-92A0-33C610C3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1" y="501308"/>
            <a:ext cx="10681457" cy="770144"/>
          </a:xfrm>
        </p:spPr>
        <p:txBody>
          <a:bodyPr>
            <a:normAutofit/>
          </a:bodyPr>
          <a:lstStyle/>
          <a:p>
            <a:r>
              <a:rPr lang="en-US" sz="3600" dirty="0"/>
              <a:t>Training, Monitoring and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0170D-4777-2793-4AD7-8FF2C797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665" y="5224156"/>
            <a:ext cx="1238423" cy="1228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3A0A95-C94A-3903-DD72-453C37F03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179" y="2664896"/>
            <a:ext cx="5965090" cy="223308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D3474F6-6B2B-7520-C7D0-5E45FA9F8687}"/>
              </a:ext>
            </a:extLst>
          </p:cNvPr>
          <p:cNvGrpSpPr/>
          <p:nvPr/>
        </p:nvGrpSpPr>
        <p:grpSpPr>
          <a:xfrm>
            <a:off x="4272869" y="1857497"/>
            <a:ext cx="725155" cy="725155"/>
            <a:chOff x="4150321" y="1848070"/>
            <a:chExt cx="725155" cy="725155"/>
          </a:xfrm>
        </p:grpSpPr>
        <p:pic>
          <p:nvPicPr>
            <p:cNvPr id="17" name="Graphic 16" descr="Storytelling outline">
              <a:extLst>
                <a:ext uri="{FF2B5EF4-FFF2-40B4-BE49-F238E27FC236}">
                  <a16:creationId xmlns:a16="http://schemas.microsoft.com/office/drawing/2014/main" id="{B199FE63-AE53-F571-DD2E-375F2E30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50321" y="1848070"/>
              <a:ext cx="725155" cy="7251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3AA019-BAFC-FBC5-1E81-01064291D053}"/>
                </a:ext>
              </a:extLst>
            </p:cNvPr>
            <p:cNvSpPr txBox="1"/>
            <p:nvPr/>
          </p:nvSpPr>
          <p:spPr>
            <a:xfrm>
              <a:off x="4229718" y="2106068"/>
              <a:ext cx="585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DFA341C-5852-AF5E-FE00-12DF6463A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468" y="2685411"/>
            <a:ext cx="6127081" cy="22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1C34-53A0-28EA-9CCB-8488B0F2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Deep Learning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4E74-79FB-909F-1D15-0BEA18EB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of audit to identify less covered Values strands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Consideration of school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Respect and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Keeping Healthy and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Careers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Build on prior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Specialism link where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External provider input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1911C-A39B-690F-8AD5-732927FA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1" y="1362761"/>
            <a:ext cx="83724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B78D-19EF-D0D4-92A0-33C610C3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B206-823A-BFF2-0824-D7CDD6CB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1" y="1689463"/>
            <a:ext cx="8946926" cy="50035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Schemes of Learning and Y11 Term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Ability to respond to current affairs / year group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Personal Development Monday morning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Equality and 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Reference to other agendas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Unicef</a:t>
            </a:r>
            <a:r>
              <a:rPr lang="en-GB" sz="2000" dirty="0"/>
              <a:t> – UN convention on the Rights of the Child - articles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Protected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External recognition and collaboration: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100" dirty="0"/>
              <a:t>SMSC Quality Mark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100" dirty="0"/>
              <a:t>We are in Beta Curriculum Thinking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E3CD37-786A-06DA-7927-CD4F0FA011F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GB" dirty="0"/>
              <a:t>Brighton Hill Community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D5368-8EEA-F0A0-E7A7-924BCAB4302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0148" y="5103195"/>
            <a:ext cx="5029202" cy="1375425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Brighton Way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Basingstoke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Hampshire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RG22 4HS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GB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01256 350606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FF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6A0598-352B-244F-1AB0-8EE5E1EEC154}"/>
              </a:ext>
            </a:extLst>
          </p:cNvPr>
          <p:cNvSpPr txBox="1">
            <a:spLocks/>
          </p:cNvSpPr>
          <p:nvPr/>
        </p:nvSpPr>
        <p:spPr>
          <a:xfrm>
            <a:off x="470452" y="501308"/>
            <a:ext cx="6618324" cy="770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2A2559"/>
                </a:solidFill>
                <a:latin typeface="Domine" panose="02040503040403060204" pitchFamily="18" charset="0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collaboration</a:t>
            </a:r>
            <a:endParaRPr lang="en-US" sz="3600" dirty="0">
              <a:solidFill>
                <a:srgbClr val="FF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207E8-666F-8E88-211B-37D9D5D6C8E6}"/>
              </a:ext>
            </a:extLst>
          </p:cNvPr>
          <p:cNvSpPr txBox="1"/>
          <p:nvPr/>
        </p:nvSpPr>
        <p:spPr>
          <a:xfrm>
            <a:off x="7998568" y="3429000"/>
            <a:ext cx="384972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Hallum Barnard</a:t>
            </a:r>
          </a:p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Headteacher – Curriculum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shallumbarnard@brightonhill.hants.sch.uk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01256 305804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861F8-03C1-35B0-0935-D3CA09DFBA4C}"/>
              </a:ext>
            </a:extLst>
          </p:cNvPr>
          <p:cNvSpPr txBox="1"/>
          <p:nvPr/>
        </p:nvSpPr>
        <p:spPr>
          <a:xfrm>
            <a:off x="7998568" y="4863512"/>
            <a:ext cx="81371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Wendy Moore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Lead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wmoore@brightonhill.hants.sch.uk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01256 305804</a:t>
            </a:r>
          </a:p>
        </p:txBody>
      </p:sp>
    </p:spTree>
    <p:extLst>
      <p:ext uri="{BB962C8B-B14F-4D97-AF65-F5344CB8AC3E}">
        <p14:creationId xmlns:p14="http://schemas.microsoft.com/office/powerpoint/2010/main" val="16268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naught Services">
      <a:dk1>
        <a:srgbClr val="505050"/>
      </a:dk1>
      <a:lt1>
        <a:srgbClr val="FFFFFF"/>
      </a:lt1>
      <a:dk2>
        <a:srgbClr val="4F4F4F"/>
      </a:dk2>
      <a:lt2>
        <a:srgbClr val="FEFFFF"/>
      </a:lt2>
      <a:accent1>
        <a:srgbClr val="111129"/>
      </a:accent1>
      <a:accent2>
        <a:srgbClr val="563F8F"/>
      </a:accent2>
      <a:accent3>
        <a:srgbClr val="8288C2"/>
      </a:accent3>
      <a:accent4>
        <a:srgbClr val="EB7852"/>
      </a:accent4>
      <a:accent5>
        <a:srgbClr val="FEFFFF"/>
      </a:accent5>
      <a:accent6>
        <a:srgbClr val="FEFFFF"/>
      </a:accent6>
      <a:hlink>
        <a:srgbClr val="EB7852"/>
      </a:hlink>
      <a:folHlink>
        <a:srgbClr val="EB78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reated xmlns="2084c16a-eb6e-4d6f-8006-93976cbcd447">2023-01-11T11:59:03+00:00</Datecreated>
    <lcf76f155ced4ddcb4097134ff3c332f xmlns="2084c16a-eb6e-4d6f-8006-93976cbcd447">
      <Terms xmlns="http://schemas.microsoft.com/office/infopath/2007/PartnerControls"/>
    </lcf76f155ced4ddcb4097134ff3c332f>
    <TaxCatchAll xmlns="c5e356a8-fad4-49dc-94b6-e500ac877f26" xsi:nil="true"/>
    <ReviewDate xmlns="2084c16a-eb6e-4d6f-8006-93976cbcd447" xsi:nil="true"/>
    <Notes xmlns="2084c16a-eb6e-4d6f-8006-93976cbcd44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F27525AE0BF4DAAB57DDBF037C192" ma:contentTypeVersion="20" ma:contentTypeDescription="Create a new document." ma:contentTypeScope="" ma:versionID="58701c1b1ddf86620ddbf967b49c68d5">
  <xsd:schema xmlns:xsd="http://www.w3.org/2001/XMLSchema" xmlns:xs="http://www.w3.org/2001/XMLSchema" xmlns:p="http://schemas.microsoft.com/office/2006/metadata/properties" xmlns:ns2="2084c16a-eb6e-4d6f-8006-93976cbcd447" xmlns:ns3="c5e356a8-fad4-49dc-94b6-e500ac877f26" targetNamespace="http://schemas.microsoft.com/office/2006/metadata/properties" ma:root="true" ma:fieldsID="71ba1148e4027c51ba1a84ff69813c9b" ns2:_="" ns3:_="">
    <xsd:import namespace="2084c16a-eb6e-4d6f-8006-93976cbcd447"/>
    <xsd:import namespace="c5e356a8-fad4-49dc-94b6-e500ac877f26"/>
    <xsd:element name="properties">
      <xsd:complexType>
        <xsd:sequence>
          <xsd:element name="documentManagement">
            <xsd:complexType>
              <xsd:all>
                <xsd:element ref="ns2:Datecreated" minOccurs="0"/>
                <xsd:element ref="ns2:Note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Review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4c16a-eb6e-4d6f-8006-93976cbcd447" elementFormDefault="qualified">
    <xsd:import namespace="http://schemas.microsoft.com/office/2006/documentManagement/types"/>
    <xsd:import namespace="http://schemas.microsoft.com/office/infopath/2007/PartnerControls"/>
    <xsd:element name="Datecreated" ma:index="2" nillable="true" ma:displayName="Date created" ma:default="[today]" ma:format="DateOnly" ma:internalName="Datecreated" ma:readOnly="false">
      <xsd:simpleType>
        <xsd:restriction base="dms:DateTime"/>
      </xsd:simpleType>
    </xsd:element>
    <xsd:element name="Notes" ma:index="3" nillable="true" ma:displayName="Notes" ma:format="Dropdown" ma:internalName="Notes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2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ReviewDate" ma:index="23" nillable="true" ma:displayName="Review Date" ma:format="DateOnly" ma:internalName="ReviewDate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d591f4-11ae-4c89-901f-4d6e8a7f5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356a8-fad4-49dc-94b6-e500ac877f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0a47d979-921f-476f-8ccd-52f864285cf5}" ma:internalName="TaxCatchAll" ma:showField="CatchAllData" ma:web="c5e356a8-fad4-49dc-94b6-e500ac877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B1D360-2785-44EA-A661-1F3BE047B2C5}">
  <ds:schemaRefs>
    <ds:schemaRef ds:uri="http://schemas.microsoft.com/office/2006/metadata/properties"/>
    <ds:schemaRef ds:uri="http://schemas.microsoft.com/office/infopath/2007/PartnerControls"/>
    <ds:schemaRef ds:uri="2084c16a-eb6e-4d6f-8006-93976cbcd447"/>
    <ds:schemaRef ds:uri="c5e356a8-fad4-49dc-94b6-e500ac877f26"/>
  </ds:schemaRefs>
</ds:datastoreItem>
</file>

<file path=customXml/itemProps2.xml><?xml version="1.0" encoding="utf-8"?>
<ds:datastoreItem xmlns:ds="http://schemas.openxmlformats.org/officeDocument/2006/customXml" ds:itemID="{DF5193CF-51FD-4EED-838F-B786AEA97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84c16a-eb6e-4d6f-8006-93976cbcd447"/>
    <ds:schemaRef ds:uri="c5e356a8-fad4-49dc-94b6-e500ac877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D8C317-DAFE-4D09-A1CB-CA270A0FD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363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DM Sans</vt:lpstr>
      <vt:lpstr>Domine</vt:lpstr>
      <vt:lpstr>Office Theme</vt:lpstr>
      <vt:lpstr>Developing ‘My World’ at Brighton Hill Community School</vt:lpstr>
      <vt:lpstr>Starting at the beginning</vt:lpstr>
      <vt:lpstr>My World is born!</vt:lpstr>
      <vt:lpstr>Planning and Delivery </vt:lpstr>
      <vt:lpstr>Example title page, lesson slides and retrieval / assessment slides</vt:lpstr>
      <vt:lpstr>Training, Monitoring and Feedback</vt:lpstr>
      <vt:lpstr>Deep Learning Days</vt:lpstr>
      <vt:lpstr>Development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Fardon</dc:creator>
  <cp:lastModifiedBy>Mrs S Hallum Barnard</cp:lastModifiedBy>
  <cp:revision>51</cp:revision>
  <dcterms:created xsi:type="dcterms:W3CDTF">2022-07-28T13:54:11Z</dcterms:created>
  <dcterms:modified xsi:type="dcterms:W3CDTF">2023-02-22T20:43:32Z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0x0101007D3F27525AE0BF4DAAB57DDBF037C192</vt:lpwstr>
  </property>
  <property fmtid="{D5CDD505-2E9C-101B-9397-08002B2CF9AE}" pid="3" name="MediaServiceImageTags">
    <vt:lpwstr/>
  </property>
</Properties>
</file>