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89BF30-410A-46FD-925A-514B6C749C46}" v="1" dt="2023-05-12T11:01:08.3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8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dridge, Shelly" userId="536e3062-ec06-44b7-8142-e9cb0f4b42a1" providerId="ADAL" clId="{F2360CF1-8A16-4642-AD40-F0A5CFEA722E}"/>
    <pc:docChg chg="modSld">
      <pc:chgData name="Aldridge, Shelly" userId="536e3062-ec06-44b7-8142-e9cb0f4b42a1" providerId="ADAL" clId="{F2360CF1-8A16-4642-AD40-F0A5CFEA722E}" dt="2023-05-12T11:28:52.772" v="32" actId="1076"/>
      <pc:docMkLst>
        <pc:docMk/>
      </pc:docMkLst>
      <pc:sldChg chg="addSp modSp mod">
        <pc:chgData name="Aldridge, Shelly" userId="536e3062-ec06-44b7-8142-e9cb0f4b42a1" providerId="ADAL" clId="{F2360CF1-8A16-4642-AD40-F0A5CFEA722E}" dt="2023-05-12T11:28:52.772" v="32" actId="1076"/>
        <pc:sldMkLst>
          <pc:docMk/>
          <pc:sldMk cId="3005003259" sldId="379"/>
        </pc:sldMkLst>
        <pc:spChg chg="add mod">
          <ac:chgData name="Aldridge, Shelly" userId="536e3062-ec06-44b7-8142-e9cb0f4b42a1" providerId="ADAL" clId="{F2360CF1-8A16-4642-AD40-F0A5CFEA722E}" dt="2023-05-12T11:04:52.360" v="21" actId="207"/>
          <ac:spMkLst>
            <pc:docMk/>
            <pc:sldMk cId="3005003259" sldId="379"/>
            <ac:spMk id="9" creationId="{D01C724F-FF3F-2DF9-493A-C3FCD9A2EBE4}"/>
          </ac:spMkLst>
        </pc:spChg>
        <pc:spChg chg="mod">
          <ac:chgData name="Aldridge, Shelly" userId="536e3062-ec06-44b7-8142-e9cb0f4b42a1" providerId="ADAL" clId="{F2360CF1-8A16-4642-AD40-F0A5CFEA722E}" dt="2023-05-12T11:03:57.370" v="10" actId="1076"/>
          <ac:spMkLst>
            <pc:docMk/>
            <pc:sldMk cId="3005003259" sldId="379"/>
            <ac:spMk id="11" creationId="{513CB553-40C3-3C91-277A-D9B6095C44B6}"/>
          </ac:spMkLst>
        </pc:spChg>
        <pc:spChg chg="mod">
          <ac:chgData name="Aldridge, Shelly" userId="536e3062-ec06-44b7-8142-e9cb0f4b42a1" providerId="ADAL" clId="{F2360CF1-8A16-4642-AD40-F0A5CFEA722E}" dt="2023-05-12T11:28:52.772" v="32" actId="1076"/>
          <ac:spMkLst>
            <pc:docMk/>
            <pc:sldMk cId="3005003259" sldId="379"/>
            <ac:spMk id="215" creationId="{7B8EFA7C-5468-5A5B-2464-F8A03F68F3F2}"/>
          </ac:spMkLst>
        </pc:spChg>
        <pc:spChg chg="mod">
          <ac:chgData name="Aldridge, Shelly" userId="536e3062-ec06-44b7-8142-e9cb0f4b42a1" providerId="ADAL" clId="{F2360CF1-8A16-4642-AD40-F0A5CFEA722E}" dt="2023-05-12T11:28:47.059" v="31" actId="1076"/>
          <ac:spMkLst>
            <pc:docMk/>
            <pc:sldMk cId="3005003259" sldId="379"/>
            <ac:spMk id="217" creationId="{A8D35405-839F-546C-4D15-F2C4107C45D9}"/>
          </ac:spMkLst>
        </pc:spChg>
        <pc:grpChg chg="mod">
          <ac:chgData name="Aldridge, Shelly" userId="536e3062-ec06-44b7-8142-e9cb0f4b42a1" providerId="ADAL" clId="{F2360CF1-8A16-4642-AD40-F0A5CFEA722E}" dt="2023-05-12T11:03:40.029" v="5" actId="1076"/>
          <ac:grpSpMkLst>
            <pc:docMk/>
            <pc:sldMk cId="3005003259" sldId="379"/>
            <ac:grpSpMk id="18" creationId="{A24C9A87-81D2-FC8E-5A4B-CA3A00ACD03D}"/>
          </ac:grpSpMkLst>
        </pc:grpChg>
        <pc:grpChg chg="mod">
          <ac:chgData name="Aldridge, Shelly" userId="536e3062-ec06-44b7-8142-e9cb0f4b42a1" providerId="ADAL" clId="{F2360CF1-8A16-4642-AD40-F0A5CFEA722E}" dt="2023-05-12T11:04:05.771" v="13" actId="1076"/>
          <ac:grpSpMkLst>
            <pc:docMk/>
            <pc:sldMk cId="3005003259" sldId="379"/>
            <ac:grpSpMk id="57" creationId="{9D84B6D3-C0CD-1EC7-0898-CB271AB2F61F}"/>
          </ac:grpSpMkLst>
        </pc:grpChg>
        <pc:picChg chg="mod">
          <ac:chgData name="Aldridge, Shelly" userId="536e3062-ec06-44b7-8142-e9cb0f4b42a1" providerId="ADAL" clId="{F2360CF1-8A16-4642-AD40-F0A5CFEA722E}" dt="2023-05-12T11:28:01.327" v="30" actId="1076"/>
          <ac:picMkLst>
            <pc:docMk/>
            <pc:sldMk cId="3005003259" sldId="379"/>
            <ac:picMk id="2" creationId="{7E2365CA-134A-0E56-6728-62726C394A71}"/>
          </ac:picMkLst>
        </pc:picChg>
        <pc:picChg chg="mod">
          <ac:chgData name="Aldridge, Shelly" userId="536e3062-ec06-44b7-8142-e9cb0f4b42a1" providerId="ADAL" clId="{F2360CF1-8A16-4642-AD40-F0A5CFEA722E}" dt="2023-05-12T11:04:04.026" v="12" actId="1076"/>
          <ac:picMkLst>
            <pc:docMk/>
            <pc:sldMk cId="3005003259" sldId="379"/>
            <ac:picMk id="22" creationId="{5C4F7FF3-13C2-A216-7E1D-534F494946C3}"/>
          </ac:picMkLst>
        </pc:picChg>
        <pc:picChg chg="mod">
          <ac:chgData name="Aldridge, Shelly" userId="536e3062-ec06-44b7-8142-e9cb0f4b42a1" providerId="ADAL" clId="{F2360CF1-8A16-4642-AD40-F0A5CFEA722E}" dt="2023-05-12T11:03:50.256" v="8" actId="1076"/>
          <ac:picMkLst>
            <pc:docMk/>
            <pc:sldMk cId="3005003259" sldId="379"/>
            <ac:picMk id="65" creationId="{52A32A20-C3B9-AA25-AC3F-8F8799256B3D}"/>
          </ac:picMkLst>
        </pc:picChg>
        <pc:picChg chg="mod">
          <ac:chgData name="Aldridge, Shelly" userId="536e3062-ec06-44b7-8142-e9cb0f4b42a1" providerId="ADAL" clId="{F2360CF1-8A16-4642-AD40-F0A5CFEA722E}" dt="2023-05-12T11:03:43.490" v="6" actId="1076"/>
          <ac:picMkLst>
            <pc:docMk/>
            <pc:sldMk cId="3005003259" sldId="379"/>
            <ac:picMk id="213" creationId="{F84FE100-768F-233D-8F1F-B60E7A6EE44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44B7-29F4-74D9-08F8-A7577161A7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D986E9-0069-6C50-7D2D-C657625FB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759B2-A0CE-86F0-F16F-274529689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E2E8-26CE-4037-93CE-793EE267630E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F56D1-E516-AB75-C576-0BF5ACF57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D39B7-7C0B-761A-2A4C-F98E8248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C46B-0E5E-4C9D-AB10-79DEF14B6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02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BFECD-EB6E-91C4-862D-B8E60A56C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4AA5C-E59A-4425-F56B-A6BB19086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3498A-D507-2E25-F392-084B48658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E2E8-26CE-4037-93CE-793EE267630E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AF333-EF1B-E8C6-CB22-684372447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F43C3-B2E8-B5ED-92AB-C84818C1A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C46B-0E5E-4C9D-AB10-79DEF14B6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7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7395CB-D595-C194-4A67-A23CDABE28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5E3AF2-362A-7A80-1FA9-6348CD083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DD94F-FAA8-FF5C-FA42-3BE8806A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E2E8-26CE-4037-93CE-793EE267630E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9F95E-1C2B-26FE-DE22-9D1808DB2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D5347-6C36-AF08-9550-57FBFD43E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C46B-0E5E-4C9D-AB10-79DEF14B6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35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27388-DF4E-B4C0-39EF-474B22B71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7F7DD-AFF3-3B49-486C-765153A50D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F1B06-988B-6AA1-7F40-750097920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E2E8-26CE-4037-93CE-793EE267630E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637E5-E2FB-8AEE-006E-D8CD67257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3CEA1-9F8A-5699-B923-2DDAD3830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C46B-0E5E-4C9D-AB10-79DEF14B6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E4E88-F8BE-6CC8-3CB8-F7D6363A9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9AE51-B507-C6E9-DBA7-F134C336C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D18F-3814-525E-27B9-7949595B0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E2E8-26CE-4037-93CE-793EE267630E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920D8-A63B-3879-5036-A9E109B0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9229-FAC0-0E25-587D-1A5A1FE28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C46B-0E5E-4C9D-AB10-79DEF14B6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48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DA7FB-1BBD-4E64-2EF8-82927CB9A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387BA-AEE7-4130-4922-F4232C6AB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5B262A-AEAB-F901-2EA0-ACF343A5A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966DF8-7923-76DE-A95A-9B170629C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E2E8-26CE-4037-93CE-793EE267630E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9D702C-7AAF-03D0-973D-8F58AF8F9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2A586-756D-34CF-18B5-BEA4A46C1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C46B-0E5E-4C9D-AB10-79DEF14B6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20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5957E-BCAC-8880-D9B7-62ED914ED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F37ECD-7D44-7006-2BCE-56C679C51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1063-C01C-16BB-76FD-62D9E231A3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1DD8BE-FA5C-A11D-8A2A-EA8CF8A081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9B9A96-C514-2EF8-315E-D165B460E4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646C04-5931-5889-6404-1AA7C9CDA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E2E8-26CE-4037-93CE-793EE267630E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BA37E8-6169-7935-3B26-546815ED5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C0B633-38E2-10DF-4410-0397776E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C46B-0E5E-4C9D-AB10-79DEF14B6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0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CF35F-F87F-B998-E5DF-E82E34257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AA3091-1E4B-7D71-CE45-A1BF541AC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E2E8-26CE-4037-93CE-793EE267630E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122B40-2CF2-9519-0060-D77EB2980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BDEAE-6AD2-C09A-A4FB-DBB9E611A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C46B-0E5E-4C9D-AB10-79DEF14B6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36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D8EB2C-E4BE-2CC5-4863-709E82FD8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E2E8-26CE-4037-93CE-793EE267630E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6078E8-A95B-9601-2AD4-4B0B56A69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558D66-A163-B520-98D3-F2B5343C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C46B-0E5E-4C9D-AB10-79DEF14B6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2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93FFF-1BA9-533C-0272-7F16C9D9C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395DB-CD2F-91EF-B3A5-811800550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D676F-EB66-C1F2-8891-BA9404F4D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F6AA0-EC51-A121-FC86-E17D06B4C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E2E8-26CE-4037-93CE-793EE267630E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868320-9C25-DAAF-B1C6-C6E6E24CB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EA270-212D-FA17-F2ED-AD51A2C9B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C46B-0E5E-4C9D-AB10-79DEF14B6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36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8F7C6-183F-7BC1-06E8-26D2CD62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151D1C-DDB7-9884-9CA9-686E271957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F8860-DFDF-487F-1ACB-5054E7C64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4C0205-13A3-17E1-7844-FD0D64D8E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E2E8-26CE-4037-93CE-793EE267630E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B0517-C4F5-F7A5-7176-01D618D6F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A5C19-9170-B99F-01F1-E013590DD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8C46B-0E5E-4C9D-AB10-79DEF14B6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33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5F5E63-10A7-DC0E-D929-CB096E298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D35CA-ECA4-18B7-5119-5458A2780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5154E-4D4A-2739-7C26-2B0CB7ADA0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DE2E8-26CE-4037-93CE-793EE267630E}" type="datetimeFigureOut">
              <a:rPr lang="en-GB" smtClean="0"/>
              <a:t>12/05/2023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2904C-DDE7-1E40-CAFB-981E6E8B42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9914E-E588-08FC-F1DA-3FC6AD66F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8C46B-0E5E-4C9D-AB10-79DEF14B6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42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2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1.png"/><Relationship Id="rId38" Type="http://schemas.openxmlformats.org/officeDocument/2006/relationships/image" Target="../media/image36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microsoft.com/office/2007/relationships/hdphoto" Target="../media/hdphoto1.wdp"/><Relationship Id="rId37" Type="http://schemas.openxmlformats.org/officeDocument/2006/relationships/image" Target="../media/image35.png"/><Relationship Id="rId40" Type="http://schemas.openxmlformats.org/officeDocument/2006/relationships/hyperlink" Target="https://www.hants.gov.uk/socialcareandhealth/childrenandfamilies/back-to-basics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4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950AD4C-6AF3-49F8-94E1-DBCAFB394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81D42F-C3AA-8F95-8545-B0B72E331BE8}"/>
              </a:ext>
            </a:extLst>
          </p:cNvPr>
          <p:cNvSpPr/>
          <p:nvPr/>
        </p:nvSpPr>
        <p:spPr>
          <a:xfrm>
            <a:off x="20853" y="11000"/>
            <a:ext cx="12184380" cy="68503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EAEE08D-A745-4391-9073-9E99767E0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4539" y="266074"/>
            <a:ext cx="7489662" cy="6252180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1FF2466-A276-0CEF-3192-B359B2F2D5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89" r="-1" b="15969"/>
          <a:stretch/>
        </p:blipFill>
        <p:spPr>
          <a:xfrm>
            <a:off x="2659414" y="339746"/>
            <a:ext cx="7203799" cy="6030364"/>
          </a:xfrm>
          <a:custGeom>
            <a:avLst/>
            <a:gdLst/>
            <a:ahLst/>
            <a:cxnLst/>
            <a:rect l="l" t="t" r="r" b="b"/>
            <a:pathLst>
              <a:path w="7203799" h="6030364">
                <a:moveTo>
                  <a:pt x="4122552" y="0"/>
                </a:moveTo>
                <a:cubicBezTo>
                  <a:pt x="4596210" y="0"/>
                  <a:pt x="5032147" y="81110"/>
                  <a:pt x="5418463" y="240852"/>
                </a:cubicBezTo>
                <a:cubicBezTo>
                  <a:pt x="5780509" y="390677"/>
                  <a:pt x="6098496" y="609358"/>
                  <a:pt x="6363612" y="890695"/>
                </a:cubicBezTo>
                <a:cubicBezTo>
                  <a:pt x="6905445" y="1465899"/>
                  <a:pt x="7203799" y="2283333"/>
                  <a:pt x="7203799" y="3192481"/>
                </a:cubicBezTo>
                <a:cubicBezTo>
                  <a:pt x="7203799" y="3555204"/>
                  <a:pt x="7088321" y="3846319"/>
                  <a:pt x="6829541" y="4136467"/>
                </a:cubicBezTo>
                <a:cubicBezTo>
                  <a:pt x="6558859" y="4439977"/>
                  <a:pt x="6152137" y="4719524"/>
                  <a:pt x="5721456" y="5015457"/>
                </a:cubicBezTo>
                <a:cubicBezTo>
                  <a:pt x="5641997" y="5069990"/>
                  <a:pt x="5559911" y="5126451"/>
                  <a:pt x="5477826" y="5183599"/>
                </a:cubicBezTo>
                <a:cubicBezTo>
                  <a:pt x="4743068" y="5695047"/>
                  <a:pt x="4206802" y="6030364"/>
                  <a:pt x="3475911" y="6030364"/>
                </a:cubicBezTo>
                <a:cubicBezTo>
                  <a:pt x="2362258" y="6030364"/>
                  <a:pt x="1573553" y="5618755"/>
                  <a:pt x="838794" y="4653974"/>
                </a:cubicBezTo>
                <a:cubicBezTo>
                  <a:pt x="742642" y="4527696"/>
                  <a:pt x="648651" y="4412849"/>
                  <a:pt x="557754" y="4301854"/>
                </a:cubicBezTo>
                <a:cubicBezTo>
                  <a:pt x="181022" y="3841635"/>
                  <a:pt x="0" y="3602300"/>
                  <a:pt x="0" y="3192481"/>
                </a:cubicBezTo>
                <a:cubicBezTo>
                  <a:pt x="0" y="2785556"/>
                  <a:pt x="113467" y="2383585"/>
                  <a:pt x="337003" y="1997729"/>
                </a:cubicBezTo>
                <a:cubicBezTo>
                  <a:pt x="555745" y="1620270"/>
                  <a:pt x="868475" y="1274763"/>
                  <a:pt x="1266386" y="971116"/>
                </a:cubicBezTo>
                <a:cubicBezTo>
                  <a:pt x="1657494" y="672565"/>
                  <a:pt x="2122028" y="426344"/>
                  <a:pt x="2610064" y="259166"/>
                </a:cubicBezTo>
                <a:cubicBezTo>
                  <a:pt x="3111238" y="87171"/>
                  <a:pt x="3620296" y="0"/>
                  <a:pt x="4122552" y="0"/>
                </a:cubicBezTo>
                <a:close/>
              </a:path>
            </a:pathLst>
          </a:cu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E862DF0-097D-4BBD-A1A1-35B522C5E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59414" y="339746"/>
            <a:ext cx="7203799" cy="6030364"/>
          </a:xfrm>
          <a:custGeom>
            <a:avLst/>
            <a:gdLst>
              <a:gd name="connsiteX0" fmla="*/ 4090459 w 7203799"/>
              <a:gd name="connsiteY0" fmla="*/ 146611 h 6030364"/>
              <a:gd name="connsiteX1" fmla="*/ 2634463 w 7203799"/>
              <a:gd name="connsiteY1" fmla="*/ 392518 h 6030364"/>
              <a:gd name="connsiteX2" fmla="*/ 1340972 w 7203799"/>
              <a:gd name="connsiteY2" fmla="*/ 1068045 h 6030364"/>
              <a:gd name="connsiteX3" fmla="*/ 446301 w 7203799"/>
              <a:gd name="connsiteY3" fmla="*/ 2042135 h 6030364"/>
              <a:gd name="connsiteX4" fmla="*/ 121886 w 7203799"/>
              <a:gd name="connsiteY4" fmla="*/ 3175764 h 6030364"/>
              <a:gd name="connsiteX5" fmla="*/ 658808 w 7203799"/>
              <a:gd name="connsiteY5" fmla="*/ 4228382 h 6030364"/>
              <a:gd name="connsiteX6" fmla="*/ 929352 w 7203799"/>
              <a:gd name="connsiteY6" fmla="*/ 4562487 h 6030364"/>
              <a:gd name="connsiteX7" fmla="*/ 3467971 w 7203799"/>
              <a:gd name="connsiteY7" fmla="*/ 5868460 h 6030364"/>
              <a:gd name="connsiteX8" fmla="*/ 5395115 w 7203799"/>
              <a:gd name="connsiteY8" fmla="*/ 5065016 h 6030364"/>
              <a:gd name="connsiteX9" fmla="*/ 5629645 w 7203799"/>
              <a:gd name="connsiteY9" fmla="*/ 4905476 h 6030364"/>
              <a:gd name="connsiteX10" fmla="*/ 6696345 w 7203799"/>
              <a:gd name="connsiteY10" fmla="*/ 4071455 h 6030364"/>
              <a:gd name="connsiteX11" fmla="*/ 7056622 w 7203799"/>
              <a:gd name="connsiteY11" fmla="*/ 3175764 h 6030364"/>
              <a:gd name="connsiteX12" fmla="*/ 6247816 w 7203799"/>
              <a:gd name="connsiteY12" fmla="*/ 991737 h 6030364"/>
              <a:gd name="connsiteX13" fmla="*/ 5337969 w 7203799"/>
              <a:gd name="connsiteY13" fmla="*/ 375142 h 6030364"/>
              <a:gd name="connsiteX14" fmla="*/ 4090459 w 7203799"/>
              <a:gd name="connsiteY14" fmla="*/ 146611 h 6030364"/>
              <a:gd name="connsiteX15" fmla="*/ 4122552 w 7203799"/>
              <a:gd name="connsiteY15" fmla="*/ 0 h 6030364"/>
              <a:gd name="connsiteX16" fmla="*/ 5418463 w 7203799"/>
              <a:gd name="connsiteY16" fmla="*/ 240852 h 6030364"/>
              <a:gd name="connsiteX17" fmla="*/ 6363612 w 7203799"/>
              <a:gd name="connsiteY17" fmla="*/ 890695 h 6030364"/>
              <a:gd name="connsiteX18" fmla="*/ 7203799 w 7203799"/>
              <a:gd name="connsiteY18" fmla="*/ 3192481 h 6030364"/>
              <a:gd name="connsiteX19" fmla="*/ 6829541 w 7203799"/>
              <a:gd name="connsiteY19" fmla="*/ 4136467 h 6030364"/>
              <a:gd name="connsiteX20" fmla="*/ 5721456 w 7203799"/>
              <a:gd name="connsiteY20" fmla="*/ 5015457 h 6030364"/>
              <a:gd name="connsiteX21" fmla="*/ 5477826 w 7203799"/>
              <a:gd name="connsiteY21" fmla="*/ 5183599 h 6030364"/>
              <a:gd name="connsiteX22" fmla="*/ 3475911 w 7203799"/>
              <a:gd name="connsiteY22" fmla="*/ 6030364 h 6030364"/>
              <a:gd name="connsiteX23" fmla="*/ 838794 w 7203799"/>
              <a:gd name="connsiteY23" fmla="*/ 4653974 h 6030364"/>
              <a:gd name="connsiteX24" fmla="*/ 557754 w 7203799"/>
              <a:gd name="connsiteY24" fmla="*/ 4301854 h 6030364"/>
              <a:gd name="connsiteX25" fmla="*/ 0 w 7203799"/>
              <a:gd name="connsiteY25" fmla="*/ 3192481 h 6030364"/>
              <a:gd name="connsiteX26" fmla="*/ 337002 w 7203799"/>
              <a:gd name="connsiteY26" fmla="*/ 1997729 h 6030364"/>
              <a:gd name="connsiteX27" fmla="*/ 1266386 w 7203799"/>
              <a:gd name="connsiteY27" fmla="*/ 971116 h 6030364"/>
              <a:gd name="connsiteX28" fmla="*/ 2610064 w 7203799"/>
              <a:gd name="connsiteY28" fmla="*/ 259166 h 6030364"/>
              <a:gd name="connsiteX29" fmla="*/ 4122552 w 7203799"/>
              <a:gd name="connsiteY29" fmla="*/ 0 h 60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203799" h="6030364">
                <a:moveTo>
                  <a:pt x="4090459" y="146611"/>
                </a:moveTo>
                <a:cubicBezTo>
                  <a:pt x="3606963" y="146611"/>
                  <a:pt x="3116919" y="229322"/>
                  <a:pt x="2634463" y="392518"/>
                </a:cubicBezTo>
                <a:cubicBezTo>
                  <a:pt x="2164657" y="551144"/>
                  <a:pt x="1717473" y="784767"/>
                  <a:pt x="1340972" y="1068045"/>
                </a:cubicBezTo>
                <a:cubicBezTo>
                  <a:pt x="957924" y="1356158"/>
                  <a:pt x="656874" y="1683987"/>
                  <a:pt x="446301" y="2042135"/>
                </a:cubicBezTo>
                <a:cubicBezTo>
                  <a:pt x="231114" y="2408251"/>
                  <a:pt x="121886" y="2789658"/>
                  <a:pt x="121886" y="3175764"/>
                </a:cubicBezTo>
                <a:cubicBezTo>
                  <a:pt x="121886" y="3564616"/>
                  <a:pt x="296147" y="3791707"/>
                  <a:pt x="658808" y="4228382"/>
                </a:cubicBezTo>
                <a:cubicBezTo>
                  <a:pt x="746310" y="4333697"/>
                  <a:pt x="836791" y="4442668"/>
                  <a:pt x="929352" y="4562487"/>
                </a:cubicBezTo>
                <a:cubicBezTo>
                  <a:pt x="1636666" y="5477909"/>
                  <a:pt x="2395913" y="5868460"/>
                  <a:pt x="3467971" y="5868460"/>
                </a:cubicBezTo>
                <a:cubicBezTo>
                  <a:pt x="4171563" y="5868460"/>
                  <a:pt x="4687799" y="5550298"/>
                  <a:pt x="5395115" y="5065016"/>
                </a:cubicBezTo>
                <a:cubicBezTo>
                  <a:pt x="5474133" y="5010792"/>
                  <a:pt x="5553154" y="4957219"/>
                  <a:pt x="5629645" y="4905476"/>
                </a:cubicBezTo>
                <a:cubicBezTo>
                  <a:pt x="6044240" y="4624684"/>
                  <a:pt x="6435769" y="4359438"/>
                  <a:pt x="6696345" y="4071455"/>
                </a:cubicBezTo>
                <a:cubicBezTo>
                  <a:pt x="6945459" y="3796151"/>
                  <a:pt x="7056622" y="3519931"/>
                  <a:pt x="7056622" y="3175764"/>
                </a:cubicBezTo>
                <a:cubicBezTo>
                  <a:pt x="7056622" y="2313128"/>
                  <a:pt x="6769413" y="1537514"/>
                  <a:pt x="6247816" y="991737"/>
                </a:cubicBezTo>
                <a:cubicBezTo>
                  <a:pt x="5992603" y="724794"/>
                  <a:pt x="5686492" y="517301"/>
                  <a:pt x="5337969" y="375142"/>
                </a:cubicBezTo>
                <a:cubicBezTo>
                  <a:pt x="4966082" y="223571"/>
                  <a:pt x="4546427" y="146611"/>
                  <a:pt x="4090459" y="146611"/>
                </a:cubicBezTo>
                <a:close/>
                <a:moveTo>
                  <a:pt x="4122552" y="0"/>
                </a:moveTo>
                <a:cubicBezTo>
                  <a:pt x="4596209" y="0"/>
                  <a:pt x="5032147" y="81110"/>
                  <a:pt x="5418463" y="240852"/>
                </a:cubicBezTo>
                <a:cubicBezTo>
                  <a:pt x="5780509" y="390677"/>
                  <a:pt x="6098496" y="609358"/>
                  <a:pt x="6363612" y="890695"/>
                </a:cubicBezTo>
                <a:cubicBezTo>
                  <a:pt x="6905445" y="1465899"/>
                  <a:pt x="7203799" y="2283333"/>
                  <a:pt x="7203799" y="3192481"/>
                </a:cubicBezTo>
                <a:cubicBezTo>
                  <a:pt x="7203799" y="3555204"/>
                  <a:pt x="7088321" y="3846319"/>
                  <a:pt x="6829541" y="4136467"/>
                </a:cubicBezTo>
                <a:cubicBezTo>
                  <a:pt x="6558859" y="4439977"/>
                  <a:pt x="6152137" y="4719524"/>
                  <a:pt x="5721456" y="5015457"/>
                </a:cubicBezTo>
                <a:cubicBezTo>
                  <a:pt x="5641997" y="5069990"/>
                  <a:pt x="5559911" y="5126451"/>
                  <a:pt x="5477826" y="5183599"/>
                </a:cubicBezTo>
                <a:cubicBezTo>
                  <a:pt x="4743067" y="5695047"/>
                  <a:pt x="4206801" y="6030364"/>
                  <a:pt x="3475911" y="6030364"/>
                </a:cubicBezTo>
                <a:cubicBezTo>
                  <a:pt x="2362258" y="6030364"/>
                  <a:pt x="1573553" y="5618755"/>
                  <a:pt x="838794" y="4653974"/>
                </a:cubicBezTo>
                <a:cubicBezTo>
                  <a:pt x="742641" y="4527696"/>
                  <a:pt x="648651" y="4412849"/>
                  <a:pt x="557754" y="4301854"/>
                </a:cubicBezTo>
                <a:cubicBezTo>
                  <a:pt x="181022" y="3841635"/>
                  <a:pt x="0" y="3602300"/>
                  <a:pt x="0" y="3192481"/>
                </a:cubicBezTo>
                <a:cubicBezTo>
                  <a:pt x="0" y="2785556"/>
                  <a:pt x="113467" y="2383584"/>
                  <a:pt x="337002" y="1997729"/>
                </a:cubicBezTo>
                <a:cubicBezTo>
                  <a:pt x="555744" y="1620270"/>
                  <a:pt x="868475" y="1274763"/>
                  <a:pt x="1266386" y="971116"/>
                </a:cubicBezTo>
                <a:cubicBezTo>
                  <a:pt x="1657494" y="672565"/>
                  <a:pt x="2122028" y="426344"/>
                  <a:pt x="2610064" y="259166"/>
                </a:cubicBezTo>
                <a:cubicBezTo>
                  <a:pt x="3111237" y="87171"/>
                  <a:pt x="3620296" y="0"/>
                  <a:pt x="4122552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 descr="Crosswalk with trees">
            <a:extLst>
              <a:ext uri="{FF2B5EF4-FFF2-40B4-BE49-F238E27FC236}">
                <a16:creationId xmlns:a16="http://schemas.microsoft.com/office/drawing/2014/main" id="{B7349514-4669-C52E-5A05-F8D596D6F7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75428" y="3921950"/>
            <a:ext cx="2909670" cy="197693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13CB553-40C3-3C91-277A-D9B6095C44B6}"/>
              </a:ext>
            </a:extLst>
          </p:cNvPr>
          <p:cNvSpPr/>
          <p:nvPr/>
        </p:nvSpPr>
        <p:spPr>
          <a:xfrm>
            <a:off x="162416" y="3439451"/>
            <a:ext cx="3455919" cy="5923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was the last time you talked and connected with someone?</a:t>
            </a:r>
          </a:p>
        </p:txBody>
      </p:sp>
      <p:pic>
        <p:nvPicPr>
          <p:cNvPr id="22" name="Graphic 21" descr="A waving man">
            <a:extLst>
              <a:ext uri="{FF2B5EF4-FFF2-40B4-BE49-F238E27FC236}">
                <a16:creationId xmlns:a16="http://schemas.microsoft.com/office/drawing/2014/main" id="{5C4F7FF3-13C2-A216-7E1D-534F494946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1066" flipH="1">
            <a:off x="1687428" y="1727319"/>
            <a:ext cx="587348" cy="1796059"/>
          </a:xfrm>
          <a:prstGeom prst="rect">
            <a:avLst/>
          </a:prstGeom>
        </p:spPr>
      </p:pic>
      <p:grpSp>
        <p:nvGrpSpPr>
          <p:cNvPr id="57" name="Graphic 14" descr="Woman with prosthetic hand">
            <a:extLst>
              <a:ext uri="{FF2B5EF4-FFF2-40B4-BE49-F238E27FC236}">
                <a16:creationId xmlns:a16="http://schemas.microsoft.com/office/drawing/2014/main" id="{9D84B6D3-C0CD-1EC7-0898-CB271AB2F61F}"/>
              </a:ext>
            </a:extLst>
          </p:cNvPr>
          <p:cNvGrpSpPr/>
          <p:nvPr/>
        </p:nvGrpSpPr>
        <p:grpSpPr>
          <a:xfrm>
            <a:off x="1015689" y="1714550"/>
            <a:ext cx="458535" cy="1778075"/>
            <a:chOff x="11574353" y="712714"/>
            <a:chExt cx="420435" cy="1640915"/>
          </a:xfrm>
        </p:grpSpPr>
        <p:grpSp>
          <p:nvGrpSpPr>
            <p:cNvPr id="24" name="Graphic 14" descr="Woman with prosthetic hand">
              <a:extLst>
                <a:ext uri="{FF2B5EF4-FFF2-40B4-BE49-F238E27FC236}">
                  <a16:creationId xmlns:a16="http://schemas.microsoft.com/office/drawing/2014/main" id="{58783E22-8151-5996-1AF5-652D2BD8AC7B}"/>
                </a:ext>
              </a:extLst>
            </p:cNvPr>
            <p:cNvGrpSpPr/>
            <p:nvPr/>
          </p:nvGrpSpPr>
          <p:grpSpPr>
            <a:xfrm>
              <a:off x="11574353" y="892720"/>
              <a:ext cx="420435" cy="1460909"/>
              <a:chOff x="11574353" y="892720"/>
              <a:chExt cx="420435" cy="1460909"/>
            </a:xfrm>
          </p:grpSpPr>
          <p:sp>
            <p:nvSpPr>
              <p:cNvPr id="40" name="Freeform: Shape 115">
                <a:extLst>
                  <a:ext uri="{FF2B5EF4-FFF2-40B4-BE49-F238E27FC236}">
                    <a16:creationId xmlns:a16="http://schemas.microsoft.com/office/drawing/2014/main" id="{B85A07F5-D7FD-0BE4-6FA5-6394E65848EC}"/>
                  </a:ext>
                </a:extLst>
              </p:cNvPr>
              <p:cNvSpPr/>
              <p:nvPr/>
            </p:nvSpPr>
            <p:spPr>
              <a:xfrm>
                <a:off x="11579243" y="893646"/>
                <a:ext cx="410845" cy="1456103"/>
              </a:xfrm>
              <a:custGeom>
                <a:avLst/>
                <a:gdLst>
                  <a:gd name="connsiteX0" fmla="*/ 402257 w 410845"/>
                  <a:gd name="connsiteY0" fmla="*/ 733891 h 1456103"/>
                  <a:gd name="connsiteX1" fmla="*/ 360144 w 410845"/>
                  <a:gd name="connsiteY1" fmla="*/ 561593 h 1456103"/>
                  <a:gd name="connsiteX2" fmla="*/ 306932 w 410845"/>
                  <a:gd name="connsiteY2" fmla="*/ 408111 h 1456103"/>
                  <a:gd name="connsiteX3" fmla="*/ 331158 w 410845"/>
                  <a:gd name="connsiteY3" fmla="*/ 406416 h 1456103"/>
                  <a:gd name="connsiteX4" fmla="*/ 349301 w 410845"/>
                  <a:gd name="connsiteY4" fmla="*/ 393650 h 1456103"/>
                  <a:gd name="connsiteX5" fmla="*/ 350304 w 410845"/>
                  <a:gd name="connsiteY5" fmla="*/ 392047 h 1456103"/>
                  <a:gd name="connsiteX6" fmla="*/ 376617 w 410845"/>
                  <a:gd name="connsiteY6" fmla="*/ 379371 h 1456103"/>
                  <a:gd name="connsiteX7" fmla="*/ 380555 w 410845"/>
                  <a:gd name="connsiteY7" fmla="*/ 358241 h 1456103"/>
                  <a:gd name="connsiteX8" fmla="*/ 385738 w 410845"/>
                  <a:gd name="connsiteY8" fmla="*/ 340865 h 1456103"/>
                  <a:gd name="connsiteX9" fmla="*/ 356539 w 410845"/>
                  <a:gd name="connsiteY9" fmla="*/ 315591 h 1456103"/>
                  <a:gd name="connsiteX10" fmla="*/ 356671 w 410845"/>
                  <a:gd name="connsiteY10" fmla="*/ 293149 h 1456103"/>
                  <a:gd name="connsiteX11" fmla="*/ 350812 w 410845"/>
                  <a:gd name="connsiteY11" fmla="*/ 287135 h 1456103"/>
                  <a:gd name="connsiteX12" fmla="*/ 340646 w 410845"/>
                  <a:gd name="connsiteY12" fmla="*/ 300152 h 1456103"/>
                  <a:gd name="connsiteX13" fmla="*/ 313626 w 410845"/>
                  <a:gd name="connsiteY13" fmla="*/ 299054 h 1456103"/>
                  <a:gd name="connsiteX14" fmla="*/ 329629 w 410845"/>
                  <a:gd name="connsiteY14" fmla="*/ 248515 h 1456103"/>
                  <a:gd name="connsiteX15" fmla="*/ 345384 w 410845"/>
                  <a:gd name="connsiteY15" fmla="*/ 187373 h 1456103"/>
                  <a:gd name="connsiteX16" fmla="*/ 344698 w 410845"/>
                  <a:gd name="connsiteY16" fmla="*/ 145305 h 1456103"/>
                  <a:gd name="connsiteX17" fmla="*/ 324521 w 410845"/>
                  <a:gd name="connsiteY17" fmla="*/ 121229 h 1456103"/>
                  <a:gd name="connsiteX18" fmla="*/ 317842 w 410845"/>
                  <a:gd name="connsiteY18" fmla="*/ 110603 h 1456103"/>
                  <a:gd name="connsiteX19" fmla="*/ 297554 w 410845"/>
                  <a:gd name="connsiteY19" fmla="*/ 94856 h 1456103"/>
                  <a:gd name="connsiteX20" fmla="*/ 244865 w 410845"/>
                  <a:gd name="connsiteY20" fmla="*/ 65980 h 1456103"/>
                  <a:gd name="connsiteX21" fmla="*/ 231218 w 410845"/>
                  <a:gd name="connsiteY21" fmla="*/ 61824 h 1456103"/>
                  <a:gd name="connsiteX22" fmla="*/ 225445 w 410845"/>
                  <a:gd name="connsiteY22" fmla="*/ 33631 h 1456103"/>
                  <a:gd name="connsiteX23" fmla="*/ 145096 w 410845"/>
                  <a:gd name="connsiteY23" fmla="*/ 803 h 1456103"/>
                  <a:gd name="connsiteX24" fmla="*/ 132530 w 410845"/>
                  <a:gd name="connsiteY24" fmla="*/ 65194 h 1456103"/>
                  <a:gd name="connsiteX25" fmla="*/ 126757 w 410845"/>
                  <a:gd name="connsiteY25" fmla="*/ 61782 h 1456103"/>
                  <a:gd name="connsiteX26" fmla="*/ 44705 w 410845"/>
                  <a:gd name="connsiteY26" fmla="*/ 96768 h 1456103"/>
                  <a:gd name="connsiteX27" fmla="*/ 27020 w 410845"/>
                  <a:gd name="connsiteY27" fmla="*/ 110863 h 1456103"/>
                  <a:gd name="connsiteX28" fmla="*/ 1888 w 410845"/>
                  <a:gd name="connsiteY28" fmla="*/ 191255 h 1456103"/>
                  <a:gd name="connsiteX29" fmla="*/ 771 w 410845"/>
                  <a:gd name="connsiteY29" fmla="*/ 314012 h 1456103"/>
                  <a:gd name="connsiteX30" fmla="*/ 9957 w 410845"/>
                  <a:gd name="connsiteY30" fmla="*/ 418737 h 1456103"/>
                  <a:gd name="connsiteX31" fmla="*/ 22029 w 410845"/>
                  <a:gd name="connsiteY31" fmla="*/ 526610 h 1456103"/>
                  <a:gd name="connsiteX32" fmla="*/ 44282 w 410845"/>
                  <a:gd name="connsiteY32" fmla="*/ 631104 h 1456103"/>
                  <a:gd name="connsiteX33" fmla="*/ 52423 w 410845"/>
                  <a:gd name="connsiteY33" fmla="*/ 647662 h 1456103"/>
                  <a:gd name="connsiteX34" fmla="*/ 52465 w 410845"/>
                  <a:gd name="connsiteY34" fmla="*/ 683089 h 1456103"/>
                  <a:gd name="connsiteX35" fmla="*/ 72752 w 410845"/>
                  <a:gd name="connsiteY35" fmla="*/ 748657 h 1456103"/>
                  <a:gd name="connsiteX36" fmla="*/ 84096 w 410845"/>
                  <a:gd name="connsiteY36" fmla="*/ 770878 h 1456103"/>
                  <a:gd name="connsiteX37" fmla="*/ 92898 w 410845"/>
                  <a:gd name="connsiteY37" fmla="*/ 837108 h 1456103"/>
                  <a:gd name="connsiteX38" fmla="*/ 107070 w 410845"/>
                  <a:gd name="connsiteY38" fmla="*/ 907973 h 1456103"/>
                  <a:gd name="connsiteX39" fmla="*/ 113338 w 410845"/>
                  <a:gd name="connsiteY39" fmla="*/ 915800 h 1456103"/>
                  <a:gd name="connsiteX40" fmla="*/ 103580 w 410845"/>
                  <a:gd name="connsiteY40" fmla="*/ 984674 h 1456103"/>
                  <a:gd name="connsiteX41" fmla="*/ 108144 w 410845"/>
                  <a:gd name="connsiteY41" fmla="*/ 1073587 h 1456103"/>
                  <a:gd name="connsiteX42" fmla="*/ 126888 w 410845"/>
                  <a:gd name="connsiteY42" fmla="*/ 1158106 h 1456103"/>
                  <a:gd name="connsiteX43" fmla="*/ 157623 w 410845"/>
                  <a:gd name="connsiteY43" fmla="*/ 1266588 h 1456103"/>
                  <a:gd name="connsiteX44" fmla="*/ 160154 w 410845"/>
                  <a:gd name="connsiteY44" fmla="*/ 1288322 h 1456103"/>
                  <a:gd name="connsiteX45" fmla="*/ 152593 w 410845"/>
                  <a:gd name="connsiteY45" fmla="*/ 1298844 h 1456103"/>
                  <a:gd name="connsiteX46" fmla="*/ 157918 w 410845"/>
                  <a:gd name="connsiteY46" fmla="*/ 1358916 h 1456103"/>
                  <a:gd name="connsiteX47" fmla="*/ 159920 w 410845"/>
                  <a:gd name="connsiteY47" fmla="*/ 1381638 h 1456103"/>
                  <a:gd name="connsiteX48" fmla="*/ 245530 w 410845"/>
                  <a:gd name="connsiteY48" fmla="*/ 1456069 h 1456103"/>
                  <a:gd name="connsiteX49" fmla="*/ 263414 w 410845"/>
                  <a:gd name="connsiteY49" fmla="*/ 1442660 h 1456103"/>
                  <a:gd name="connsiteX50" fmla="*/ 259166 w 410845"/>
                  <a:gd name="connsiteY50" fmla="*/ 1396295 h 1456103"/>
                  <a:gd name="connsiteX51" fmla="*/ 247286 w 410845"/>
                  <a:gd name="connsiteY51" fmla="*/ 1375489 h 1456103"/>
                  <a:gd name="connsiteX52" fmla="*/ 259561 w 410845"/>
                  <a:gd name="connsiteY52" fmla="*/ 1342358 h 1456103"/>
                  <a:gd name="connsiteX53" fmla="*/ 295425 w 410845"/>
                  <a:gd name="connsiteY53" fmla="*/ 1400323 h 1456103"/>
                  <a:gd name="connsiteX54" fmla="*/ 361135 w 410845"/>
                  <a:gd name="connsiteY54" fmla="*/ 1444718 h 1456103"/>
                  <a:gd name="connsiteX55" fmla="*/ 402172 w 410845"/>
                  <a:gd name="connsiteY55" fmla="*/ 1439916 h 1456103"/>
                  <a:gd name="connsiteX56" fmla="*/ 408684 w 410845"/>
                  <a:gd name="connsiteY56" fmla="*/ 1431544 h 1456103"/>
                  <a:gd name="connsiteX57" fmla="*/ 409562 w 410845"/>
                  <a:gd name="connsiteY57" fmla="*/ 1416767 h 1456103"/>
                  <a:gd name="connsiteX58" fmla="*/ 392972 w 410845"/>
                  <a:gd name="connsiteY58" fmla="*/ 1400874 h 1456103"/>
                  <a:gd name="connsiteX59" fmla="*/ 354044 w 410845"/>
                  <a:gd name="connsiteY59" fmla="*/ 1388929 h 1456103"/>
                  <a:gd name="connsiteX60" fmla="*/ 337347 w 410845"/>
                  <a:gd name="connsiteY60" fmla="*/ 1326319 h 1456103"/>
                  <a:gd name="connsiteX61" fmla="*/ 332441 w 410845"/>
                  <a:gd name="connsiteY61" fmla="*/ 1278837 h 1456103"/>
                  <a:gd name="connsiteX62" fmla="*/ 335452 w 410845"/>
                  <a:gd name="connsiteY62" fmla="*/ 1223873 h 1456103"/>
                  <a:gd name="connsiteX63" fmla="*/ 343059 w 410845"/>
                  <a:gd name="connsiteY63" fmla="*/ 1167110 h 1456103"/>
                  <a:gd name="connsiteX64" fmla="*/ 375411 w 410845"/>
                  <a:gd name="connsiteY64" fmla="*/ 1016554 h 1456103"/>
                  <a:gd name="connsiteX65" fmla="*/ 401987 w 410845"/>
                  <a:gd name="connsiteY65" fmla="*/ 930926 h 1456103"/>
                  <a:gd name="connsiteX66" fmla="*/ 396083 w 410845"/>
                  <a:gd name="connsiteY66" fmla="*/ 885158 h 1456103"/>
                  <a:gd name="connsiteX67" fmla="*/ 410846 w 410845"/>
                  <a:gd name="connsiteY67" fmla="*/ 877775 h 1456103"/>
                  <a:gd name="connsiteX68" fmla="*/ 402257 w 410845"/>
                  <a:gd name="connsiteY68" fmla="*/ 733891 h 1456103"/>
                  <a:gd name="connsiteX69" fmla="*/ 65661 w 410845"/>
                  <a:gd name="connsiteY69" fmla="*/ 446894 h 1456103"/>
                  <a:gd name="connsiteX70" fmla="*/ 51292 w 410845"/>
                  <a:gd name="connsiteY70" fmla="*/ 438825 h 1456103"/>
                  <a:gd name="connsiteX71" fmla="*/ 47748 w 410845"/>
                  <a:gd name="connsiteY71" fmla="*/ 420123 h 1456103"/>
                  <a:gd name="connsiteX72" fmla="*/ 56607 w 410845"/>
                  <a:gd name="connsiteY72" fmla="*/ 419533 h 1456103"/>
                  <a:gd name="connsiteX73" fmla="*/ 66844 w 410845"/>
                  <a:gd name="connsiteY73" fmla="*/ 410280 h 1456103"/>
                  <a:gd name="connsiteX74" fmla="*/ 65661 w 410845"/>
                  <a:gd name="connsiteY74" fmla="*/ 446894 h 1456103"/>
                  <a:gd name="connsiteX75" fmla="*/ 96566 w 410845"/>
                  <a:gd name="connsiteY75" fmla="*/ 418744 h 1456103"/>
                  <a:gd name="connsiteX76" fmla="*/ 76620 w 410845"/>
                  <a:gd name="connsiteY76" fmla="*/ 425832 h 1456103"/>
                  <a:gd name="connsiteX77" fmla="*/ 71110 w 410845"/>
                  <a:gd name="connsiteY77" fmla="*/ 396174 h 1456103"/>
                  <a:gd name="connsiteX78" fmla="*/ 75703 w 410845"/>
                  <a:gd name="connsiteY78" fmla="*/ 351423 h 1456103"/>
                  <a:gd name="connsiteX79" fmla="*/ 87516 w 410845"/>
                  <a:gd name="connsiteY79" fmla="*/ 386068 h 1456103"/>
                  <a:gd name="connsiteX80" fmla="*/ 95389 w 410845"/>
                  <a:gd name="connsiteY80" fmla="*/ 394731 h 1456103"/>
                  <a:gd name="connsiteX81" fmla="*/ 96566 w 410845"/>
                  <a:gd name="connsiteY81" fmla="*/ 418744 h 1456103"/>
                  <a:gd name="connsiteX82" fmla="*/ 289250 w 410845"/>
                  <a:gd name="connsiteY82" fmla="*/ 970093 h 1456103"/>
                  <a:gd name="connsiteX83" fmla="*/ 268174 w 410845"/>
                  <a:gd name="connsiteY83" fmla="*/ 1082460 h 1456103"/>
                  <a:gd name="connsiteX84" fmla="*/ 267893 w 410845"/>
                  <a:gd name="connsiteY84" fmla="*/ 1181681 h 1456103"/>
                  <a:gd name="connsiteX85" fmla="*/ 255391 w 410845"/>
                  <a:gd name="connsiteY85" fmla="*/ 1270999 h 1456103"/>
                  <a:gd name="connsiteX86" fmla="*/ 237116 w 410845"/>
                  <a:gd name="connsiteY86" fmla="*/ 1281333 h 1456103"/>
                  <a:gd name="connsiteX87" fmla="*/ 221318 w 410845"/>
                  <a:gd name="connsiteY87" fmla="*/ 1304176 h 1456103"/>
                  <a:gd name="connsiteX88" fmla="*/ 202428 w 410845"/>
                  <a:gd name="connsiteY88" fmla="*/ 1251601 h 1456103"/>
                  <a:gd name="connsiteX89" fmla="*/ 199108 w 410845"/>
                  <a:gd name="connsiteY89" fmla="*/ 1096227 h 1456103"/>
                  <a:gd name="connsiteX90" fmla="*/ 192087 w 410845"/>
                  <a:gd name="connsiteY90" fmla="*/ 976132 h 1456103"/>
                  <a:gd name="connsiteX91" fmla="*/ 197352 w 410845"/>
                  <a:gd name="connsiteY91" fmla="*/ 923457 h 1456103"/>
                  <a:gd name="connsiteX92" fmla="*/ 287114 w 410845"/>
                  <a:gd name="connsiteY92" fmla="*/ 917158 h 1456103"/>
                  <a:gd name="connsiteX93" fmla="*/ 289250 w 410845"/>
                  <a:gd name="connsiteY93" fmla="*/ 970093 h 1456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410845" h="1456103">
                    <a:moveTo>
                      <a:pt x="402257" y="733891"/>
                    </a:moveTo>
                    <a:cubicBezTo>
                      <a:pt x="396299" y="685592"/>
                      <a:pt x="378657" y="620727"/>
                      <a:pt x="360144" y="561593"/>
                    </a:cubicBezTo>
                    <a:cubicBezTo>
                      <a:pt x="334382" y="479303"/>
                      <a:pt x="306932" y="408111"/>
                      <a:pt x="306932" y="408111"/>
                    </a:cubicBezTo>
                    <a:lnTo>
                      <a:pt x="331158" y="406416"/>
                    </a:lnTo>
                    <a:cubicBezTo>
                      <a:pt x="338680" y="404780"/>
                      <a:pt x="345224" y="400177"/>
                      <a:pt x="349301" y="393650"/>
                    </a:cubicBezTo>
                    <a:lnTo>
                      <a:pt x="350304" y="392047"/>
                    </a:lnTo>
                    <a:cubicBezTo>
                      <a:pt x="350304" y="392047"/>
                      <a:pt x="378454" y="405882"/>
                      <a:pt x="376617" y="379371"/>
                    </a:cubicBezTo>
                    <a:cubicBezTo>
                      <a:pt x="376617" y="379371"/>
                      <a:pt x="387245" y="373598"/>
                      <a:pt x="380555" y="358241"/>
                    </a:cubicBezTo>
                    <a:cubicBezTo>
                      <a:pt x="380555" y="358241"/>
                      <a:pt x="384753" y="354153"/>
                      <a:pt x="385738" y="340865"/>
                    </a:cubicBezTo>
                    <a:cubicBezTo>
                      <a:pt x="386723" y="327577"/>
                      <a:pt x="384778" y="312064"/>
                      <a:pt x="356539" y="315591"/>
                    </a:cubicBezTo>
                    <a:cubicBezTo>
                      <a:pt x="355974" y="315662"/>
                      <a:pt x="357008" y="299910"/>
                      <a:pt x="356671" y="293149"/>
                    </a:cubicBezTo>
                    <a:cubicBezTo>
                      <a:pt x="356528" y="290327"/>
                      <a:pt x="353532" y="287909"/>
                      <a:pt x="350812" y="287135"/>
                    </a:cubicBezTo>
                    <a:cubicBezTo>
                      <a:pt x="347211" y="286107"/>
                      <a:pt x="342654" y="284365"/>
                      <a:pt x="340646" y="300152"/>
                    </a:cubicBezTo>
                    <a:lnTo>
                      <a:pt x="313626" y="299054"/>
                    </a:lnTo>
                    <a:cubicBezTo>
                      <a:pt x="313626" y="299054"/>
                      <a:pt x="329110" y="261128"/>
                      <a:pt x="329629" y="248515"/>
                    </a:cubicBezTo>
                    <a:cubicBezTo>
                      <a:pt x="329846" y="243243"/>
                      <a:pt x="345384" y="187373"/>
                      <a:pt x="345384" y="187373"/>
                    </a:cubicBezTo>
                    <a:cubicBezTo>
                      <a:pt x="347983" y="175869"/>
                      <a:pt x="348591" y="156538"/>
                      <a:pt x="344698" y="145305"/>
                    </a:cubicBezTo>
                    <a:cubicBezTo>
                      <a:pt x="341509" y="136102"/>
                      <a:pt x="334641" y="125658"/>
                      <a:pt x="324521" y="121229"/>
                    </a:cubicBezTo>
                    <a:lnTo>
                      <a:pt x="317842" y="110603"/>
                    </a:lnTo>
                    <a:cubicBezTo>
                      <a:pt x="312452" y="104937"/>
                      <a:pt x="304273" y="98855"/>
                      <a:pt x="297554" y="94856"/>
                    </a:cubicBezTo>
                    <a:lnTo>
                      <a:pt x="244865" y="65980"/>
                    </a:lnTo>
                    <a:lnTo>
                      <a:pt x="231218" y="61824"/>
                    </a:lnTo>
                    <a:lnTo>
                      <a:pt x="225445" y="33631"/>
                    </a:lnTo>
                    <a:cubicBezTo>
                      <a:pt x="225445" y="33631"/>
                      <a:pt x="196278" y="-6086"/>
                      <a:pt x="145096" y="803"/>
                    </a:cubicBezTo>
                    <a:cubicBezTo>
                      <a:pt x="145096" y="803"/>
                      <a:pt x="153201" y="44523"/>
                      <a:pt x="132530" y="65194"/>
                    </a:cubicBezTo>
                    <a:lnTo>
                      <a:pt x="126757" y="61782"/>
                    </a:lnTo>
                    <a:lnTo>
                      <a:pt x="44705" y="96768"/>
                    </a:lnTo>
                    <a:cubicBezTo>
                      <a:pt x="44705" y="96768"/>
                      <a:pt x="35960" y="99608"/>
                      <a:pt x="27020" y="110863"/>
                    </a:cubicBezTo>
                    <a:cubicBezTo>
                      <a:pt x="15723" y="125086"/>
                      <a:pt x="3537" y="151693"/>
                      <a:pt x="1888" y="191255"/>
                    </a:cubicBezTo>
                    <a:cubicBezTo>
                      <a:pt x="-1066" y="262119"/>
                      <a:pt x="181" y="286847"/>
                      <a:pt x="771" y="314012"/>
                    </a:cubicBezTo>
                    <a:cubicBezTo>
                      <a:pt x="1361" y="341178"/>
                      <a:pt x="9957" y="418737"/>
                      <a:pt x="9957" y="418737"/>
                    </a:cubicBezTo>
                    <a:cubicBezTo>
                      <a:pt x="9957" y="418737"/>
                      <a:pt x="12943" y="480459"/>
                      <a:pt x="22029" y="526610"/>
                    </a:cubicBezTo>
                    <a:cubicBezTo>
                      <a:pt x="31119" y="572759"/>
                      <a:pt x="44282" y="631104"/>
                      <a:pt x="44282" y="631104"/>
                    </a:cubicBezTo>
                    <a:cubicBezTo>
                      <a:pt x="45914" y="637360"/>
                      <a:pt x="52675" y="641203"/>
                      <a:pt x="52423" y="647662"/>
                    </a:cubicBezTo>
                    <a:lnTo>
                      <a:pt x="52465" y="683089"/>
                    </a:lnTo>
                    <a:cubicBezTo>
                      <a:pt x="52465" y="683089"/>
                      <a:pt x="48800" y="747804"/>
                      <a:pt x="72752" y="748657"/>
                    </a:cubicBezTo>
                    <a:cubicBezTo>
                      <a:pt x="72752" y="748657"/>
                      <a:pt x="81593" y="761867"/>
                      <a:pt x="84096" y="770878"/>
                    </a:cubicBezTo>
                    <a:cubicBezTo>
                      <a:pt x="85301" y="775215"/>
                      <a:pt x="87903" y="805847"/>
                      <a:pt x="92898" y="837108"/>
                    </a:cubicBezTo>
                    <a:cubicBezTo>
                      <a:pt x="98283" y="870821"/>
                      <a:pt x="106075" y="905253"/>
                      <a:pt x="107070" y="907973"/>
                    </a:cubicBezTo>
                    <a:cubicBezTo>
                      <a:pt x="108990" y="913216"/>
                      <a:pt x="113338" y="915800"/>
                      <a:pt x="113338" y="915800"/>
                    </a:cubicBezTo>
                    <a:lnTo>
                      <a:pt x="103580" y="984674"/>
                    </a:lnTo>
                    <a:cubicBezTo>
                      <a:pt x="100323" y="1010827"/>
                      <a:pt x="102229" y="1047904"/>
                      <a:pt x="108144" y="1073587"/>
                    </a:cubicBezTo>
                    <a:lnTo>
                      <a:pt x="126888" y="1158106"/>
                    </a:lnTo>
                    <a:lnTo>
                      <a:pt x="157623" y="1266588"/>
                    </a:lnTo>
                    <a:cubicBezTo>
                      <a:pt x="159408" y="1274092"/>
                      <a:pt x="161900" y="1281852"/>
                      <a:pt x="160154" y="1288322"/>
                    </a:cubicBezTo>
                    <a:cubicBezTo>
                      <a:pt x="159091" y="1292257"/>
                      <a:pt x="154829" y="1295150"/>
                      <a:pt x="152593" y="1298844"/>
                    </a:cubicBezTo>
                    <a:cubicBezTo>
                      <a:pt x="147193" y="1307752"/>
                      <a:pt x="147656" y="1326688"/>
                      <a:pt x="157918" y="1358916"/>
                    </a:cubicBezTo>
                    <a:cubicBezTo>
                      <a:pt x="159973" y="1365372"/>
                      <a:pt x="160456" y="1374884"/>
                      <a:pt x="159920" y="1381638"/>
                    </a:cubicBezTo>
                    <a:cubicBezTo>
                      <a:pt x="158270" y="1402335"/>
                      <a:pt x="163318" y="1450843"/>
                      <a:pt x="245530" y="1456069"/>
                    </a:cubicBezTo>
                    <a:cubicBezTo>
                      <a:pt x="253972" y="1456606"/>
                      <a:pt x="261605" y="1450925"/>
                      <a:pt x="263414" y="1442660"/>
                    </a:cubicBezTo>
                    <a:cubicBezTo>
                      <a:pt x="265412" y="1433528"/>
                      <a:pt x="266738" y="1416966"/>
                      <a:pt x="259166" y="1396295"/>
                    </a:cubicBezTo>
                    <a:cubicBezTo>
                      <a:pt x="256752" y="1389701"/>
                      <a:pt x="249717" y="1385862"/>
                      <a:pt x="247286" y="1375489"/>
                    </a:cubicBezTo>
                    <a:cubicBezTo>
                      <a:pt x="247286" y="1375489"/>
                      <a:pt x="244798" y="1340883"/>
                      <a:pt x="259561" y="1342358"/>
                    </a:cubicBezTo>
                    <a:cubicBezTo>
                      <a:pt x="274324" y="1343833"/>
                      <a:pt x="295425" y="1400323"/>
                      <a:pt x="295425" y="1400323"/>
                    </a:cubicBezTo>
                    <a:cubicBezTo>
                      <a:pt x="295425" y="1400323"/>
                      <a:pt x="291451" y="1450232"/>
                      <a:pt x="361135" y="1444718"/>
                    </a:cubicBezTo>
                    <a:lnTo>
                      <a:pt x="402172" y="1439916"/>
                    </a:lnTo>
                    <a:cubicBezTo>
                      <a:pt x="406214" y="1439283"/>
                      <a:pt x="409068" y="1435618"/>
                      <a:pt x="408684" y="1431544"/>
                    </a:cubicBezTo>
                    <a:lnTo>
                      <a:pt x="409562" y="1416767"/>
                    </a:lnTo>
                    <a:cubicBezTo>
                      <a:pt x="409957" y="1404954"/>
                      <a:pt x="400835" y="1402793"/>
                      <a:pt x="392972" y="1400874"/>
                    </a:cubicBezTo>
                    <a:cubicBezTo>
                      <a:pt x="392972" y="1400874"/>
                      <a:pt x="361512" y="1396131"/>
                      <a:pt x="354044" y="1388929"/>
                    </a:cubicBezTo>
                    <a:cubicBezTo>
                      <a:pt x="346575" y="1381727"/>
                      <a:pt x="337347" y="1326319"/>
                      <a:pt x="337347" y="1326319"/>
                    </a:cubicBezTo>
                    <a:cubicBezTo>
                      <a:pt x="333220" y="1310848"/>
                      <a:pt x="331567" y="1294823"/>
                      <a:pt x="332441" y="1278837"/>
                    </a:cubicBezTo>
                    <a:lnTo>
                      <a:pt x="335452" y="1223873"/>
                    </a:lnTo>
                    <a:cubicBezTo>
                      <a:pt x="336497" y="1204780"/>
                      <a:pt x="339042" y="1185801"/>
                      <a:pt x="343059" y="1167110"/>
                    </a:cubicBezTo>
                    <a:lnTo>
                      <a:pt x="375411" y="1016554"/>
                    </a:lnTo>
                    <a:lnTo>
                      <a:pt x="401987" y="930926"/>
                    </a:lnTo>
                    <a:cubicBezTo>
                      <a:pt x="401987" y="930926"/>
                      <a:pt x="406416" y="894016"/>
                      <a:pt x="396083" y="885158"/>
                    </a:cubicBezTo>
                    <a:lnTo>
                      <a:pt x="410846" y="877775"/>
                    </a:lnTo>
                    <a:cubicBezTo>
                      <a:pt x="410835" y="877775"/>
                      <a:pt x="411144" y="805932"/>
                      <a:pt x="402257" y="733891"/>
                    </a:cubicBezTo>
                    <a:close/>
                    <a:moveTo>
                      <a:pt x="65661" y="446894"/>
                    </a:moveTo>
                    <a:cubicBezTo>
                      <a:pt x="59166" y="448664"/>
                      <a:pt x="54637" y="445319"/>
                      <a:pt x="51292" y="438825"/>
                    </a:cubicBezTo>
                    <a:cubicBezTo>
                      <a:pt x="48249" y="432920"/>
                      <a:pt x="46568" y="421502"/>
                      <a:pt x="47748" y="420123"/>
                    </a:cubicBezTo>
                    <a:cubicBezTo>
                      <a:pt x="48260" y="419526"/>
                      <a:pt x="53365" y="420518"/>
                      <a:pt x="56607" y="419533"/>
                    </a:cubicBezTo>
                    <a:cubicBezTo>
                      <a:pt x="61135" y="418154"/>
                      <a:pt x="65860" y="410084"/>
                      <a:pt x="66844" y="410280"/>
                    </a:cubicBezTo>
                    <a:cubicBezTo>
                      <a:pt x="67826" y="410475"/>
                      <a:pt x="72706" y="444971"/>
                      <a:pt x="65661" y="446894"/>
                    </a:cubicBezTo>
                    <a:close/>
                    <a:moveTo>
                      <a:pt x="96566" y="418744"/>
                    </a:moveTo>
                    <a:cubicBezTo>
                      <a:pt x="92627" y="421499"/>
                      <a:pt x="76727" y="429216"/>
                      <a:pt x="76620" y="425832"/>
                    </a:cubicBezTo>
                    <a:cubicBezTo>
                      <a:pt x="76094" y="409427"/>
                      <a:pt x="70189" y="400561"/>
                      <a:pt x="71110" y="396174"/>
                    </a:cubicBezTo>
                    <a:cubicBezTo>
                      <a:pt x="72031" y="391788"/>
                      <a:pt x="72948" y="351818"/>
                      <a:pt x="75703" y="351423"/>
                    </a:cubicBezTo>
                    <a:cubicBezTo>
                      <a:pt x="78166" y="351071"/>
                      <a:pt x="84366" y="383708"/>
                      <a:pt x="87516" y="386068"/>
                    </a:cubicBezTo>
                    <a:cubicBezTo>
                      <a:pt x="90665" y="388432"/>
                      <a:pt x="95784" y="390007"/>
                      <a:pt x="95389" y="394731"/>
                    </a:cubicBezTo>
                    <a:cubicBezTo>
                      <a:pt x="94991" y="399452"/>
                      <a:pt x="100501" y="415989"/>
                      <a:pt x="96566" y="418744"/>
                    </a:cubicBezTo>
                    <a:close/>
                    <a:moveTo>
                      <a:pt x="289250" y="970093"/>
                    </a:moveTo>
                    <a:cubicBezTo>
                      <a:pt x="269734" y="1003056"/>
                      <a:pt x="268007" y="1062212"/>
                      <a:pt x="268174" y="1082460"/>
                    </a:cubicBezTo>
                    <a:cubicBezTo>
                      <a:pt x="268341" y="1102708"/>
                      <a:pt x="267893" y="1181681"/>
                      <a:pt x="267893" y="1181681"/>
                    </a:cubicBezTo>
                    <a:lnTo>
                      <a:pt x="255391" y="1270999"/>
                    </a:lnTo>
                    <a:cubicBezTo>
                      <a:pt x="255391" y="1270999"/>
                      <a:pt x="245384" y="1273459"/>
                      <a:pt x="237116" y="1281333"/>
                    </a:cubicBezTo>
                    <a:cubicBezTo>
                      <a:pt x="228847" y="1289207"/>
                      <a:pt x="221318" y="1304176"/>
                      <a:pt x="221318" y="1304176"/>
                    </a:cubicBezTo>
                    <a:cubicBezTo>
                      <a:pt x="221318" y="1304176"/>
                      <a:pt x="216761" y="1296782"/>
                      <a:pt x="202428" y="1251601"/>
                    </a:cubicBezTo>
                    <a:cubicBezTo>
                      <a:pt x="188095" y="1206419"/>
                      <a:pt x="192300" y="1132586"/>
                      <a:pt x="199108" y="1096227"/>
                    </a:cubicBezTo>
                    <a:cubicBezTo>
                      <a:pt x="205915" y="1059869"/>
                      <a:pt x="194767" y="997973"/>
                      <a:pt x="192087" y="976132"/>
                    </a:cubicBezTo>
                    <a:cubicBezTo>
                      <a:pt x="189403" y="954292"/>
                      <a:pt x="197352" y="923457"/>
                      <a:pt x="197352" y="923457"/>
                    </a:cubicBezTo>
                    <a:cubicBezTo>
                      <a:pt x="197352" y="923457"/>
                      <a:pt x="254833" y="925427"/>
                      <a:pt x="287114" y="917158"/>
                    </a:cubicBezTo>
                    <a:cubicBezTo>
                      <a:pt x="296762" y="914695"/>
                      <a:pt x="308770" y="937129"/>
                      <a:pt x="289250" y="9700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116">
                <a:extLst>
                  <a:ext uri="{FF2B5EF4-FFF2-40B4-BE49-F238E27FC236}">
                    <a16:creationId xmlns:a16="http://schemas.microsoft.com/office/drawing/2014/main" id="{6AB1F470-D455-7C4C-BE71-B8911D97EB8C}"/>
                  </a:ext>
                </a:extLst>
              </p:cNvPr>
              <p:cNvSpPr/>
              <p:nvPr/>
            </p:nvSpPr>
            <p:spPr>
              <a:xfrm>
                <a:off x="11620727" y="1269425"/>
                <a:ext cx="29289" cy="18027"/>
              </a:xfrm>
              <a:custGeom>
                <a:avLst/>
                <a:gdLst>
                  <a:gd name="connsiteX0" fmla="*/ 27935 w 29289"/>
                  <a:gd name="connsiteY0" fmla="*/ 4687 h 18027"/>
                  <a:gd name="connsiteX1" fmla="*/ 10317 w 29289"/>
                  <a:gd name="connsiteY1" fmla="*/ 1004 h 18027"/>
                  <a:gd name="connsiteX2" fmla="*/ 2582 w 29289"/>
                  <a:gd name="connsiteY2" fmla="*/ 30 h 18027"/>
                  <a:gd name="connsiteX3" fmla="*/ 637 w 29289"/>
                  <a:gd name="connsiteY3" fmla="*/ 659 h 18027"/>
                  <a:gd name="connsiteX4" fmla="*/ 37 w 29289"/>
                  <a:gd name="connsiteY4" fmla="*/ 2611 h 18027"/>
                  <a:gd name="connsiteX5" fmla="*/ 1551 w 29289"/>
                  <a:gd name="connsiteY5" fmla="*/ 12856 h 18027"/>
                  <a:gd name="connsiteX6" fmla="*/ 1839 w 29289"/>
                  <a:gd name="connsiteY6" fmla="*/ 15035 h 18027"/>
                  <a:gd name="connsiteX7" fmla="*/ 4214 w 29289"/>
                  <a:gd name="connsiteY7" fmla="*/ 16951 h 18027"/>
                  <a:gd name="connsiteX8" fmla="*/ 25617 w 29289"/>
                  <a:gd name="connsiteY8" fmla="*/ 17946 h 18027"/>
                  <a:gd name="connsiteX9" fmla="*/ 26211 w 29289"/>
                  <a:gd name="connsiteY9" fmla="*/ 18028 h 18027"/>
                  <a:gd name="connsiteX10" fmla="*/ 27444 w 29289"/>
                  <a:gd name="connsiteY10" fmla="*/ 17651 h 18027"/>
                  <a:gd name="connsiteX11" fmla="*/ 28407 w 29289"/>
                  <a:gd name="connsiteY11" fmla="*/ 16069 h 18027"/>
                  <a:gd name="connsiteX12" fmla="*/ 29122 w 29289"/>
                  <a:gd name="connsiteY12" fmla="*/ 8732 h 18027"/>
                  <a:gd name="connsiteX13" fmla="*/ 29282 w 29289"/>
                  <a:gd name="connsiteY13" fmla="*/ 6923 h 18027"/>
                  <a:gd name="connsiteX14" fmla="*/ 27935 w 29289"/>
                  <a:gd name="connsiteY14" fmla="*/ 4687 h 18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289" h="18027">
                    <a:moveTo>
                      <a:pt x="27935" y="4687"/>
                    </a:moveTo>
                    <a:cubicBezTo>
                      <a:pt x="22172" y="2248"/>
                      <a:pt x="16147" y="1615"/>
                      <a:pt x="10317" y="1004"/>
                    </a:cubicBezTo>
                    <a:cubicBezTo>
                      <a:pt x="7765" y="734"/>
                      <a:pt x="5124" y="457"/>
                      <a:pt x="2582" y="30"/>
                    </a:cubicBezTo>
                    <a:cubicBezTo>
                      <a:pt x="1871" y="-87"/>
                      <a:pt x="1146" y="144"/>
                      <a:pt x="637" y="659"/>
                    </a:cubicBezTo>
                    <a:cubicBezTo>
                      <a:pt x="133" y="1171"/>
                      <a:pt x="-95" y="1900"/>
                      <a:pt x="37" y="2611"/>
                    </a:cubicBezTo>
                    <a:cubicBezTo>
                      <a:pt x="652" y="5998"/>
                      <a:pt x="1110" y="9486"/>
                      <a:pt x="1551" y="12856"/>
                    </a:cubicBezTo>
                    <a:lnTo>
                      <a:pt x="1839" y="15035"/>
                    </a:lnTo>
                    <a:cubicBezTo>
                      <a:pt x="1995" y="16204"/>
                      <a:pt x="3037" y="17043"/>
                      <a:pt x="4214" y="16951"/>
                    </a:cubicBezTo>
                    <a:cubicBezTo>
                      <a:pt x="10904" y="16414"/>
                      <a:pt x="18628" y="16002"/>
                      <a:pt x="25617" y="17946"/>
                    </a:cubicBezTo>
                    <a:cubicBezTo>
                      <a:pt x="25812" y="17999"/>
                      <a:pt x="26012" y="18028"/>
                      <a:pt x="26211" y="18028"/>
                    </a:cubicBezTo>
                    <a:cubicBezTo>
                      <a:pt x="26644" y="18028"/>
                      <a:pt x="27078" y="17900"/>
                      <a:pt x="27444" y="17651"/>
                    </a:cubicBezTo>
                    <a:cubicBezTo>
                      <a:pt x="27981" y="17289"/>
                      <a:pt x="28333" y="16713"/>
                      <a:pt x="28407" y="16069"/>
                    </a:cubicBezTo>
                    <a:cubicBezTo>
                      <a:pt x="28695" y="13609"/>
                      <a:pt x="28912" y="11132"/>
                      <a:pt x="29122" y="8732"/>
                    </a:cubicBezTo>
                    <a:lnTo>
                      <a:pt x="29282" y="6923"/>
                    </a:lnTo>
                    <a:cubicBezTo>
                      <a:pt x="29360" y="5963"/>
                      <a:pt x="28820" y="5060"/>
                      <a:pt x="27935" y="46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117">
                <a:extLst>
                  <a:ext uri="{FF2B5EF4-FFF2-40B4-BE49-F238E27FC236}">
                    <a16:creationId xmlns:a16="http://schemas.microsoft.com/office/drawing/2014/main" id="{A6EC10C1-2C6C-F10D-5C43-68D797087063}"/>
                  </a:ext>
                </a:extLst>
              </p:cNvPr>
              <p:cNvSpPr/>
              <p:nvPr/>
            </p:nvSpPr>
            <p:spPr>
              <a:xfrm>
                <a:off x="11582891" y="1216849"/>
                <a:ext cx="134282" cy="445287"/>
              </a:xfrm>
              <a:custGeom>
                <a:avLst/>
                <a:gdLst>
                  <a:gd name="connsiteX0" fmla="*/ 133699 w 134282"/>
                  <a:gd name="connsiteY0" fmla="*/ 409507 h 445287"/>
                  <a:gd name="connsiteX1" fmla="*/ 130585 w 134282"/>
                  <a:gd name="connsiteY1" fmla="*/ 362804 h 445287"/>
                  <a:gd name="connsiteX2" fmla="*/ 123564 w 134282"/>
                  <a:gd name="connsiteY2" fmla="*/ 348763 h 445287"/>
                  <a:gd name="connsiteX3" fmla="*/ 100397 w 134282"/>
                  <a:gd name="connsiteY3" fmla="*/ 316773 h 445287"/>
                  <a:gd name="connsiteX4" fmla="*/ 91688 w 134282"/>
                  <a:gd name="connsiteY4" fmla="*/ 302998 h 445287"/>
                  <a:gd name="connsiteX5" fmla="*/ 91343 w 134282"/>
                  <a:gd name="connsiteY5" fmla="*/ 285829 h 445287"/>
                  <a:gd name="connsiteX6" fmla="*/ 90295 w 134282"/>
                  <a:gd name="connsiteY6" fmla="*/ 282679 h 445287"/>
                  <a:gd name="connsiteX7" fmla="*/ 76676 w 134282"/>
                  <a:gd name="connsiteY7" fmla="*/ 168421 h 445287"/>
                  <a:gd name="connsiteX8" fmla="*/ 69424 w 134282"/>
                  <a:gd name="connsiteY8" fmla="*/ 81257 h 445287"/>
                  <a:gd name="connsiteX9" fmla="*/ 65493 w 134282"/>
                  <a:gd name="connsiteY9" fmla="*/ 75331 h 445287"/>
                  <a:gd name="connsiteX10" fmla="*/ 66150 w 134282"/>
                  <a:gd name="connsiteY10" fmla="*/ 71787 h 445287"/>
                  <a:gd name="connsiteX11" fmla="*/ 42298 w 134282"/>
                  <a:gd name="connsiteY11" fmla="*/ 69309 h 445287"/>
                  <a:gd name="connsiteX12" fmla="*/ 38295 w 134282"/>
                  <a:gd name="connsiteY12" fmla="*/ 69274 h 445287"/>
                  <a:gd name="connsiteX13" fmla="*/ 35963 w 134282"/>
                  <a:gd name="connsiteY13" fmla="*/ 53021 h 445287"/>
                  <a:gd name="connsiteX14" fmla="*/ 54281 w 134282"/>
                  <a:gd name="connsiteY14" fmla="*/ 53544 h 445287"/>
                  <a:gd name="connsiteX15" fmla="*/ 56218 w 134282"/>
                  <a:gd name="connsiteY15" fmla="*/ 52733 h 445287"/>
                  <a:gd name="connsiteX16" fmla="*/ 56609 w 134282"/>
                  <a:gd name="connsiteY16" fmla="*/ 50672 h 445287"/>
                  <a:gd name="connsiteX17" fmla="*/ 36980 w 134282"/>
                  <a:gd name="connsiteY17" fmla="*/ 17193 h 445287"/>
                  <a:gd name="connsiteX18" fmla="*/ 2413 w 134282"/>
                  <a:gd name="connsiteY18" fmla="*/ 9 h 445287"/>
                  <a:gd name="connsiteX19" fmla="*/ 678 w 134282"/>
                  <a:gd name="connsiteY19" fmla="*/ 620 h 445287"/>
                  <a:gd name="connsiteX20" fmla="*/ 3 w 134282"/>
                  <a:gd name="connsiteY20" fmla="*/ 2334 h 445287"/>
                  <a:gd name="connsiteX21" fmla="*/ 4421 w 134282"/>
                  <a:gd name="connsiteY21" fmla="*/ 57152 h 445287"/>
                  <a:gd name="connsiteX22" fmla="*/ 6814 w 134282"/>
                  <a:gd name="connsiteY22" fmla="*/ 95547 h 445287"/>
                  <a:gd name="connsiteX23" fmla="*/ 40161 w 134282"/>
                  <a:gd name="connsiteY23" fmla="*/ 306429 h 445287"/>
                  <a:gd name="connsiteX24" fmla="*/ 45934 w 134282"/>
                  <a:gd name="connsiteY24" fmla="*/ 313122 h 445287"/>
                  <a:gd name="connsiteX25" fmla="*/ 49215 w 134282"/>
                  <a:gd name="connsiteY25" fmla="*/ 322966 h 445287"/>
                  <a:gd name="connsiteX26" fmla="*/ 49347 w 134282"/>
                  <a:gd name="connsiteY26" fmla="*/ 342257 h 445287"/>
                  <a:gd name="connsiteX27" fmla="*/ 50922 w 134282"/>
                  <a:gd name="connsiteY27" fmla="*/ 387531 h 445287"/>
                  <a:gd name="connsiteX28" fmla="*/ 56695 w 134282"/>
                  <a:gd name="connsiteY28" fmla="*/ 411679 h 445287"/>
                  <a:gd name="connsiteX29" fmla="*/ 63783 w 134282"/>
                  <a:gd name="connsiteY29" fmla="*/ 425720 h 445287"/>
                  <a:gd name="connsiteX30" fmla="*/ 69133 w 134282"/>
                  <a:gd name="connsiteY30" fmla="*/ 424402 h 445287"/>
                  <a:gd name="connsiteX31" fmla="*/ 86352 w 134282"/>
                  <a:gd name="connsiteY31" fmla="*/ 437924 h 445287"/>
                  <a:gd name="connsiteX32" fmla="*/ 103280 w 134282"/>
                  <a:gd name="connsiteY32" fmla="*/ 442122 h 445287"/>
                  <a:gd name="connsiteX33" fmla="*/ 118637 w 134282"/>
                  <a:gd name="connsiteY33" fmla="*/ 445286 h 445287"/>
                  <a:gd name="connsiteX34" fmla="*/ 128235 w 134282"/>
                  <a:gd name="connsiteY34" fmla="*/ 443779 h 445287"/>
                  <a:gd name="connsiteX35" fmla="*/ 130656 w 134282"/>
                  <a:gd name="connsiteY35" fmla="*/ 439527 h 445287"/>
                  <a:gd name="connsiteX36" fmla="*/ 119974 w 134282"/>
                  <a:gd name="connsiteY36" fmla="*/ 430139 h 445287"/>
                  <a:gd name="connsiteX37" fmla="*/ 119895 w 134282"/>
                  <a:gd name="connsiteY37" fmla="*/ 430025 h 445287"/>
                  <a:gd name="connsiteX38" fmla="*/ 112469 w 134282"/>
                  <a:gd name="connsiteY38" fmla="*/ 390549 h 445287"/>
                  <a:gd name="connsiteX39" fmla="*/ 117215 w 134282"/>
                  <a:gd name="connsiteY39" fmla="*/ 402035 h 445287"/>
                  <a:gd name="connsiteX40" fmla="*/ 124634 w 134282"/>
                  <a:gd name="connsiteY40" fmla="*/ 419795 h 445287"/>
                  <a:gd name="connsiteX41" fmla="*/ 128765 w 134282"/>
                  <a:gd name="connsiteY41" fmla="*/ 421369 h 445287"/>
                  <a:gd name="connsiteX42" fmla="*/ 131537 w 134282"/>
                  <a:gd name="connsiteY42" fmla="*/ 420452 h 445287"/>
                  <a:gd name="connsiteX43" fmla="*/ 133699 w 134282"/>
                  <a:gd name="connsiteY43" fmla="*/ 409507 h 445287"/>
                  <a:gd name="connsiteX44" fmla="*/ 43858 w 134282"/>
                  <a:gd name="connsiteY44" fmla="*/ 96998 h 445287"/>
                  <a:gd name="connsiteX45" fmla="*/ 48259 w 134282"/>
                  <a:gd name="connsiteY45" fmla="*/ 96728 h 445287"/>
                  <a:gd name="connsiteX46" fmla="*/ 62404 w 134282"/>
                  <a:gd name="connsiteY46" fmla="*/ 83991 h 445287"/>
                  <a:gd name="connsiteX47" fmla="*/ 63818 w 134282"/>
                  <a:gd name="connsiteY47" fmla="*/ 85676 h 445287"/>
                  <a:gd name="connsiteX48" fmla="*/ 65653 w 134282"/>
                  <a:gd name="connsiteY48" fmla="*/ 118675 h 445287"/>
                  <a:gd name="connsiteX49" fmla="*/ 60665 w 134282"/>
                  <a:gd name="connsiteY49" fmla="*/ 124938 h 445287"/>
                  <a:gd name="connsiteX50" fmla="*/ 48213 w 134282"/>
                  <a:gd name="connsiteY50" fmla="*/ 118152 h 445287"/>
                  <a:gd name="connsiteX51" fmla="*/ 43858 w 134282"/>
                  <a:gd name="connsiteY51" fmla="*/ 96998 h 445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34282" h="445287">
                    <a:moveTo>
                      <a:pt x="133699" y="409507"/>
                    </a:moveTo>
                    <a:cubicBezTo>
                      <a:pt x="130322" y="393710"/>
                      <a:pt x="130222" y="377119"/>
                      <a:pt x="130585" y="362804"/>
                    </a:cubicBezTo>
                    <a:cubicBezTo>
                      <a:pt x="130713" y="357742"/>
                      <a:pt x="126721" y="352833"/>
                      <a:pt x="123564" y="348763"/>
                    </a:cubicBezTo>
                    <a:cubicBezTo>
                      <a:pt x="122348" y="347195"/>
                      <a:pt x="101364" y="318042"/>
                      <a:pt x="100397" y="316773"/>
                    </a:cubicBezTo>
                    <a:cubicBezTo>
                      <a:pt x="97952" y="313549"/>
                      <a:pt x="91631" y="303091"/>
                      <a:pt x="91688" y="302998"/>
                    </a:cubicBezTo>
                    <a:cubicBezTo>
                      <a:pt x="94280" y="298921"/>
                      <a:pt x="91517" y="286820"/>
                      <a:pt x="91343" y="285829"/>
                    </a:cubicBezTo>
                    <a:cubicBezTo>
                      <a:pt x="91329" y="285761"/>
                      <a:pt x="90312" y="282747"/>
                      <a:pt x="90295" y="282679"/>
                    </a:cubicBezTo>
                    <a:cubicBezTo>
                      <a:pt x="79836" y="245030"/>
                      <a:pt x="78180" y="206521"/>
                      <a:pt x="76676" y="168421"/>
                    </a:cubicBezTo>
                    <a:cubicBezTo>
                      <a:pt x="75542" y="139734"/>
                      <a:pt x="74373" y="110065"/>
                      <a:pt x="69424" y="81257"/>
                    </a:cubicBezTo>
                    <a:cubicBezTo>
                      <a:pt x="69254" y="80255"/>
                      <a:pt x="66506" y="75406"/>
                      <a:pt x="65493" y="75331"/>
                    </a:cubicBezTo>
                    <a:cubicBezTo>
                      <a:pt x="65375" y="75324"/>
                      <a:pt x="66438" y="72331"/>
                      <a:pt x="66150" y="71787"/>
                    </a:cubicBezTo>
                    <a:cubicBezTo>
                      <a:pt x="65102" y="69818"/>
                      <a:pt x="48174" y="68922"/>
                      <a:pt x="42298" y="69309"/>
                    </a:cubicBezTo>
                    <a:cubicBezTo>
                      <a:pt x="42031" y="69327"/>
                      <a:pt x="40247" y="69285"/>
                      <a:pt x="38295" y="69274"/>
                    </a:cubicBezTo>
                    <a:cubicBezTo>
                      <a:pt x="38238" y="68826"/>
                      <a:pt x="36845" y="57636"/>
                      <a:pt x="35963" y="53021"/>
                    </a:cubicBezTo>
                    <a:cubicBezTo>
                      <a:pt x="37812" y="52844"/>
                      <a:pt x="48839" y="53007"/>
                      <a:pt x="54281" y="53544"/>
                    </a:cubicBezTo>
                    <a:cubicBezTo>
                      <a:pt x="55020" y="53615"/>
                      <a:pt x="55749" y="53313"/>
                      <a:pt x="56218" y="52733"/>
                    </a:cubicBezTo>
                    <a:cubicBezTo>
                      <a:pt x="56688" y="52154"/>
                      <a:pt x="56833" y="51379"/>
                      <a:pt x="56609" y="50672"/>
                    </a:cubicBezTo>
                    <a:cubicBezTo>
                      <a:pt x="52557" y="37853"/>
                      <a:pt x="45586" y="25962"/>
                      <a:pt x="36980" y="17193"/>
                    </a:cubicBezTo>
                    <a:cubicBezTo>
                      <a:pt x="27069" y="7093"/>
                      <a:pt x="15118" y="1153"/>
                      <a:pt x="2413" y="9"/>
                    </a:cubicBezTo>
                    <a:cubicBezTo>
                      <a:pt x="1773" y="-48"/>
                      <a:pt x="1140" y="176"/>
                      <a:pt x="678" y="620"/>
                    </a:cubicBezTo>
                    <a:cubicBezTo>
                      <a:pt x="216" y="1068"/>
                      <a:pt x="-29" y="1690"/>
                      <a:pt x="3" y="2334"/>
                    </a:cubicBezTo>
                    <a:cubicBezTo>
                      <a:pt x="995" y="20818"/>
                      <a:pt x="2480" y="39261"/>
                      <a:pt x="4421" y="57152"/>
                    </a:cubicBezTo>
                    <a:cubicBezTo>
                      <a:pt x="4542" y="58250"/>
                      <a:pt x="6736" y="94687"/>
                      <a:pt x="6814" y="95547"/>
                    </a:cubicBezTo>
                    <a:cubicBezTo>
                      <a:pt x="14503" y="178228"/>
                      <a:pt x="23368" y="245428"/>
                      <a:pt x="40161" y="306429"/>
                    </a:cubicBezTo>
                    <a:cubicBezTo>
                      <a:pt x="40417" y="307356"/>
                      <a:pt x="44989" y="313072"/>
                      <a:pt x="45934" y="313122"/>
                    </a:cubicBezTo>
                    <a:cubicBezTo>
                      <a:pt x="47929" y="317491"/>
                      <a:pt x="48458" y="318167"/>
                      <a:pt x="49215" y="322966"/>
                    </a:cubicBezTo>
                    <a:cubicBezTo>
                      <a:pt x="50214" y="329289"/>
                      <a:pt x="49308" y="335937"/>
                      <a:pt x="49347" y="342257"/>
                    </a:cubicBezTo>
                    <a:cubicBezTo>
                      <a:pt x="49439" y="357344"/>
                      <a:pt x="48551" y="372271"/>
                      <a:pt x="50922" y="387531"/>
                    </a:cubicBezTo>
                    <a:cubicBezTo>
                      <a:pt x="51011" y="388100"/>
                      <a:pt x="54580" y="405899"/>
                      <a:pt x="56695" y="411679"/>
                    </a:cubicBezTo>
                    <a:cubicBezTo>
                      <a:pt x="57192" y="413307"/>
                      <a:pt x="60502" y="423883"/>
                      <a:pt x="63783" y="425720"/>
                    </a:cubicBezTo>
                    <a:cubicBezTo>
                      <a:pt x="65543" y="426705"/>
                      <a:pt x="69019" y="423211"/>
                      <a:pt x="69133" y="424402"/>
                    </a:cubicBezTo>
                    <a:cubicBezTo>
                      <a:pt x="69951" y="432805"/>
                      <a:pt x="78525" y="438180"/>
                      <a:pt x="86352" y="437924"/>
                    </a:cubicBezTo>
                    <a:cubicBezTo>
                      <a:pt x="95982" y="437608"/>
                      <a:pt x="100362" y="443238"/>
                      <a:pt x="103280" y="442122"/>
                    </a:cubicBezTo>
                    <a:cubicBezTo>
                      <a:pt x="106796" y="440779"/>
                      <a:pt x="114304" y="445286"/>
                      <a:pt x="118637" y="445286"/>
                    </a:cubicBezTo>
                    <a:cubicBezTo>
                      <a:pt x="121328" y="445286"/>
                      <a:pt x="126116" y="445403"/>
                      <a:pt x="128235" y="443779"/>
                    </a:cubicBezTo>
                    <a:cubicBezTo>
                      <a:pt x="129664" y="442680"/>
                      <a:pt x="130642" y="441123"/>
                      <a:pt x="130656" y="439527"/>
                    </a:cubicBezTo>
                    <a:cubicBezTo>
                      <a:pt x="130709" y="434252"/>
                      <a:pt x="121136" y="431931"/>
                      <a:pt x="119974" y="430139"/>
                    </a:cubicBezTo>
                    <a:cubicBezTo>
                      <a:pt x="119949" y="430100"/>
                      <a:pt x="119924" y="430064"/>
                      <a:pt x="119895" y="430025"/>
                    </a:cubicBezTo>
                    <a:cubicBezTo>
                      <a:pt x="114777" y="423115"/>
                      <a:pt x="110834" y="390859"/>
                      <a:pt x="112469" y="390549"/>
                    </a:cubicBezTo>
                    <a:cubicBezTo>
                      <a:pt x="114105" y="390240"/>
                      <a:pt x="116010" y="396283"/>
                      <a:pt x="117215" y="402035"/>
                    </a:cubicBezTo>
                    <a:cubicBezTo>
                      <a:pt x="118559" y="408444"/>
                      <a:pt x="121787" y="417320"/>
                      <a:pt x="124634" y="419795"/>
                    </a:cubicBezTo>
                    <a:cubicBezTo>
                      <a:pt x="126251" y="420975"/>
                      <a:pt x="127638" y="421369"/>
                      <a:pt x="128765" y="421369"/>
                    </a:cubicBezTo>
                    <a:cubicBezTo>
                      <a:pt x="130016" y="421369"/>
                      <a:pt x="130951" y="420886"/>
                      <a:pt x="131537" y="420452"/>
                    </a:cubicBezTo>
                    <a:cubicBezTo>
                      <a:pt x="134584" y="418199"/>
                      <a:pt x="134747" y="412706"/>
                      <a:pt x="133699" y="409507"/>
                    </a:cubicBezTo>
                    <a:close/>
                    <a:moveTo>
                      <a:pt x="43858" y="96998"/>
                    </a:moveTo>
                    <a:cubicBezTo>
                      <a:pt x="46251" y="96852"/>
                      <a:pt x="48224" y="96735"/>
                      <a:pt x="48259" y="96728"/>
                    </a:cubicBezTo>
                    <a:cubicBezTo>
                      <a:pt x="54281" y="95999"/>
                      <a:pt x="59133" y="91566"/>
                      <a:pt x="62404" y="83991"/>
                    </a:cubicBezTo>
                    <a:cubicBezTo>
                      <a:pt x="63118" y="84769"/>
                      <a:pt x="63758" y="85470"/>
                      <a:pt x="63818" y="85676"/>
                    </a:cubicBezTo>
                    <a:cubicBezTo>
                      <a:pt x="66431" y="94758"/>
                      <a:pt x="67028" y="105565"/>
                      <a:pt x="65653" y="118675"/>
                    </a:cubicBezTo>
                    <a:cubicBezTo>
                      <a:pt x="65198" y="122315"/>
                      <a:pt x="63520" y="124423"/>
                      <a:pt x="60665" y="124938"/>
                    </a:cubicBezTo>
                    <a:cubicBezTo>
                      <a:pt x="56329" y="125721"/>
                      <a:pt x="50516" y="122564"/>
                      <a:pt x="48213" y="118152"/>
                    </a:cubicBezTo>
                    <a:cubicBezTo>
                      <a:pt x="45419" y="112994"/>
                      <a:pt x="42543" y="102618"/>
                      <a:pt x="43858" y="969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3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118">
                <a:extLst>
                  <a:ext uri="{FF2B5EF4-FFF2-40B4-BE49-F238E27FC236}">
                    <a16:creationId xmlns:a16="http://schemas.microsoft.com/office/drawing/2014/main" id="{257DA78B-13AF-994E-5C59-5C9E54E1404B}"/>
                  </a:ext>
                </a:extLst>
              </p:cNvPr>
              <p:cNvSpPr/>
              <p:nvPr/>
            </p:nvSpPr>
            <p:spPr>
              <a:xfrm>
                <a:off x="11626564" y="1301139"/>
                <a:ext cx="22840" cy="41066"/>
              </a:xfrm>
              <a:custGeom>
                <a:avLst/>
                <a:gdLst>
                  <a:gd name="connsiteX0" fmla="*/ 328 w 22840"/>
                  <a:gd name="connsiteY0" fmla="*/ 13007 h 41066"/>
                  <a:gd name="connsiteX1" fmla="*/ 4729 w 22840"/>
                  <a:gd name="connsiteY1" fmla="*/ 12737 h 41066"/>
                  <a:gd name="connsiteX2" fmla="*/ 18874 w 22840"/>
                  <a:gd name="connsiteY2" fmla="*/ 0 h 41066"/>
                  <a:gd name="connsiteX3" fmla="*/ 20289 w 22840"/>
                  <a:gd name="connsiteY3" fmla="*/ 1685 h 41066"/>
                  <a:gd name="connsiteX4" fmla="*/ 22123 w 22840"/>
                  <a:gd name="connsiteY4" fmla="*/ 34684 h 41066"/>
                  <a:gd name="connsiteX5" fmla="*/ 17136 w 22840"/>
                  <a:gd name="connsiteY5" fmla="*/ 40948 h 41066"/>
                  <a:gd name="connsiteX6" fmla="*/ 4683 w 22840"/>
                  <a:gd name="connsiteY6" fmla="*/ 34162 h 41066"/>
                  <a:gd name="connsiteX7" fmla="*/ 328 w 22840"/>
                  <a:gd name="connsiteY7" fmla="*/ 13007 h 41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840" h="41066">
                    <a:moveTo>
                      <a:pt x="328" y="13007"/>
                    </a:moveTo>
                    <a:cubicBezTo>
                      <a:pt x="2721" y="12861"/>
                      <a:pt x="4694" y="12744"/>
                      <a:pt x="4729" y="12737"/>
                    </a:cubicBezTo>
                    <a:cubicBezTo>
                      <a:pt x="10751" y="12008"/>
                      <a:pt x="15603" y="7575"/>
                      <a:pt x="18874" y="0"/>
                    </a:cubicBezTo>
                    <a:cubicBezTo>
                      <a:pt x="19588" y="778"/>
                      <a:pt x="20228" y="1479"/>
                      <a:pt x="20289" y="1685"/>
                    </a:cubicBezTo>
                    <a:cubicBezTo>
                      <a:pt x="22901" y="10767"/>
                      <a:pt x="23499" y="21574"/>
                      <a:pt x="22123" y="34684"/>
                    </a:cubicBezTo>
                    <a:cubicBezTo>
                      <a:pt x="21668" y="38324"/>
                      <a:pt x="19990" y="40432"/>
                      <a:pt x="17136" y="40948"/>
                    </a:cubicBezTo>
                    <a:cubicBezTo>
                      <a:pt x="12799" y="41730"/>
                      <a:pt x="6987" y="38573"/>
                      <a:pt x="4683" y="34162"/>
                    </a:cubicBezTo>
                    <a:cubicBezTo>
                      <a:pt x="1889" y="29004"/>
                      <a:pt x="-987" y="18627"/>
                      <a:pt x="328" y="130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: Shape 119">
                <a:extLst>
                  <a:ext uri="{FF2B5EF4-FFF2-40B4-BE49-F238E27FC236}">
                    <a16:creationId xmlns:a16="http://schemas.microsoft.com/office/drawing/2014/main" id="{67DC9BFD-65B2-CE87-5E72-79DEF2DB57FC}"/>
                  </a:ext>
                </a:extLst>
              </p:cNvPr>
              <p:cNvSpPr/>
              <p:nvPr/>
            </p:nvSpPr>
            <p:spPr>
              <a:xfrm>
                <a:off x="11853485" y="1192554"/>
                <a:ext cx="80792" cy="109420"/>
              </a:xfrm>
              <a:custGeom>
                <a:avLst/>
                <a:gdLst>
                  <a:gd name="connsiteX0" fmla="*/ 80786 w 80792"/>
                  <a:gd name="connsiteY0" fmla="*/ 7042 h 109420"/>
                  <a:gd name="connsiteX1" fmla="*/ 74683 w 80792"/>
                  <a:gd name="connsiteY1" fmla="*/ 2712 h 109420"/>
                  <a:gd name="connsiteX2" fmla="*/ 21784 w 80792"/>
                  <a:gd name="connsiteY2" fmla="*/ 2321 h 109420"/>
                  <a:gd name="connsiteX3" fmla="*/ 1287 w 80792"/>
                  <a:gd name="connsiteY3" fmla="*/ 4624 h 109420"/>
                  <a:gd name="connsiteX4" fmla="*/ 11 w 80792"/>
                  <a:gd name="connsiteY4" fmla="*/ 9601 h 109420"/>
                  <a:gd name="connsiteX5" fmla="*/ 274 w 80792"/>
                  <a:gd name="connsiteY5" fmla="*/ 43983 h 109420"/>
                  <a:gd name="connsiteX6" fmla="*/ 7099 w 80792"/>
                  <a:gd name="connsiteY6" fmla="*/ 98574 h 109420"/>
                  <a:gd name="connsiteX7" fmla="*/ 15762 w 80792"/>
                  <a:gd name="connsiteY7" fmla="*/ 109334 h 109420"/>
                  <a:gd name="connsiteX8" fmla="*/ 64054 w 80792"/>
                  <a:gd name="connsiteY8" fmla="*/ 105268 h 109420"/>
                  <a:gd name="connsiteX9" fmla="*/ 70353 w 80792"/>
                  <a:gd name="connsiteY9" fmla="*/ 94834 h 109420"/>
                  <a:gd name="connsiteX10" fmla="*/ 80786 w 80792"/>
                  <a:gd name="connsiteY10" fmla="*/ 7042 h 109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0792" h="109420">
                    <a:moveTo>
                      <a:pt x="80786" y="7042"/>
                    </a:moveTo>
                    <a:cubicBezTo>
                      <a:pt x="80776" y="6021"/>
                      <a:pt x="75678" y="2943"/>
                      <a:pt x="74683" y="2712"/>
                    </a:cubicBezTo>
                    <a:cubicBezTo>
                      <a:pt x="58131" y="-1163"/>
                      <a:pt x="41008" y="-512"/>
                      <a:pt x="21784" y="2321"/>
                    </a:cubicBezTo>
                    <a:cubicBezTo>
                      <a:pt x="19900" y="2534"/>
                      <a:pt x="1792" y="4120"/>
                      <a:pt x="1287" y="4624"/>
                    </a:cubicBezTo>
                    <a:cubicBezTo>
                      <a:pt x="782" y="5129"/>
                      <a:pt x="-107" y="8897"/>
                      <a:pt x="11" y="9601"/>
                    </a:cubicBezTo>
                    <a:cubicBezTo>
                      <a:pt x="1966" y="21442"/>
                      <a:pt x="110" y="31943"/>
                      <a:pt x="274" y="43983"/>
                    </a:cubicBezTo>
                    <a:cubicBezTo>
                      <a:pt x="515" y="62116"/>
                      <a:pt x="839" y="80917"/>
                      <a:pt x="7099" y="98574"/>
                    </a:cubicBezTo>
                    <a:cubicBezTo>
                      <a:pt x="7099" y="98574"/>
                      <a:pt x="11589" y="108677"/>
                      <a:pt x="15762" y="109334"/>
                    </a:cubicBezTo>
                    <a:cubicBezTo>
                      <a:pt x="18759" y="109807"/>
                      <a:pt x="54260" y="108318"/>
                      <a:pt x="64054" y="105268"/>
                    </a:cubicBezTo>
                    <a:cubicBezTo>
                      <a:pt x="64171" y="105232"/>
                      <a:pt x="69873" y="97511"/>
                      <a:pt x="70353" y="94834"/>
                    </a:cubicBezTo>
                    <a:cubicBezTo>
                      <a:pt x="70449" y="94301"/>
                      <a:pt x="81081" y="36575"/>
                      <a:pt x="80786" y="7042"/>
                    </a:cubicBezTo>
                    <a:close/>
                  </a:path>
                </a:pathLst>
              </a:custGeom>
              <a:solidFill>
                <a:srgbClr val="FFFFFF"/>
              </a:solidFill>
              <a:ln w="3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5" name="Graphic 14" descr="Woman with prosthetic hand">
                <a:extLst>
                  <a:ext uri="{FF2B5EF4-FFF2-40B4-BE49-F238E27FC236}">
                    <a16:creationId xmlns:a16="http://schemas.microsoft.com/office/drawing/2014/main" id="{961A61FA-091B-B10D-2A99-959877D84CD5}"/>
                  </a:ext>
                </a:extLst>
              </p:cNvPr>
              <p:cNvGrpSpPr/>
              <p:nvPr/>
            </p:nvGrpSpPr>
            <p:grpSpPr>
              <a:xfrm>
                <a:off x="11633383" y="955961"/>
                <a:ext cx="357800" cy="862717"/>
                <a:chOff x="11633383" y="955961"/>
                <a:chExt cx="357800" cy="862717"/>
              </a:xfrm>
              <a:solidFill>
                <a:srgbClr val="FFFFFF"/>
              </a:solidFill>
            </p:grpSpPr>
            <p:sp>
              <p:nvSpPr>
                <p:cNvPr id="55" name="Freeform: Shape 121">
                  <a:extLst>
                    <a:ext uri="{FF2B5EF4-FFF2-40B4-BE49-F238E27FC236}">
                      <a16:creationId xmlns:a16="http://schemas.microsoft.com/office/drawing/2014/main" id="{ADB15986-E2E1-AA46-18C2-1FB1DD4465E6}"/>
                    </a:ext>
                  </a:extLst>
                </p:cNvPr>
                <p:cNvSpPr/>
                <p:nvPr/>
              </p:nvSpPr>
              <p:spPr>
                <a:xfrm>
                  <a:off x="11656997" y="1302304"/>
                  <a:ext cx="334186" cy="516374"/>
                </a:xfrm>
                <a:custGeom>
                  <a:avLst/>
                  <a:gdLst>
                    <a:gd name="connsiteX0" fmla="*/ 234283 w 334186"/>
                    <a:gd name="connsiteY0" fmla="*/ 16620 h 516374"/>
                    <a:gd name="connsiteX1" fmla="*/ 229796 w 334186"/>
                    <a:gd name="connsiteY1" fmla="*/ 3883 h 516374"/>
                    <a:gd name="connsiteX2" fmla="*/ 227834 w 334186"/>
                    <a:gd name="connsiteY2" fmla="*/ 2408 h 516374"/>
                    <a:gd name="connsiteX3" fmla="*/ 208905 w 334186"/>
                    <a:gd name="connsiteY3" fmla="*/ 1 h 516374"/>
                    <a:gd name="connsiteX4" fmla="*/ 161523 w 334186"/>
                    <a:gd name="connsiteY4" fmla="*/ 6940 h 516374"/>
                    <a:gd name="connsiteX5" fmla="*/ 97167 w 334186"/>
                    <a:gd name="connsiteY5" fmla="*/ 8017 h 516374"/>
                    <a:gd name="connsiteX6" fmla="*/ 38100 w 334186"/>
                    <a:gd name="connsiteY6" fmla="*/ 6407 h 516374"/>
                    <a:gd name="connsiteX7" fmla="*/ 1312 w 334186"/>
                    <a:gd name="connsiteY7" fmla="*/ 18280 h 516374"/>
                    <a:gd name="connsiteX8" fmla="*/ 4 w 334186"/>
                    <a:gd name="connsiteY8" fmla="*/ 20434 h 516374"/>
                    <a:gd name="connsiteX9" fmla="*/ 1891 w 334186"/>
                    <a:gd name="connsiteY9" fmla="*/ 63543 h 516374"/>
                    <a:gd name="connsiteX10" fmla="*/ 4440 w 334186"/>
                    <a:gd name="connsiteY10" fmla="*/ 124650 h 516374"/>
                    <a:gd name="connsiteX11" fmla="*/ 15247 w 334186"/>
                    <a:gd name="connsiteY11" fmla="*/ 191221 h 516374"/>
                    <a:gd name="connsiteX12" fmla="*/ 18275 w 334186"/>
                    <a:gd name="connsiteY12" fmla="*/ 217974 h 516374"/>
                    <a:gd name="connsiteX13" fmla="*/ 18151 w 334186"/>
                    <a:gd name="connsiteY13" fmla="*/ 219808 h 516374"/>
                    <a:gd name="connsiteX14" fmla="*/ 29320 w 334186"/>
                    <a:gd name="connsiteY14" fmla="*/ 233004 h 516374"/>
                    <a:gd name="connsiteX15" fmla="*/ 55451 w 334186"/>
                    <a:gd name="connsiteY15" fmla="*/ 271566 h 516374"/>
                    <a:gd name="connsiteX16" fmla="*/ 56838 w 334186"/>
                    <a:gd name="connsiteY16" fmla="*/ 283816 h 516374"/>
                    <a:gd name="connsiteX17" fmla="*/ 56724 w 334186"/>
                    <a:gd name="connsiteY17" fmla="*/ 287115 h 516374"/>
                    <a:gd name="connsiteX18" fmla="*/ 60101 w 334186"/>
                    <a:gd name="connsiteY18" fmla="*/ 324575 h 516374"/>
                    <a:gd name="connsiteX19" fmla="*/ 57556 w 334186"/>
                    <a:gd name="connsiteY19" fmla="*/ 335247 h 516374"/>
                    <a:gd name="connsiteX20" fmla="*/ 51616 w 334186"/>
                    <a:gd name="connsiteY20" fmla="*/ 335382 h 516374"/>
                    <a:gd name="connsiteX21" fmla="*/ 43433 w 334186"/>
                    <a:gd name="connsiteY21" fmla="*/ 316648 h 516374"/>
                    <a:gd name="connsiteX22" fmla="*/ 42352 w 334186"/>
                    <a:gd name="connsiteY22" fmla="*/ 311892 h 516374"/>
                    <a:gd name="connsiteX23" fmla="*/ 39757 w 334186"/>
                    <a:gd name="connsiteY23" fmla="*/ 310288 h 516374"/>
                    <a:gd name="connsiteX24" fmla="*/ 38022 w 334186"/>
                    <a:gd name="connsiteY24" fmla="*/ 312802 h 516374"/>
                    <a:gd name="connsiteX25" fmla="*/ 38772 w 334186"/>
                    <a:gd name="connsiteY25" fmla="*/ 318009 h 516374"/>
                    <a:gd name="connsiteX26" fmla="*/ 45864 w 334186"/>
                    <a:gd name="connsiteY26" fmla="*/ 343761 h 516374"/>
                    <a:gd name="connsiteX27" fmla="*/ 45957 w 334186"/>
                    <a:gd name="connsiteY27" fmla="*/ 343892 h 516374"/>
                    <a:gd name="connsiteX28" fmla="*/ 56326 w 334186"/>
                    <a:gd name="connsiteY28" fmla="*/ 351041 h 516374"/>
                    <a:gd name="connsiteX29" fmla="*/ 57136 w 334186"/>
                    <a:gd name="connsiteY29" fmla="*/ 354777 h 516374"/>
                    <a:gd name="connsiteX30" fmla="*/ 54250 w 334186"/>
                    <a:gd name="connsiteY30" fmla="*/ 359110 h 516374"/>
                    <a:gd name="connsiteX31" fmla="*/ 36021 w 334186"/>
                    <a:gd name="connsiteY31" fmla="*/ 358794 h 516374"/>
                    <a:gd name="connsiteX32" fmla="*/ 21393 w 334186"/>
                    <a:gd name="connsiteY32" fmla="*/ 354436 h 516374"/>
                    <a:gd name="connsiteX33" fmla="*/ 1685 w 334186"/>
                    <a:gd name="connsiteY33" fmla="*/ 350234 h 516374"/>
                    <a:gd name="connsiteX34" fmla="*/ 3743 w 334186"/>
                    <a:gd name="connsiteY34" fmla="*/ 354279 h 516374"/>
                    <a:gd name="connsiteX35" fmla="*/ 14283 w 334186"/>
                    <a:gd name="connsiteY35" fmla="*/ 404075 h 516374"/>
                    <a:gd name="connsiteX36" fmla="*/ 18219 w 334186"/>
                    <a:gd name="connsiteY36" fmla="*/ 437831 h 516374"/>
                    <a:gd name="connsiteX37" fmla="*/ 27273 w 334186"/>
                    <a:gd name="connsiteY37" fmla="*/ 483699 h 516374"/>
                    <a:gd name="connsiteX38" fmla="*/ 31801 w 334186"/>
                    <a:gd name="connsiteY38" fmla="*/ 504366 h 516374"/>
                    <a:gd name="connsiteX39" fmla="*/ 120579 w 334186"/>
                    <a:gd name="connsiteY39" fmla="*/ 516374 h 516374"/>
                    <a:gd name="connsiteX40" fmla="*/ 184359 w 334186"/>
                    <a:gd name="connsiteY40" fmla="*/ 512240 h 516374"/>
                    <a:gd name="connsiteX41" fmla="*/ 330223 w 334186"/>
                    <a:gd name="connsiteY41" fmla="*/ 473066 h 516374"/>
                    <a:gd name="connsiteX42" fmla="*/ 333568 w 334186"/>
                    <a:gd name="connsiteY42" fmla="*/ 468342 h 516374"/>
                    <a:gd name="connsiteX43" fmla="*/ 306992 w 334186"/>
                    <a:gd name="connsiteY43" fmla="*/ 238030 h 516374"/>
                    <a:gd name="connsiteX44" fmla="*/ 234283 w 334186"/>
                    <a:gd name="connsiteY44" fmla="*/ 16620 h 516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334186" h="516374">
                      <a:moveTo>
                        <a:pt x="234283" y="16620"/>
                      </a:moveTo>
                      <a:lnTo>
                        <a:pt x="229796" y="3883"/>
                      </a:lnTo>
                      <a:cubicBezTo>
                        <a:pt x="229501" y="3040"/>
                        <a:pt x="228726" y="2457"/>
                        <a:pt x="227834" y="2408"/>
                      </a:cubicBezTo>
                      <a:cubicBezTo>
                        <a:pt x="227834" y="2408"/>
                        <a:pt x="209243" y="-56"/>
                        <a:pt x="208905" y="1"/>
                      </a:cubicBezTo>
                      <a:cubicBezTo>
                        <a:pt x="193811" y="2696"/>
                        <a:pt x="161573" y="6933"/>
                        <a:pt x="161523" y="6940"/>
                      </a:cubicBezTo>
                      <a:cubicBezTo>
                        <a:pt x="140432" y="10328"/>
                        <a:pt x="118439" y="9155"/>
                        <a:pt x="97167" y="8017"/>
                      </a:cubicBezTo>
                      <a:cubicBezTo>
                        <a:pt x="77665" y="6975"/>
                        <a:pt x="57631" y="3972"/>
                        <a:pt x="38100" y="6407"/>
                      </a:cubicBezTo>
                      <a:cubicBezTo>
                        <a:pt x="25570" y="7967"/>
                        <a:pt x="13324" y="12908"/>
                        <a:pt x="1312" y="18280"/>
                      </a:cubicBezTo>
                      <a:cubicBezTo>
                        <a:pt x="473" y="18657"/>
                        <a:pt x="-50" y="19513"/>
                        <a:pt x="4" y="20434"/>
                      </a:cubicBezTo>
                      <a:cubicBezTo>
                        <a:pt x="853" y="34778"/>
                        <a:pt x="1379" y="49398"/>
                        <a:pt x="1891" y="63543"/>
                      </a:cubicBezTo>
                      <a:cubicBezTo>
                        <a:pt x="2627" y="83951"/>
                        <a:pt x="2695" y="103897"/>
                        <a:pt x="4440" y="124650"/>
                      </a:cubicBezTo>
                      <a:cubicBezTo>
                        <a:pt x="6296" y="146700"/>
                        <a:pt x="9957" y="169554"/>
                        <a:pt x="15247" y="191221"/>
                      </a:cubicBezTo>
                      <a:cubicBezTo>
                        <a:pt x="15606" y="193972"/>
                        <a:pt x="22747" y="213626"/>
                        <a:pt x="18275" y="217974"/>
                      </a:cubicBezTo>
                      <a:cubicBezTo>
                        <a:pt x="17813" y="218422"/>
                        <a:pt x="17923" y="219208"/>
                        <a:pt x="18151" y="219808"/>
                      </a:cubicBezTo>
                      <a:cubicBezTo>
                        <a:pt x="18378" y="220409"/>
                        <a:pt x="26473" y="228468"/>
                        <a:pt x="29320" y="233004"/>
                      </a:cubicBezTo>
                      <a:cubicBezTo>
                        <a:pt x="30724" y="235240"/>
                        <a:pt x="51314" y="264865"/>
                        <a:pt x="55451" y="271566"/>
                      </a:cubicBezTo>
                      <a:cubicBezTo>
                        <a:pt x="57215" y="275284"/>
                        <a:pt x="57033" y="279429"/>
                        <a:pt x="56838" y="283816"/>
                      </a:cubicBezTo>
                      <a:cubicBezTo>
                        <a:pt x="56792" y="284893"/>
                        <a:pt x="56742" y="286009"/>
                        <a:pt x="56724" y="287115"/>
                      </a:cubicBezTo>
                      <a:cubicBezTo>
                        <a:pt x="56546" y="298238"/>
                        <a:pt x="57588" y="309791"/>
                        <a:pt x="60101" y="324575"/>
                      </a:cubicBezTo>
                      <a:cubicBezTo>
                        <a:pt x="61015" y="329925"/>
                        <a:pt x="60179" y="333416"/>
                        <a:pt x="57556" y="335247"/>
                      </a:cubicBezTo>
                      <a:cubicBezTo>
                        <a:pt x="55192" y="336192"/>
                        <a:pt x="53247" y="336239"/>
                        <a:pt x="51616" y="335382"/>
                      </a:cubicBezTo>
                      <a:cubicBezTo>
                        <a:pt x="46899" y="332911"/>
                        <a:pt x="44897" y="323512"/>
                        <a:pt x="43433" y="316648"/>
                      </a:cubicBezTo>
                      <a:cubicBezTo>
                        <a:pt x="43063" y="314910"/>
                        <a:pt x="42711" y="313267"/>
                        <a:pt x="42352" y="311892"/>
                      </a:cubicBezTo>
                      <a:cubicBezTo>
                        <a:pt x="42053" y="310751"/>
                        <a:pt x="40909" y="310047"/>
                        <a:pt x="39757" y="310288"/>
                      </a:cubicBezTo>
                      <a:cubicBezTo>
                        <a:pt x="38602" y="310530"/>
                        <a:pt x="37841" y="311636"/>
                        <a:pt x="38022" y="312802"/>
                      </a:cubicBezTo>
                      <a:cubicBezTo>
                        <a:pt x="38282" y="314440"/>
                        <a:pt x="38520" y="316175"/>
                        <a:pt x="38772" y="318009"/>
                      </a:cubicBezTo>
                      <a:cubicBezTo>
                        <a:pt x="39981" y="326811"/>
                        <a:pt x="41353" y="336782"/>
                        <a:pt x="45864" y="343761"/>
                      </a:cubicBezTo>
                      <a:cubicBezTo>
                        <a:pt x="45893" y="343807"/>
                        <a:pt x="45925" y="343849"/>
                        <a:pt x="45957" y="343892"/>
                      </a:cubicBezTo>
                      <a:cubicBezTo>
                        <a:pt x="47642" y="346128"/>
                        <a:pt x="55355" y="349711"/>
                        <a:pt x="56326" y="351041"/>
                      </a:cubicBezTo>
                      <a:cubicBezTo>
                        <a:pt x="57311" y="352388"/>
                        <a:pt x="57311" y="353817"/>
                        <a:pt x="57136" y="354777"/>
                      </a:cubicBezTo>
                      <a:cubicBezTo>
                        <a:pt x="56827" y="356494"/>
                        <a:pt x="55750" y="358108"/>
                        <a:pt x="54250" y="359110"/>
                      </a:cubicBezTo>
                      <a:cubicBezTo>
                        <a:pt x="49060" y="362164"/>
                        <a:pt x="41833" y="360297"/>
                        <a:pt x="36021" y="358794"/>
                      </a:cubicBezTo>
                      <a:cubicBezTo>
                        <a:pt x="34951" y="358516"/>
                        <a:pt x="21756" y="354670"/>
                        <a:pt x="21393" y="354436"/>
                      </a:cubicBezTo>
                      <a:cubicBezTo>
                        <a:pt x="20682" y="353973"/>
                        <a:pt x="2983" y="350447"/>
                        <a:pt x="1685" y="350234"/>
                      </a:cubicBezTo>
                      <a:cubicBezTo>
                        <a:pt x="882" y="350102"/>
                        <a:pt x="3416" y="353536"/>
                        <a:pt x="3743" y="354279"/>
                      </a:cubicBezTo>
                      <a:cubicBezTo>
                        <a:pt x="10636" y="369838"/>
                        <a:pt x="12492" y="387243"/>
                        <a:pt x="14283" y="404075"/>
                      </a:cubicBezTo>
                      <a:cubicBezTo>
                        <a:pt x="15471" y="415233"/>
                        <a:pt x="15545" y="426783"/>
                        <a:pt x="18219" y="437831"/>
                      </a:cubicBezTo>
                      <a:cubicBezTo>
                        <a:pt x="21436" y="455498"/>
                        <a:pt x="23796" y="470123"/>
                        <a:pt x="27273" y="483699"/>
                      </a:cubicBezTo>
                      <a:cubicBezTo>
                        <a:pt x="27596" y="485479"/>
                        <a:pt x="28616" y="498639"/>
                        <a:pt x="31801" y="504366"/>
                      </a:cubicBezTo>
                      <a:cubicBezTo>
                        <a:pt x="36721" y="513225"/>
                        <a:pt x="90335" y="516374"/>
                        <a:pt x="120579" y="516374"/>
                      </a:cubicBezTo>
                      <a:cubicBezTo>
                        <a:pt x="141214" y="516374"/>
                        <a:pt x="162529" y="515322"/>
                        <a:pt x="184359" y="512240"/>
                      </a:cubicBezTo>
                      <a:cubicBezTo>
                        <a:pt x="230045" y="505788"/>
                        <a:pt x="277825" y="493030"/>
                        <a:pt x="330223" y="473066"/>
                      </a:cubicBezTo>
                      <a:cubicBezTo>
                        <a:pt x="331048" y="472753"/>
                        <a:pt x="333529" y="469223"/>
                        <a:pt x="333568" y="468342"/>
                      </a:cubicBezTo>
                      <a:cubicBezTo>
                        <a:pt x="337013" y="390243"/>
                        <a:pt x="325776" y="313296"/>
                        <a:pt x="306992" y="238030"/>
                      </a:cubicBezTo>
                      <a:cubicBezTo>
                        <a:pt x="288216" y="162768"/>
                        <a:pt x="259895" y="89294"/>
                        <a:pt x="234283" y="1662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4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122">
                  <a:extLst>
                    <a:ext uri="{FF2B5EF4-FFF2-40B4-BE49-F238E27FC236}">
                      <a16:creationId xmlns:a16="http://schemas.microsoft.com/office/drawing/2014/main" id="{DD7B7E38-8EB6-700E-1DD6-CCD6895399E4}"/>
                    </a:ext>
                  </a:extLst>
                </p:cNvPr>
                <p:cNvSpPr/>
                <p:nvPr/>
              </p:nvSpPr>
              <p:spPr>
                <a:xfrm>
                  <a:off x="11633383" y="955961"/>
                  <a:ext cx="274445" cy="334054"/>
                </a:xfrm>
                <a:custGeom>
                  <a:avLst/>
                  <a:gdLst>
                    <a:gd name="connsiteX0" fmla="*/ 271629 w 274445"/>
                    <a:gd name="connsiteY0" fmla="*/ 121368 h 334054"/>
                    <a:gd name="connsiteX1" fmla="*/ 269298 w 274445"/>
                    <a:gd name="connsiteY1" fmla="*/ 63155 h 334054"/>
                    <a:gd name="connsiteX2" fmla="*/ 269305 w 274445"/>
                    <a:gd name="connsiteY2" fmla="*/ 63023 h 334054"/>
                    <a:gd name="connsiteX3" fmla="*/ 251296 w 274445"/>
                    <a:gd name="connsiteY3" fmla="*/ 37979 h 334054"/>
                    <a:gd name="connsiteX4" fmla="*/ 219068 w 274445"/>
                    <a:gd name="connsiteY4" fmla="*/ 18634 h 334054"/>
                    <a:gd name="connsiteX5" fmla="*/ 207437 w 274445"/>
                    <a:gd name="connsiteY5" fmla="*/ 12175 h 334054"/>
                    <a:gd name="connsiteX6" fmla="*/ 182493 w 274445"/>
                    <a:gd name="connsiteY6" fmla="*/ 2040 h 334054"/>
                    <a:gd name="connsiteX7" fmla="*/ 180285 w 274445"/>
                    <a:gd name="connsiteY7" fmla="*/ 2773 h 334054"/>
                    <a:gd name="connsiteX8" fmla="*/ 179951 w 274445"/>
                    <a:gd name="connsiteY8" fmla="*/ 5076 h 334054"/>
                    <a:gd name="connsiteX9" fmla="*/ 203207 w 274445"/>
                    <a:gd name="connsiteY9" fmla="*/ 22868 h 334054"/>
                    <a:gd name="connsiteX10" fmla="*/ 203328 w 274445"/>
                    <a:gd name="connsiteY10" fmla="*/ 22872 h 334054"/>
                    <a:gd name="connsiteX11" fmla="*/ 207323 w 274445"/>
                    <a:gd name="connsiteY11" fmla="*/ 24041 h 334054"/>
                    <a:gd name="connsiteX12" fmla="*/ 191874 w 274445"/>
                    <a:gd name="connsiteY12" fmla="*/ 63652 h 334054"/>
                    <a:gd name="connsiteX13" fmla="*/ 181633 w 274445"/>
                    <a:gd name="connsiteY13" fmla="*/ 79873 h 334054"/>
                    <a:gd name="connsiteX14" fmla="*/ 181626 w 274445"/>
                    <a:gd name="connsiteY14" fmla="*/ 79887 h 334054"/>
                    <a:gd name="connsiteX15" fmla="*/ 181245 w 274445"/>
                    <a:gd name="connsiteY15" fmla="*/ 80036 h 334054"/>
                    <a:gd name="connsiteX16" fmla="*/ 75398 w 274445"/>
                    <a:gd name="connsiteY16" fmla="*/ 949 h 334054"/>
                    <a:gd name="connsiteX17" fmla="*/ 73937 w 274445"/>
                    <a:gd name="connsiteY17" fmla="*/ 28 h 334054"/>
                    <a:gd name="connsiteX18" fmla="*/ 72259 w 274445"/>
                    <a:gd name="connsiteY18" fmla="*/ 437 h 334054"/>
                    <a:gd name="connsiteX19" fmla="*/ 57759 w 274445"/>
                    <a:gd name="connsiteY19" fmla="*/ 7700 h 334054"/>
                    <a:gd name="connsiteX20" fmla="*/ 56287 w 274445"/>
                    <a:gd name="connsiteY20" fmla="*/ 8290 h 334054"/>
                    <a:gd name="connsiteX21" fmla="*/ 7771 w 274445"/>
                    <a:gd name="connsiteY21" fmla="*/ 30187 h 334054"/>
                    <a:gd name="connsiteX22" fmla="*/ 1266 w 274445"/>
                    <a:gd name="connsiteY22" fmla="*/ 33284 h 334054"/>
                    <a:gd name="connsiteX23" fmla="*/ 4 w 274445"/>
                    <a:gd name="connsiteY23" fmla="*/ 35424 h 334054"/>
                    <a:gd name="connsiteX24" fmla="*/ 1522 w 274445"/>
                    <a:gd name="connsiteY24" fmla="*/ 37389 h 334054"/>
                    <a:gd name="connsiteX25" fmla="*/ 42118 w 274445"/>
                    <a:gd name="connsiteY25" fmla="*/ 125076 h 334054"/>
                    <a:gd name="connsiteX26" fmla="*/ 31275 w 274445"/>
                    <a:gd name="connsiteY26" fmla="*/ 139106 h 334054"/>
                    <a:gd name="connsiteX27" fmla="*/ 24742 w 274445"/>
                    <a:gd name="connsiteY27" fmla="*/ 152682 h 334054"/>
                    <a:gd name="connsiteX28" fmla="*/ 20664 w 274445"/>
                    <a:gd name="connsiteY28" fmla="*/ 279659 h 334054"/>
                    <a:gd name="connsiteX29" fmla="*/ 21926 w 274445"/>
                    <a:gd name="connsiteY29" fmla="*/ 281789 h 334054"/>
                    <a:gd name="connsiteX30" fmla="*/ 31837 w 274445"/>
                    <a:gd name="connsiteY30" fmla="*/ 303626 h 334054"/>
                    <a:gd name="connsiteX31" fmla="*/ 41862 w 274445"/>
                    <a:gd name="connsiteY31" fmla="*/ 326810 h 334054"/>
                    <a:gd name="connsiteX32" fmla="*/ 42007 w 274445"/>
                    <a:gd name="connsiteY32" fmla="*/ 326910 h 334054"/>
                    <a:gd name="connsiteX33" fmla="*/ 59924 w 274445"/>
                    <a:gd name="connsiteY33" fmla="*/ 331908 h 334054"/>
                    <a:gd name="connsiteX34" fmla="*/ 61701 w 274445"/>
                    <a:gd name="connsiteY34" fmla="*/ 332150 h 334054"/>
                    <a:gd name="connsiteX35" fmla="*/ 93922 w 274445"/>
                    <a:gd name="connsiteY35" fmla="*/ 334055 h 334054"/>
                    <a:gd name="connsiteX36" fmla="*/ 145452 w 274445"/>
                    <a:gd name="connsiteY36" fmla="*/ 331353 h 334054"/>
                    <a:gd name="connsiteX37" fmla="*/ 220017 w 274445"/>
                    <a:gd name="connsiteY37" fmla="*/ 329626 h 334054"/>
                    <a:gd name="connsiteX38" fmla="*/ 222051 w 274445"/>
                    <a:gd name="connsiteY38" fmla="*/ 328680 h 334054"/>
                    <a:gd name="connsiteX39" fmla="*/ 222207 w 274445"/>
                    <a:gd name="connsiteY39" fmla="*/ 326458 h 334054"/>
                    <a:gd name="connsiteX40" fmla="*/ 218702 w 274445"/>
                    <a:gd name="connsiteY40" fmla="*/ 283659 h 334054"/>
                    <a:gd name="connsiteX41" fmla="*/ 220600 w 274445"/>
                    <a:gd name="connsiteY41" fmla="*/ 241705 h 334054"/>
                    <a:gd name="connsiteX42" fmla="*/ 242164 w 274445"/>
                    <a:gd name="connsiteY42" fmla="*/ 237418 h 334054"/>
                    <a:gd name="connsiteX43" fmla="*/ 258431 w 274445"/>
                    <a:gd name="connsiteY43" fmla="*/ 235736 h 334054"/>
                    <a:gd name="connsiteX44" fmla="*/ 260357 w 274445"/>
                    <a:gd name="connsiteY44" fmla="*/ 234325 h 334054"/>
                    <a:gd name="connsiteX45" fmla="*/ 266418 w 274445"/>
                    <a:gd name="connsiteY45" fmla="*/ 217010 h 334054"/>
                    <a:gd name="connsiteX46" fmla="*/ 272963 w 274445"/>
                    <a:gd name="connsiteY46" fmla="*/ 189620 h 334054"/>
                    <a:gd name="connsiteX47" fmla="*/ 271629 w 274445"/>
                    <a:gd name="connsiteY47" fmla="*/ 121368 h 334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274445" h="334054">
                      <a:moveTo>
                        <a:pt x="271629" y="121368"/>
                      </a:moveTo>
                      <a:cubicBezTo>
                        <a:pt x="269799" y="102254"/>
                        <a:pt x="267908" y="82489"/>
                        <a:pt x="269298" y="63155"/>
                      </a:cubicBezTo>
                      <a:cubicBezTo>
                        <a:pt x="269301" y="63112"/>
                        <a:pt x="269301" y="63069"/>
                        <a:pt x="269305" y="63023"/>
                      </a:cubicBezTo>
                      <a:cubicBezTo>
                        <a:pt x="269404" y="55224"/>
                        <a:pt x="263514" y="47034"/>
                        <a:pt x="251296" y="37979"/>
                      </a:cubicBezTo>
                      <a:cubicBezTo>
                        <a:pt x="241321" y="30589"/>
                        <a:pt x="228983" y="23963"/>
                        <a:pt x="219068" y="18634"/>
                      </a:cubicBezTo>
                      <a:cubicBezTo>
                        <a:pt x="214397" y="16125"/>
                        <a:pt x="210366" y="13960"/>
                        <a:pt x="207437" y="12175"/>
                      </a:cubicBezTo>
                      <a:cubicBezTo>
                        <a:pt x="206587" y="11656"/>
                        <a:pt x="185930" y="2855"/>
                        <a:pt x="182493" y="2040"/>
                      </a:cubicBezTo>
                      <a:cubicBezTo>
                        <a:pt x="181679" y="1849"/>
                        <a:pt x="180822" y="2129"/>
                        <a:pt x="180285" y="2773"/>
                      </a:cubicBezTo>
                      <a:cubicBezTo>
                        <a:pt x="179749" y="3416"/>
                        <a:pt x="179617" y="4305"/>
                        <a:pt x="179951" y="5076"/>
                      </a:cubicBezTo>
                      <a:cubicBezTo>
                        <a:pt x="184469" y="15520"/>
                        <a:pt x="193381" y="22338"/>
                        <a:pt x="203207" y="22868"/>
                      </a:cubicBezTo>
                      <a:cubicBezTo>
                        <a:pt x="203246" y="22872"/>
                        <a:pt x="203289" y="22872"/>
                        <a:pt x="203328" y="22872"/>
                      </a:cubicBezTo>
                      <a:cubicBezTo>
                        <a:pt x="203562" y="22872"/>
                        <a:pt x="205226" y="23387"/>
                        <a:pt x="207323" y="24041"/>
                      </a:cubicBezTo>
                      <a:cubicBezTo>
                        <a:pt x="209559" y="38015"/>
                        <a:pt x="200594" y="51011"/>
                        <a:pt x="191874" y="63652"/>
                      </a:cubicBezTo>
                      <a:cubicBezTo>
                        <a:pt x="188028" y="69226"/>
                        <a:pt x="184395" y="74491"/>
                        <a:pt x="181633" y="79873"/>
                      </a:cubicBezTo>
                      <a:cubicBezTo>
                        <a:pt x="181629" y="79876"/>
                        <a:pt x="181629" y="79883"/>
                        <a:pt x="181626" y="79887"/>
                      </a:cubicBezTo>
                      <a:cubicBezTo>
                        <a:pt x="181537" y="79955"/>
                        <a:pt x="181355" y="80026"/>
                        <a:pt x="181245" y="80036"/>
                      </a:cubicBezTo>
                      <a:cubicBezTo>
                        <a:pt x="137521" y="64214"/>
                        <a:pt x="99933" y="36127"/>
                        <a:pt x="75398" y="949"/>
                      </a:cubicBezTo>
                      <a:cubicBezTo>
                        <a:pt x="75056" y="459"/>
                        <a:pt x="74527" y="124"/>
                        <a:pt x="73937" y="28"/>
                      </a:cubicBezTo>
                      <a:cubicBezTo>
                        <a:pt x="73346" y="-67"/>
                        <a:pt x="72739" y="82"/>
                        <a:pt x="72259" y="437"/>
                      </a:cubicBezTo>
                      <a:cubicBezTo>
                        <a:pt x="68021" y="3590"/>
                        <a:pt x="62803" y="5681"/>
                        <a:pt x="57759" y="7700"/>
                      </a:cubicBezTo>
                      <a:lnTo>
                        <a:pt x="56287" y="8290"/>
                      </a:lnTo>
                      <a:cubicBezTo>
                        <a:pt x="39803" y="14937"/>
                        <a:pt x="23519" y="22690"/>
                        <a:pt x="7771" y="30187"/>
                      </a:cubicBezTo>
                      <a:cubicBezTo>
                        <a:pt x="5603" y="31222"/>
                        <a:pt x="3434" y="32253"/>
                        <a:pt x="1266" y="33284"/>
                      </a:cubicBezTo>
                      <a:cubicBezTo>
                        <a:pt x="448" y="33671"/>
                        <a:pt x="-49" y="34521"/>
                        <a:pt x="4" y="35424"/>
                      </a:cubicBezTo>
                      <a:cubicBezTo>
                        <a:pt x="61" y="36327"/>
                        <a:pt x="662" y="37105"/>
                        <a:pt x="1522" y="37389"/>
                      </a:cubicBezTo>
                      <a:cubicBezTo>
                        <a:pt x="33636" y="47954"/>
                        <a:pt x="49423" y="92368"/>
                        <a:pt x="42118" y="125076"/>
                      </a:cubicBezTo>
                      <a:cubicBezTo>
                        <a:pt x="40625" y="129665"/>
                        <a:pt x="31969" y="138338"/>
                        <a:pt x="31275" y="139106"/>
                      </a:cubicBezTo>
                      <a:cubicBezTo>
                        <a:pt x="28908" y="141730"/>
                        <a:pt x="24752" y="151697"/>
                        <a:pt x="24742" y="152682"/>
                      </a:cubicBezTo>
                      <a:cubicBezTo>
                        <a:pt x="24429" y="194984"/>
                        <a:pt x="23057" y="237706"/>
                        <a:pt x="20664" y="279659"/>
                      </a:cubicBezTo>
                      <a:cubicBezTo>
                        <a:pt x="20615" y="280559"/>
                        <a:pt x="21112" y="281401"/>
                        <a:pt x="21926" y="281789"/>
                      </a:cubicBezTo>
                      <a:cubicBezTo>
                        <a:pt x="27522" y="284437"/>
                        <a:pt x="29715" y="294191"/>
                        <a:pt x="31837" y="303626"/>
                      </a:cubicBezTo>
                      <a:cubicBezTo>
                        <a:pt x="34023" y="313341"/>
                        <a:pt x="36085" y="322516"/>
                        <a:pt x="41862" y="326810"/>
                      </a:cubicBezTo>
                      <a:cubicBezTo>
                        <a:pt x="41908" y="326846"/>
                        <a:pt x="41958" y="326878"/>
                        <a:pt x="42007" y="326910"/>
                      </a:cubicBezTo>
                      <a:cubicBezTo>
                        <a:pt x="47261" y="330198"/>
                        <a:pt x="53987" y="331104"/>
                        <a:pt x="59924" y="331908"/>
                      </a:cubicBezTo>
                      <a:cubicBezTo>
                        <a:pt x="60517" y="331990"/>
                        <a:pt x="61104" y="332068"/>
                        <a:pt x="61701" y="332150"/>
                      </a:cubicBezTo>
                      <a:cubicBezTo>
                        <a:pt x="72412" y="333532"/>
                        <a:pt x="83172" y="334055"/>
                        <a:pt x="93922" y="334055"/>
                      </a:cubicBezTo>
                      <a:cubicBezTo>
                        <a:pt x="111248" y="334055"/>
                        <a:pt x="128528" y="332690"/>
                        <a:pt x="145452" y="331353"/>
                      </a:cubicBezTo>
                      <a:cubicBezTo>
                        <a:pt x="169920" y="329423"/>
                        <a:pt x="195219" y="327425"/>
                        <a:pt x="220017" y="329626"/>
                      </a:cubicBezTo>
                      <a:cubicBezTo>
                        <a:pt x="220817" y="329697"/>
                        <a:pt x="221599" y="329345"/>
                        <a:pt x="222051" y="328680"/>
                      </a:cubicBezTo>
                      <a:cubicBezTo>
                        <a:pt x="222502" y="328015"/>
                        <a:pt x="222566" y="327176"/>
                        <a:pt x="222207" y="326458"/>
                      </a:cubicBezTo>
                      <a:cubicBezTo>
                        <a:pt x="221311" y="324325"/>
                        <a:pt x="219449" y="305414"/>
                        <a:pt x="218702" y="283659"/>
                      </a:cubicBezTo>
                      <a:cubicBezTo>
                        <a:pt x="217749" y="255864"/>
                        <a:pt x="219296" y="244616"/>
                        <a:pt x="220600" y="241705"/>
                      </a:cubicBezTo>
                      <a:cubicBezTo>
                        <a:pt x="221308" y="242227"/>
                        <a:pt x="240642" y="237667"/>
                        <a:pt x="242164" y="237418"/>
                      </a:cubicBezTo>
                      <a:cubicBezTo>
                        <a:pt x="248360" y="236575"/>
                        <a:pt x="253528" y="236042"/>
                        <a:pt x="258431" y="235736"/>
                      </a:cubicBezTo>
                      <a:cubicBezTo>
                        <a:pt x="259294" y="235683"/>
                        <a:pt x="260044" y="235132"/>
                        <a:pt x="260357" y="234325"/>
                      </a:cubicBezTo>
                      <a:cubicBezTo>
                        <a:pt x="260617" y="233653"/>
                        <a:pt x="266048" y="218592"/>
                        <a:pt x="266418" y="217010"/>
                      </a:cubicBezTo>
                      <a:cubicBezTo>
                        <a:pt x="269372" y="208770"/>
                        <a:pt x="271512" y="199815"/>
                        <a:pt x="272963" y="189620"/>
                      </a:cubicBezTo>
                      <a:cubicBezTo>
                        <a:pt x="275995" y="166930"/>
                        <a:pt x="273777" y="143767"/>
                        <a:pt x="271629" y="1213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4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6" name="Freeform: Shape 123">
                <a:extLst>
                  <a:ext uri="{FF2B5EF4-FFF2-40B4-BE49-F238E27FC236}">
                    <a16:creationId xmlns:a16="http://schemas.microsoft.com/office/drawing/2014/main" id="{7AA71920-F26A-1C31-E774-584BB933F36D}"/>
                  </a:ext>
                </a:extLst>
              </p:cNvPr>
              <p:cNvSpPr/>
              <p:nvPr/>
            </p:nvSpPr>
            <p:spPr>
              <a:xfrm>
                <a:off x="11673879" y="1288569"/>
                <a:ext cx="187709" cy="22536"/>
              </a:xfrm>
              <a:custGeom>
                <a:avLst/>
                <a:gdLst>
                  <a:gd name="connsiteX0" fmla="*/ 187314 w 187709"/>
                  <a:gd name="connsiteY0" fmla="*/ 9559 h 22536"/>
                  <a:gd name="connsiteX1" fmla="*/ 184974 w 187709"/>
                  <a:gd name="connsiteY1" fmla="*/ 4856 h 22536"/>
                  <a:gd name="connsiteX2" fmla="*/ 182977 w 187709"/>
                  <a:gd name="connsiteY2" fmla="*/ 3423 h 22536"/>
                  <a:gd name="connsiteX3" fmla="*/ 173386 w 187709"/>
                  <a:gd name="connsiteY3" fmla="*/ 1675 h 22536"/>
                  <a:gd name="connsiteX4" fmla="*/ 141890 w 187709"/>
                  <a:gd name="connsiteY4" fmla="*/ 0 h 22536"/>
                  <a:gd name="connsiteX5" fmla="*/ 103307 w 187709"/>
                  <a:gd name="connsiteY5" fmla="*/ 3050 h 22536"/>
                  <a:gd name="connsiteX6" fmla="*/ 51830 w 187709"/>
                  <a:gd name="connsiteY6" fmla="*/ 6395 h 22536"/>
                  <a:gd name="connsiteX7" fmla="*/ 3012 w 187709"/>
                  <a:gd name="connsiteY7" fmla="*/ 786 h 22536"/>
                  <a:gd name="connsiteX8" fmla="*/ 157 w 187709"/>
                  <a:gd name="connsiteY8" fmla="*/ 2556 h 22536"/>
                  <a:gd name="connsiteX9" fmla="*/ 879 w 187709"/>
                  <a:gd name="connsiteY9" fmla="*/ 5460 h 22536"/>
                  <a:gd name="connsiteX10" fmla="*/ 2517 w 187709"/>
                  <a:gd name="connsiteY10" fmla="*/ 21354 h 22536"/>
                  <a:gd name="connsiteX11" fmla="*/ 5567 w 187709"/>
                  <a:gd name="connsiteY11" fmla="*/ 22534 h 22536"/>
                  <a:gd name="connsiteX12" fmla="*/ 80467 w 187709"/>
                  <a:gd name="connsiteY12" fmla="*/ 20764 h 22536"/>
                  <a:gd name="connsiteX13" fmla="*/ 143063 w 187709"/>
                  <a:gd name="connsiteY13" fmla="*/ 19978 h 22536"/>
                  <a:gd name="connsiteX14" fmla="*/ 185977 w 187709"/>
                  <a:gd name="connsiteY14" fmla="*/ 13384 h 22536"/>
                  <a:gd name="connsiteX15" fmla="*/ 187548 w 187709"/>
                  <a:gd name="connsiteY15" fmla="*/ 11639 h 22536"/>
                  <a:gd name="connsiteX16" fmla="*/ 187314 w 187709"/>
                  <a:gd name="connsiteY16" fmla="*/ 9559 h 22536"/>
                  <a:gd name="connsiteX17" fmla="*/ 156095 w 187709"/>
                  <a:gd name="connsiteY17" fmla="*/ 9609 h 22536"/>
                  <a:gd name="connsiteX18" fmla="*/ 155722 w 187709"/>
                  <a:gd name="connsiteY18" fmla="*/ 9307 h 22536"/>
                  <a:gd name="connsiteX19" fmla="*/ 156088 w 187709"/>
                  <a:gd name="connsiteY19" fmla="*/ 9008 h 22536"/>
                  <a:gd name="connsiteX20" fmla="*/ 156451 w 187709"/>
                  <a:gd name="connsiteY20" fmla="*/ 9310 h 22536"/>
                  <a:gd name="connsiteX21" fmla="*/ 156095 w 187709"/>
                  <a:gd name="connsiteY21" fmla="*/ 9609 h 22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87709" h="22536">
                    <a:moveTo>
                      <a:pt x="187314" y="9559"/>
                    </a:moveTo>
                    <a:cubicBezTo>
                      <a:pt x="186475" y="8354"/>
                      <a:pt x="185732" y="6861"/>
                      <a:pt x="184974" y="4856"/>
                    </a:cubicBezTo>
                    <a:cubicBezTo>
                      <a:pt x="184658" y="4021"/>
                      <a:pt x="183872" y="3455"/>
                      <a:pt x="182977" y="3423"/>
                    </a:cubicBezTo>
                    <a:cubicBezTo>
                      <a:pt x="179486" y="3306"/>
                      <a:pt x="176827" y="1866"/>
                      <a:pt x="173386" y="1675"/>
                    </a:cubicBezTo>
                    <a:cubicBezTo>
                      <a:pt x="165306" y="1230"/>
                      <a:pt x="142296" y="-18"/>
                      <a:pt x="141890" y="0"/>
                    </a:cubicBezTo>
                    <a:cubicBezTo>
                      <a:pt x="129434" y="501"/>
                      <a:pt x="115638" y="1966"/>
                      <a:pt x="103307" y="3050"/>
                    </a:cubicBezTo>
                    <a:cubicBezTo>
                      <a:pt x="86304" y="4547"/>
                      <a:pt x="69049" y="6434"/>
                      <a:pt x="51830" y="6395"/>
                    </a:cubicBezTo>
                    <a:cubicBezTo>
                      <a:pt x="35541" y="6360"/>
                      <a:pt x="18837" y="4963"/>
                      <a:pt x="3012" y="786"/>
                    </a:cubicBezTo>
                    <a:cubicBezTo>
                      <a:pt x="2258" y="587"/>
                      <a:pt x="715" y="2012"/>
                      <a:pt x="157" y="2556"/>
                    </a:cubicBezTo>
                    <a:cubicBezTo>
                      <a:pt x="-401" y="3104"/>
                      <a:pt x="694" y="4703"/>
                      <a:pt x="879" y="5460"/>
                    </a:cubicBezTo>
                    <a:cubicBezTo>
                      <a:pt x="1934" y="9801"/>
                      <a:pt x="2201" y="16288"/>
                      <a:pt x="2517" y="21354"/>
                    </a:cubicBezTo>
                    <a:cubicBezTo>
                      <a:pt x="2560" y="22008"/>
                      <a:pt x="5397" y="22577"/>
                      <a:pt x="5567" y="22534"/>
                    </a:cubicBezTo>
                    <a:cubicBezTo>
                      <a:pt x="30014" y="16665"/>
                      <a:pt x="55779" y="19093"/>
                      <a:pt x="80467" y="20764"/>
                    </a:cubicBezTo>
                    <a:cubicBezTo>
                      <a:pt x="100616" y="22125"/>
                      <a:pt x="122645" y="22612"/>
                      <a:pt x="143063" y="19978"/>
                    </a:cubicBezTo>
                    <a:cubicBezTo>
                      <a:pt x="143376" y="19939"/>
                      <a:pt x="174097" y="15847"/>
                      <a:pt x="185977" y="13384"/>
                    </a:cubicBezTo>
                    <a:cubicBezTo>
                      <a:pt x="186706" y="13231"/>
                      <a:pt x="187271" y="12332"/>
                      <a:pt x="187548" y="11639"/>
                    </a:cubicBezTo>
                    <a:cubicBezTo>
                      <a:pt x="187829" y="10953"/>
                      <a:pt x="187740" y="10167"/>
                      <a:pt x="187314" y="9559"/>
                    </a:cubicBezTo>
                    <a:close/>
                    <a:moveTo>
                      <a:pt x="156095" y="9609"/>
                    </a:moveTo>
                    <a:cubicBezTo>
                      <a:pt x="155942" y="9598"/>
                      <a:pt x="155733" y="9413"/>
                      <a:pt x="155722" y="9307"/>
                    </a:cubicBezTo>
                    <a:cubicBezTo>
                      <a:pt x="155733" y="9200"/>
                      <a:pt x="155935" y="9019"/>
                      <a:pt x="156088" y="9008"/>
                    </a:cubicBezTo>
                    <a:cubicBezTo>
                      <a:pt x="156237" y="9022"/>
                      <a:pt x="156444" y="9207"/>
                      <a:pt x="156451" y="9310"/>
                    </a:cubicBezTo>
                    <a:cubicBezTo>
                      <a:pt x="156447" y="9413"/>
                      <a:pt x="156237" y="9598"/>
                      <a:pt x="156095" y="9609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7" name="Graphic 14" descr="Woman with prosthetic hand">
                <a:extLst>
                  <a:ext uri="{FF2B5EF4-FFF2-40B4-BE49-F238E27FC236}">
                    <a16:creationId xmlns:a16="http://schemas.microsoft.com/office/drawing/2014/main" id="{04E58A6D-DA9E-7DEB-16C1-C3151D844F2F}"/>
                  </a:ext>
                </a:extLst>
              </p:cNvPr>
              <p:cNvGrpSpPr/>
              <p:nvPr/>
            </p:nvGrpSpPr>
            <p:grpSpPr>
              <a:xfrm>
                <a:off x="11731166" y="2167605"/>
                <a:ext cx="257193" cy="180997"/>
                <a:chOff x="11731166" y="2167605"/>
                <a:chExt cx="257193" cy="180997"/>
              </a:xfrm>
              <a:solidFill>
                <a:srgbClr val="000000"/>
              </a:solidFill>
            </p:grpSpPr>
            <p:sp>
              <p:nvSpPr>
                <p:cNvPr id="53" name="Freeform: Shape 125">
                  <a:extLst>
                    <a:ext uri="{FF2B5EF4-FFF2-40B4-BE49-F238E27FC236}">
                      <a16:creationId xmlns:a16="http://schemas.microsoft.com/office/drawing/2014/main" id="{63497C52-A510-71F3-1D9E-68F449590BF2}"/>
                    </a:ext>
                  </a:extLst>
                </p:cNvPr>
                <p:cNvSpPr/>
                <p:nvPr/>
              </p:nvSpPr>
              <p:spPr>
                <a:xfrm>
                  <a:off x="11731166" y="2188496"/>
                  <a:ext cx="113747" cy="160106"/>
                </a:xfrm>
                <a:custGeom>
                  <a:avLst/>
                  <a:gdLst>
                    <a:gd name="connsiteX0" fmla="*/ 112622 w 113747"/>
                    <a:gd name="connsiteY0" fmla="*/ 123886 h 160106"/>
                    <a:gd name="connsiteX1" fmla="*/ 103700 w 113747"/>
                    <a:gd name="connsiteY1" fmla="*/ 96326 h 160106"/>
                    <a:gd name="connsiteX2" fmla="*/ 54732 w 113747"/>
                    <a:gd name="connsiteY2" fmla="*/ 109305 h 160106"/>
                    <a:gd name="connsiteX3" fmla="*/ 9999 w 113747"/>
                    <a:gd name="connsiteY3" fmla="*/ 20737 h 160106"/>
                    <a:gd name="connsiteX4" fmla="*/ 5538 w 113747"/>
                    <a:gd name="connsiteY4" fmla="*/ 2 h 160106"/>
                    <a:gd name="connsiteX5" fmla="*/ 4226 w 113747"/>
                    <a:gd name="connsiteY5" fmla="*/ 51184 h 160106"/>
                    <a:gd name="connsiteX6" fmla="*/ 15512 w 113747"/>
                    <a:gd name="connsiteY6" fmla="*/ 125987 h 160106"/>
                    <a:gd name="connsiteX7" fmla="*/ 89264 w 113747"/>
                    <a:gd name="connsiteY7" fmla="*/ 160106 h 160106"/>
                    <a:gd name="connsiteX8" fmla="*/ 112622 w 113747"/>
                    <a:gd name="connsiteY8" fmla="*/ 123886 h 16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3747" h="160106">
                      <a:moveTo>
                        <a:pt x="112622" y="123886"/>
                      </a:moveTo>
                      <a:cubicBezTo>
                        <a:pt x="111798" y="118597"/>
                        <a:pt x="109096" y="99963"/>
                        <a:pt x="103700" y="96326"/>
                      </a:cubicBezTo>
                      <a:cubicBezTo>
                        <a:pt x="93092" y="107108"/>
                        <a:pt x="69965" y="110840"/>
                        <a:pt x="54732" y="109305"/>
                      </a:cubicBezTo>
                      <a:cubicBezTo>
                        <a:pt x="15918" y="106806"/>
                        <a:pt x="10002" y="53693"/>
                        <a:pt x="9999" y="20737"/>
                      </a:cubicBezTo>
                      <a:cubicBezTo>
                        <a:pt x="9242" y="17545"/>
                        <a:pt x="9057" y="-204"/>
                        <a:pt x="5538" y="2"/>
                      </a:cubicBezTo>
                      <a:cubicBezTo>
                        <a:pt x="-4437" y="6656"/>
                        <a:pt x="1588" y="41220"/>
                        <a:pt x="4226" y="51184"/>
                      </a:cubicBezTo>
                      <a:cubicBezTo>
                        <a:pt x="8964" y="70767"/>
                        <a:pt x="6544" y="108676"/>
                        <a:pt x="15512" y="125987"/>
                      </a:cubicBezTo>
                      <a:cubicBezTo>
                        <a:pt x="24819" y="147586"/>
                        <a:pt x="64977" y="158944"/>
                        <a:pt x="89264" y="160106"/>
                      </a:cubicBezTo>
                      <a:cubicBezTo>
                        <a:pt x="108961" y="160110"/>
                        <a:pt x="116899" y="145610"/>
                        <a:pt x="112622" y="12388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4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126">
                  <a:extLst>
                    <a:ext uri="{FF2B5EF4-FFF2-40B4-BE49-F238E27FC236}">
                      <a16:creationId xmlns:a16="http://schemas.microsoft.com/office/drawing/2014/main" id="{07548663-616A-AC8A-D72D-07CDD287D1FA}"/>
                    </a:ext>
                  </a:extLst>
                </p:cNvPr>
                <p:cNvSpPr/>
                <p:nvPr/>
              </p:nvSpPr>
              <p:spPr>
                <a:xfrm>
                  <a:off x="11798905" y="2167605"/>
                  <a:ext cx="189454" cy="171163"/>
                </a:xfrm>
                <a:custGeom>
                  <a:avLst/>
                  <a:gdLst>
                    <a:gd name="connsiteX0" fmla="*/ 188450 w 189454"/>
                    <a:gd name="connsiteY0" fmla="*/ 134803 h 171163"/>
                    <a:gd name="connsiteX1" fmla="*/ 163517 w 189454"/>
                    <a:gd name="connsiteY1" fmla="*/ 124828 h 171163"/>
                    <a:gd name="connsiteX2" fmla="*/ 140930 w 189454"/>
                    <a:gd name="connsiteY2" fmla="*/ 119500 h 171163"/>
                    <a:gd name="connsiteX3" fmla="*/ 138321 w 189454"/>
                    <a:gd name="connsiteY3" fmla="*/ 119841 h 171163"/>
                    <a:gd name="connsiteX4" fmla="*/ 140159 w 189454"/>
                    <a:gd name="connsiteY4" fmla="*/ 129553 h 171163"/>
                    <a:gd name="connsiteX5" fmla="*/ 89766 w 189454"/>
                    <a:gd name="connsiteY5" fmla="*/ 106717 h 171163"/>
                    <a:gd name="connsiteX6" fmla="*/ 50133 w 189454"/>
                    <a:gd name="connsiteY6" fmla="*/ 39787 h 171163"/>
                    <a:gd name="connsiteX7" fmla="*/ 33582 w 189454"/>
                    <a:gd name="connsiteY7" fmla="*/ 2202 h 171163"/>
                    <a:gd name="connsiteX8" fmla="*/ 30177 w 189454"/>
                    <a:gd name="connsiteY8" fmla="*/ 354 h 171163"/>
                    <a:gd name="connsiteX9" fmla="*/ 0 w 189454"/>
                    <a:gd name="connsiteY9" fmla="*/ 32962 h 171163"/>
                    <a:gd name="connsiteX10" fmla="*/ 20735 w 189454"/>
                    <a:gd name="connsiteY10" fmla="*/ 87556 h 171163"/>
                    <a:gd name="connsiteX11" fmla="*/ 24411 w 189454"/>
                    <a:gd name="connsiteY11" fmla="*/ 90180 h 171163"/>
                    <a:gd name="connsiteX12" fmla="*/ 27560 w 189454"/>
                    <a:gd name="connsiteY12" fmla="*/ 87030 h 171163"/>
                    <a:gd name="connsiteX13" fmla="*/ 72703 w 189454"/>
                    <a:gd name="connsiteY13" fmla="*/ 119574 h 171163"/>
                    <a:gd name="connsiteX14" fmla="*/ 111546 w 189454"/>
                    <a:gd name="connsiteY14" fmla="*/ 169181 h 171163"/>
                    <a:gd name="connsiteX15" fmla="*/ 183723 w 189454"/>
                    <a:gd name="connsiteY15" fmla="*/ 165243 h 171163"/>
                    <a:gd name="connsiteX16" fmla="*/ 188710 w 189454"/>
                    <a:gd name="connsiteY16" fmla="*/ 156057 h 171163"/>
                    <a:gd name="connsiteX17" fmla="*/ 188450 w 189454"/>
                    <a:gd name="connsiteY17" fmla="*/ 134803 h 171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89454" h="171163">
                      <a:moveTo>
                        <a:pt x="188450" y="134803"/>
                      </a:moveTo>
                      <a:cubicBezTo>
                        <a:pt x="183904" y="128714"/>
                        <a:pt x="173520" y="126887"/>
                        <a:pt x="163517" y="124828"/>
                      </a:cubicBezTo>
                      <a:cubicBezTo>
                        <a:pt x="156418" y="123520"/>
                        <a:pt x="145359" y="121952"/>
                        <a:pt x="140930" y="119500"/>
                      </a:cubicBezTo>
                      <a:cubicBezTo>
                        <a:pt x="140080" y="119027"/>
                        <a:pt x="139021" y="119166"/>
                        <a:pt x="138321" y="119841"/>
                      </a:cubicBezTo>
                      <a:cubicBezTo>
                        <a:pt x="136007" y="122507"/>
                        <a:pt x="141374" y="127142"/>
                        <a:pt x="140159" y="129553"/>
                      </a:cubicBezTo>
                      <a:cubicBezTo>
                        <a:pt x="120721" y="134337"/>
                        <a:pt x="104977" y="123275"/>
                        <a:pt x="89766" y="106717"/>
                      </a:cubicBezTo>
                      <a:cubicBezTo>
                        <a:pt x="72425" y="87101"/>
                        <a:pt x="62294" y="62595"/>
                        <a:pt x="50133" y="39787"/>
                      </a:cubicBezTo>
                      <a:cubicBezTo>
                        <a:pt x="44680" y="27829"/>
                        <a:pt x="33724" y="15397"/>
                        <a:pt x="33582" y="2202"/>
                      </a:cubicBezTo>
                      <a:cubicBezTo>
                        <a:pt x="33632" y="535"/>
                        <a:pt x="31560" y="-613"/>
                        <a:pt x="30177" y="354"/>
                      </a:cubicBezTo>
                      <a:cubicBezTo>
                        <a:pt x="19910" y="7296"/>
                        <a:pt x="4472" y="18956"/>
                        <a:pt x="0" y="32962"/>
                      </a:cubicBezTo>
                      <a:cubicBezTo>
                        <a:pt x="5812" y="50419"/>
                        <a:pt x="13665" y="70280"/>
                        <a:pt x="20735" y="87556"/>
                      </a:cubicBezTo>
                      <a:cubicBezTo>
                        <a:pt x="21098" y="88445"/>
                        <a:pt x="23451" y="90254"/>
                        <a:pt x="24411" y="90180"/>
                      </a:cubicBezTo>
                      <a:cubicBezTo>
                        <a:pt x="25367" y="90109"/>
                        <a:pt x="27358" y="87969"/>
                        <a:pt x="27560" y="87030"/>
                      </a:cubicBezTo>
                      <a:cubicBezTo>
                        <a:pt x="38058" y="38475"/>
                        <a:pt x="63848" y="95110"/>
                        <a:pt x="72703" y="119574"/>
                      </a:cubicBezTo>
                      <a:cubicBezTo>
                        <a:pt x="81195" y="140992"/>
                        <a:pt x="81032" y="164347"/>
                        <a:pt x="111546" y="169181"/>
                      </a:cubicBezTo>
                      <a:cubicBezTo>
                        <a:pt x="134865" y="172999"/>
                        <a:pt x="159450" y="171094"/>
                        <a:pt x="183723" y="165243"/>
                      </a:cubicBezTo>
                      <a:cubicBezTo>
                        <a:pt x="189240" y="164503"/>
                        <a:pt x="188788" y="158673"/>
                        <a:pt x="188710" y="156057"/>
                      </a:cubicBezTo>
                      <a:cubicBezTo>
                        <a:pt x="188465" y="149228"/>
                        <a:pt x="190679" y="141611"/>
                        <a:pt x="188450" y="13480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4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8" name="Graphic 14" descr="Woman with prosthetic hand">
                <a:extLst>
                  <a:ext uri="{FF2B5EF4-FFF2-40B4-BE49-F238E27FC236}">
                    <a16:creationId xmlns:a16="http://schemas.microsoft.com/office/drawing/2014/main" id="{51F0980D-97E0-FBC8-9F1E-AFC0AE4A2AF1}"/>
                  </a:ext>
                </a:extLst>
              </p:cNvPr>
              <p:cNvGrpSpPr/>
              <p:nvPr/>
            </p:nvGrpSpPr>
            <p:grpSpPr>
              <a:xfrm>
                <a:off x="11574353" y="892720"/>
                <a:ext cx="420435" cy="1460909"/>
                <a:chOff x="11574353" y="892720"/>
                <a:chExt cx="420435" cy="1460909"/>
              </a:xfrm>
              <a:solidFill>
                <a:srgbClr val="000000"/>
              </a:solidFill>
            </p:grpSpPr>
            <p:sp>
              <p:nvSpPr>
                <p:cNvPr id="49" name="Freeform: Shape 128">
                  <a:extLst>
                    <a:ext uri="{FF2B5EF4-FFF2-40B4-BE49-F238E27FC236}">
                      <a16:creationId xmlns:a16="http://schemas.microsoft.com/office/drawing/2014/main" id="{D9D66063-6FF7-1218-E2AE-DDC26FB008C1}"/>
                    </a:ext>
                  </a:extLst>
                </p:cNvPr>
                <p:cNvSpPr/>
                <p:nvPr/>
              </p:nvSpPr>
              <p:spPr>
                <a:xfrm>
                  <a:off x="11574353" y="892720"/>
                  <a:ext cx="420435" cy="1460909"/>
                </a:xfrm>
                <a:custGeom>
                  <a:avLst/>
                  <a:gdLst>
                    <a:gd name="connsiteX0" fmla="*/ 419967 w 420435"/>
                    <a:gd name="connsiteY0" fmla="*/ 833956 h 1460909"/>
                    <a:gd name="connsiteX1" fmla="*/ 317236 w 420435"/>
                    <a:gd name="connsiteY1" fmla="*/ 414270 h 1460909"/>
                    <a:gd name="connsiteX2" fmla="*/ 341907 w 420435"/>
                    <a:gd name="connsiteY2" fmla="*/ 411767 h 1460909"/>
                    <a:gd name="connsiteX3" fmla="*/ 356396 w 420435"/>
                    <a:gd name="connsiteY3" fmla="*/ 396293 h 1460909"/>
                    <a:gd name="connsiteX4" fmla="*/ 381685 w 420435"/>
                    <a:gd name="connsiteY4" fmla="*/ 393314 h 1460909"/>
                    <a:gd name="connsiteX5" fmla="*/ 383587 w 420435"/>
                    <a:gd name="connsiteY5" fmla="*/ 382216 h 1460909"/>
                    <a:gd name="connsiteX6" fmla="*/ 389427 w 420435"/>
                    <a:gd name="connsiteY6" fmla="*/ 364108 h 1460909"/>
                    <a:gd name="connsiteX7" fmla="*/ 388695 w 420435"/>
                    <a:gd name="connsiteY7" fmla="*/ 360102 h 1460909"/>
                    <a:gd name="connsiteX8" fmla="*/ 392413 w 420435"/>
                    <a:gd name="connsiteY8" fmla="*/ 336075 h 1460909"/>
                    <a:gd name="connsiteX9" fmla="*/ 365628 w 420435"/>
                    <a:gd name="connsiteY9" fmla="*/ 314287 h 1460909"/>
                    <a:gd name="connsiteX10" fmla="*/ 363804 w 420435"/>
                    <a:gd name="connsiteY10" fmla="*/ 298952 h 1460909"/>
                    <a:gd name="connsiteX11" fmla="*/ 347772 w 420435"/>
                    <a:gd name="connsiteY11" fmla="*/ 287036 h 1460909"/>
                    <a:gd name="connsiteX12" fmla="*/ 346016 w 420435"/>
                    <a:gd name="connsiteY12" fmla="*/ 297193 h 1460909"/>
                    <a:gd name="connsiteX13" fmla="*/ 348376 w 420435"/>
                    <a:gd name="connsiteY13" fmla="*/ 296883 h 1460909"/>
                    <a:gd name="connsiteX14" fmla="*/ 350947 w 420435"/>
                    <a:gd name="connsiteY14" fmla="*/ 290613 h 1460909"/>
                    <a:gd name="connsiteX15" fmla="*/ 358671 w 420435"/>
                    <a:gd name="connsiteY15" fmla="*/ 297623 h 1460909"/>
                    <a:gd name="connsiteX16" fmla="*/ 354857 w 420435"/>
                    <a:gd name="connsiteY16" fmla="*/ 300363 h 1460909"/>
                    <a:gd name="connsiteX17" fmla="*/ 321893 w 420435"/>
                    <a:gd name="connsiteY17" fmla="*/ 296538 h 1460909"/>
                    <a:gd name="connsiteX18" fmla="*/ 335764 w 420435"/>
                    <a:gd name="connsiteY18" fmla="*/ 252359 h 1460909"/>
                    <a:gd name="connsiteX19" fmla="*/ 341246 w 420435"/>
                    <a:gd name="connsiteY19" fmla="*/ 240017 h 1460909"/>
                    <a:gd name="connsiteX20" fmla="*/ 353030 w 420435"/>
                    <a:gd name="connsiteY20" fmla="*/ 196759 h 1460909"/>
                    <a:gd name="connsiteX21" fmla="*/ 334452 w 420435"/>
                    <a:gd name="connsiteY21" fmla="*/ 119869 h 1460909"/>
                    <a:gd name="connsiteX22" fmla="*/ 331008 w 420435"/>
                    <a:gd name="connsiteY22" fmla="*/ 119915 h 1460909"/>
                    <a:gd name="connsiteX23" fmla="*/ 259414 w 420435"/>
                    <a:gd name="connsiteY23" fmla="*/ 70261 h 1460909"/>
                    <a:gd name="connsiteX24" fmla="*/ 238711 w 420435"/>
                    <a:gd name="connsiteY24" fmla="*/ 61051 h 1460909"/>
                    <a:gd name="connsiteX25" fmla="*/ 234715 w 420435"/>
                    <a:gd name="connsiteY25" fmla="*/ 42978 h 1460909"/>
                    <a:gd name="connsiteX26" fmla="*/ 231413 w 420435"/>
                    <a:gd name="connsiteY26" fmla="*/ 34315 h 1460909"/>
                    <a:gd name="connsiteX27" fmla="*/ 229262 w 420435"/>
                    <a:gd name="connsiteY27" fmla="*/ 34898 h 1460909"/>
                    <a:gd name="connsiteX28" fmla="*/ 249468 w 420435"/>
                    <a:gd name="connsiteY28" fmla="*/ 86016 h 1460909"/>
                    <a:gd name="connsiteX29" fmla="*/ 263260 w 420435"/>
                    <a:gd name="connsiteY29" fmla="*/ 88700 h 1460909"/>
                    <a:gd name="connsiteX30" fmla="*/ 238935 w 420435"/>
                    <a:gd name="connsiteY30" fmla="*/ 139296 h 1460909"/>
                    <a:gd name="connsiteX31" fmla="*/ 146169 w 420435"/>
                    <a:gd name="connsiteY31" fmla="*/ 75601 h 1460909"/>
                    <a:gd name="connsiteX32" fmla="*/ 139553 w 420435"/>
                    <a:gd name="connsiteY32" fmla="*/ 67602 h 1460909"/>
                    <a:gd name="connsiteX33" fmla="*/ 140574 w 420435"/>
                    <a:gd name="connsiteY33" fmla="*/ 67183 h 1460909"/>
                    <a:gd name="connsiteX34" fmla="*/ 148728 w 420435"/>
                    <a:gd name="connsiteY34" fmla="*/ 51247 h 1460909"/>
                    <a:gd name="connsiteX35" fmla="*/ 151629 w 420435"/>
                    <a:gd name="connsiteY35" fmla="*/ 1345 h 1460909"/>
                    <a:gd name="connsiteX36" fmla="*/ 147914 w 420435"/>
                    <a:gd name="connsiteY36" fmla="*/ 1846 h 1460909"/>
                    <a:gd name="connsiteX37" fmla="*/ 142579 w 420435"/>
                    <a:gd name="connsiteY37" fmla="*/ 48186 h 1460909"/>
                    <a:gd name="connsiteX38" fmla="*/ 139952 w 420435"/>
                    <a:gd name="connsiteY38" fmla="*/ 55626 h 1460909"/>
                    <a:gd name="connsiteX39" fmla="*/ 136493 w 420435"/>
                    <a:gd name="connsiteY39" fmla="*/ 63991 h 1460909"/>
                    <a:gd name="connsiteX40" fmla="*/ 134797 w 420435"/>
                    <a:gd name="connsiteY40" fmla="*/ 62174 h 1460909"/>
                    <a:gd name="connsiteX41" fmla="*/ 133251 w 420435"/>
                    <a:gd name="connsiteY41" fmla="*/ 61086 h 1460909"/>
                    <a:gd name="connsiteX42" fmla="*/ 96658 w 420435"/>
                    <a:gd name="connsiteY42" fmla="*/ 71886 h 1460909"/>
                    <a:gd name="connsiteX43" fmla="*/ 43645 w 420435"/>
                    <a:gd name="connsiteY43" fmla="*/ 95906 h 1460909"/>
                    <a:gd name="connsiteX44" fmla="*/ 41342 w 420435"/>
                    <a:gd name="connsiteY44" fmla="*/ 99215 h 1460909"/>
                    <a:gd name="connsiteX45" fmla="*/ 2022 w 420435"/>
                    <a:gd name="connsiteY45" fmla="*/ 335101 h 1460909"/>
                    <a:gd name="connsiteX46" fmla="*/ 7649 w 420435"/>
                    <a:gd name="connsiteY46" fmla="*/ 396272 h 1460909"/>
                    <a:gd name="connsiteX47" fmla="*/ 12807 w 420435"/>
                    <a:gd name="connsiteY47" fmla="*/ 419847 h 1460909"/>
                    <a:gd name="connsiteX48" fmla="*/ 12964 w 420435"/>
                    <a:gd name="connsiteY48" fmla="*/ 443302 h 1460909"/>
                    <a:gd name="connsiteX49" fmla="*/ 38032 w 420435"/>
                    <a:gd name="connsiteY49" fmla="*/ 605557 h 1460909"/>
                    <a:gd name="connsiteX50" fmla="*/ 54068 w 420435"/>
                    <a:gd name="connsiteY50" fmla="*/ 646967 h 1460909"/>
                    <a:gd name="connsiteX51" fmla="*/ 62080 w 420435"/>
                    <a:gd name="connsiteY51" fmla="*/ 738492 h 1460909"/>
                    <a:gd name="connsiteX52" fmla="*/ 70025 w 420435"/>
                    <a:gd name="connsiteY52" fmla="*/ 750728 h 1460909"/>
                    <a:gd name="connsiteX53" fmla="*/ 73786 w 420435"/>
                    <a:gd name="connsiteY53" fmla="*/ 747109 h 1460909"/>
                    <a:gd name="connsiteX54" fmla="*/ 69616 w 420435"/>
                    <a:gd name="connsiteY54" fmla="*/ 735513 h 1460909"/>
                    <a:gd name="connsiteX55" fmla="*/ 64579 w 420435"/>
                    <a:gd name="connsiteY55" fmla="*/ 717110 h 1460909"/>
                    <a:gd name="connsiteX56" fmla="*/ 69104 w 420435"/>
                    <a:gd name="connsiteY56" fmla="*/ 713520 h 1460909"/>
                    <a:gd name="connsiteX57" fmla="*/ 75891 w 420435"/>
                    <a:gd name="connsiteY57" fmla="*/ 750742 h 1460909"/>
                    <a:gd name="connsiteX58" fmla="*/ 80494 w 420435"/>
                    <a:gd name="connsiteY58" fmla="*/ 759124 h 1460909"/>
                    <a:gd name="connsiteX59" fmla="*/ 85119 w 420435"/>
                    <a:gd name="connsiteY59" fmla="*/ 772405 h 1460909"/>
                    <a:gd name="connsiteX60" fmla="*/ 90490 w 420435"/>
                    <a:gd name="connsiteY60" fmla="*/ 814597 h 1460909"/>
                    <a:gd name="connsiteX61" fmla="*/ 107816 w 420435"/>
                    <a:gd name="connsiteY61" fmla="*/ 905781 h 1460909"/>
                    <a:gd name="connsiteX62" fmla="*/ 115299 w 420435"/>
                    <a:gd name="connsiteY62" fmla="*/ 918951 h 1460909"/>
                    <a:gd name="connsiteX63" fmla="*/ 103383 w 420435"/>
                    <a:gd name="connsiteY63" fmla="*/ 1038968 h 1460909"/>
                    <a:gd name="connsiteX64" fmla="*/ 142404 w 420435"/>
                    <a:gd name="connsiteY64" fmla="*/ 1213537 h 1460909"/>
                    <a:gd name="connsiteX65" fmla="*/ 160562 w 420435"/>
                    <a:gd name="connsiteY65" fmla="*/ 1287975 h 1460909"/>
                    <a:gd name="connsiteX66" fmla="*/ 160982 w 420435"/>
                    <a:gd name="connsiteY66" fmla="*/ 1381747 h 1460909"/>
                    <a:gd name="connsiteX67" fmla="*/ 208317 w 420435"/>
                    <a:gd name="connsiteY67" fmla="*/ 1453717 h 1460909"/>
                    <a:gd name="connsiteX68" fmla="*/ 264682 w 420435"/>
                    <a:gd name="connsiteY68" fmla="*/ 1456230 h 1460909"/>
                    <a:gd name="connsiteX69" fmla="*/ 274202 w 420435"/>
                    <a:gd name="connsiteY69" fmla="*/ 1423117 h 1460909"/>
                    <a:gd name="connsiteX70" fmla="*/ 259261 w 420435"/>
                    <a:gd name="connsiteY70" fmla="*/ 1385397 h 1460909"/>
                    <a:gd name="connsiteX71" fmla="*/ 254850 w 420435"/>
                    <a:gd name="connsiteY71" fmla="*/ 1374417 h 1460909"/>
                    <a:gd name="connsiteX72" fmla="*/ 256304 w 420435"/>
                    <a:gd name="connsiteY72" fmla="*/ 1360084 h 1460909"/>
                    <a:gd name="connsiteX73" fmla="*/ 263669 w 420435"/>
                    <a:gd name="connsiteY73" fmla="*/ 1347112 h 1460909"/>
                    <a:gd name="connsiteX74" fmla="*/ 274039 w 420435"/>
                    <a:gd name="connsiteY74" fmla="*/ 1356799 h 1460909"/>
                    <a:gd name="connsiteX75" fmla="*/ 296704 w 420435"/>
                    <a:gd name="connsiteY75" fmla="*/ 1407498 h 1460909"/>
                    <a:gd name="connsiteX76" fmla="*/ 341352 w 420435"/>
                    <a:gd name="connsiteY76" fmla="*/ 1448751 h 1460909"/>
                    <a:gd name="connsiteX77" fmla="*/ 398545 w 420435"/>
                    <a:gd name="connsiteY77" fmla="*/ 1446782 h 1460909"/>
                    <a:gd name="connsiteX78" fmla="*/ 415768 w 420435"/>
                    <a:gd name="connsiteY78" fmla="*/ 1441094 h 1460909"/>
                    <a:gd name="connsiteX79" fmla="*/ 418573 w 420435"/>
                    <a:gd name="connsiteY79" fmla="*/ 1423484 h 1460909"/>
                    <a:gd name="connsiteX80" fmla="*/ 416145 w 420435"/>
                    <a:gd name="connsiteY80" fmla="*/ 1406979 h 1460909"/>
                    <a:gd name="connsiteX81" fmla="*/ 361152 w 420435"/>
                    <a:gd name="connsiteY81" fmla="*/ 1385856 h 1460909"/>
                    <a:gd name="connsiteX82" fmla="*/ 356190 w 420435"/>
                    <a:gd name="connsiteY82" fmla="*/ 1154574 h 1460909"/>
                    <a:gd name="connsiteX83" fmla="*/ 389491 w 420435"/>
                    <a:gd name="connsiteY83" fmla="*/ 997214 h 1460909"/>
                    <a:gd name="connsiteX84" fmla="*/ 406771 w 420435"/>
                    <a:gd name="connsiteY84" fmla="*/ 889621 h 1460909"/>
                    <a:gd name="connsiteX85" fmla="*/ 420087 w 420435"/>
                    <a:gd name="connsiteY85" fmla="*/ 880951 h 1460909"/>
                    <a:gd name="connsiteX86" fmla="*/ 419967 w 420435"/>
                    <a:gd name="connsiteY86" fmla="*/ 833956 h 1460909"/>
                    <a:gd name="connsiteX87" fmla="*/ 359012 w 420435"/>
                    <a:gd name="connsiteY87" fmla="*/ 383243 h 1460909"/>
                    <a:gd name="connsiteX88" fmla="*/ 369510 w 420435"/>
                    <a:gd name="connsiteY88" fmla="*/ 383115 h 1460909"/>
                    <a:gd name="connsiteX89" fmla="*/ 368777 w 420435"/>
                    <a:gd name="connsiteY89" fmla="*/ 377702 h 1460909"/>
                    <a:gd name="connsiteX90" fmla="*/ 359930 w 420435"/>
                    <a:gd name="connsiteY90" fmla="*/ 378064 h 1460909"/>
                    <a:gd name="connsiteX91" fmla="*/ 362738 w 420435"/>
                    <a:gd name="connsiteY91" fmla="*/ 358722 h 1460909"/>
                    <a:gd name="connsiteX92" fmla="*/ 378781 w 420435"/>
                    <a:gd name="connsiteY92" fmla="*/ 355978 h 1460909"/>
                    <a:gd name="connsiteX93" fmla="*/ 371408 w 420435"/>
                    <a:gd name="connsiteY93" fmla="*/ 354368 h 1460909"/>
                    <a:gd name="connsiteX94" fmla="*/ 363211 w 420435"/>
                    <a:gd name="connsiteY94" fmla="*/ 354631 h 1460909"/>
                    <a:gd name="connsiteX95" fmla="*/ 364750 w 420435"/>
                    <a:gd name="connsiteY95" fmla="*/ 337294 h 1460909"/>
                    <a:gd name="connsiteX96" fmla="*/ 373384 w 420435"/>
                    <a:gd name="connsiteY96" fmla="*/ 338133 h 1460909"/>
                    <a:gd name="connsiteX97" fmla="*/ 383910 w 420435"/>
                    <a:gd name="connsiteY97" fmla="*/ 338140 h 1460909"/>
                    <a:gd name="connsiteX98" fmla="*/ 384369 w 420435"/>
                    <a:gd name="connsiteY98" fmla="*/ 336413 h 1460909"/>
                    <a:gd name="connsiteX99" fmla="*/ 374316 w 420435"/>
                    <a:gd name="connsiteY99" fmla="*/ 332957 h 1460909"/>
                    <a:gd name="connsiteX100" fmla="*/ 365038 w 420435"/>
                    <a:gd name="connsiteY100" fmla="*/ 332552 h 1460909"/>
                    <a:gd name="connsiteX101" fmla="*/ 365560 w 420435"/>
                    <a:gd name="connsiteY101" fmla="*/ 318891 h 1460909"/>
                    <a:gd name="connsiteX102" fmla="*/ 385393 w 420435"/>
                    <a:gd name="connsiteY102" fmla="*/ 323885 h 1460909"/>
                    <a:gd name="connsiteX103" fmla="*/ 387760 w 420435"/>
                    <a:gd name="connsiteY103" fmla="*/ 341446 h 1460909"/>
                    <a:gd name="connsiteX104" fmla="*/ 383388 w 420435"/>
                    <a:gd name="connsiteY104" fmla="*/ 358548 h 1460909"/>
                    <a:gd name="connsiteX105" fmla="*/ 382026 w 420435"/>
                    <a:gd name="connsiteY105" fmla="*/ 376585 h 1460909"/>
                    <a:gd name="connsiteX106" fmla="*/ 378567 w 420435"/>
                    <a:gd name="connsiteY106" fmla="*/ 384996 h 1460909"/>
                    <a:gd name="connsiteX107" fmla="*/ 372517 w 420435"/>
                    <a:gd name="connsiteY107" fmla="*/ 392934 h 1460909"/>
                    <a:gd name="connsiteX108" fmla="*/ 357566 w 420435"/>
                    <a:gd name="connsiteY108" fmla="*/ 390662 h 1460909"/>
                    <a:gd name="connsiteX109" fmla="*/ 359012 w 420435"/>
                    <a:gd name="connsiteY109" fmla="*/ 383243 h 1460909"/>
                    <a:gd name="connsiteX110" fmla="*/ 257846 w 420435"/>
                    <a:gd name="connsiteY110" fmla="*/ 83137 h 1460909"/>
                    <a:gd name="connsiteX111" fmla="*/ 241011 w 420435"/>
                    <a:gd name="connsiteY111" fmla="*/ 67439 h 1460909"/>
                    <a:gd name="connsiteX112" fmla="*/ 262354 w 420435"/>
                    <a:gd name="connsiteY112" fmla="*/ 83898 h 1460909"/>
                    <a:gd name="connsiteX113" fmla="*/ 257846 w 420435"/>
                    <a:gd name="connsiteY113" fmla="*/ 83137 h 1460909"/>
                    <a:gd name="connsiteX114" fmla="*/ 337908 w 420435"/>
                    <a:gd name="connsiteY114" fmla="*/ 303101 h 1460909"/>
                    <a:gd name="connsiteX115" fmla="*/ 354331 w 420435"/>
                    <a:gd name="connsiteY115" fmla="*/ 305880 h 1460909"/>
                    <a:gd name="connsiteX116" fmla="*/ 345398 w 420435"/>
                    <a:gd name="connsiteY116" fmla="*/ 392056 h 1460909"/>
                    <a:gd name="connsiteX117" fmla="*/ 342461 w 420435"/>
                    <a:gd name="connsiteY117" fmla="*/ 399443 h 1460909"/>
                    <a:gd name="connsiteX118" fmla="*/ 332487 w 420435"/>
                    <a:gd name="connsiteY118" fmla="*/ 401590 h 1460909"/>
                    <a:gd name="connsiteX119" fmla="*/ 307535 w 420435"/>
                    <a:gd name="connsiteY119" fmla="*/ 402980 h 1460909"/>
                    <a:gd name="connsiteX120" fmla="*/ 295748 w 420435"/>
                    <a:gd name="connsiteY120" fmla="*/ 402372 h 1460909"/>
                    <a:gd name="connsiteX121" fmla="*/ 290917 w 420435"/>
                    <a:gd name="connsiteY121" fmla="*/ 396503 h 1460909"/>
                    <a:gd name="connsiteX122" fmla="*/ 283914 w 420435"/>
                    <a:gd name="connsiteY122" fmla="*/ 332328 h 1460909"/>
                    <a:gd name="connsiteX123" fmla="*/ 281984 w 420435"/>
                    <a:gd name="connsiteY123" fmla="*/ 306026 h 1460909"/>
                    <a:gd name="connsiteX124" fmla="*/ 301201 w 420435"/>
                    <a:gd name="connsiteY124" fmla="*/ 304355 h 1460909"/>
                    <a:gd name="connsiteX125" fmla="*/ 337908 w 420435"/>
                    <a:gd name="connsiteY125" fmla="*/ 303101 h 1460909"/>
                    <a:gd name="connsiteX126" fmla="*/ 247392 w 420435"/>
                    <a:gd name="connsiteY126" fmla="*/ 400566 h 1460909"/>
                    <a:gd name="connsiteX127" fmla="*/ 271298 w 420435"/>
                    <a:gd name="connsiteY127" fmla="*/ 400804 h 1460909"/>
                    <a:gd name="connsiteX128" fmla="*/ 282428 w 420435"/>
                    <a:gd name="connsiteY128" fmla="*/ 401487 h 1460909"/>
                    <a:gd name="connsiteX129" fmla="*/ 285023 w 420435"/>
                    <a:gd name="connsiteY129" fmla="*/ 406673 h 1460909"/>
                    <a:gd name="connsiteX130" fmla="*/ 247953 w 420435"/>
                    <a:gd name="connsiteY130" fmla="*/ 412318 h 1460909"/>
                    <a:gd name="connsiteX131" fmla="*/ 246332 w 420435"/>
                    <a:gd name="connsiteY131" fmla="*/ 403282 h 1460909"/>
                    <a:gd name="connsiteX132" fmla="*/ 247392 w 420435"/>
                    <a:gd name="connsiteY132" fmla="*/ 400566 h 1460909"/>
                    <a:gd name="connsiteX133" fmla="*/ 331818 w 420435"/>
                    <a:gd name="connsiteY133" fmla="*/ 126637 h 1460909"/>
                    <a:gd name="connsiteX134" fmla="*/ 347758 w 420435"/>
                    <a:gd name="connsiteY134" fmla="*/ 165580 h 1460909"/>
                    <a:gd name="connsiteX135" fmla="*/ 337314 w 420435"/>
                    <a:gd name="connsiteY135" fmla="*/ 222001 h 1460909"/>
                    <a:gd name="connsiteX136" fmla="*/ 331818 w 420435"/>
                    <a:gd name="connsiteY136" fmla="*/ 126637 h 1460909"/>
                    <a:gd name="connsiteX137" fmla="*/ 116138 w 420435"/>
                    <a:gd name="connsiteY137" fmla="*/ 73589 h 1460909"/>
                    <a:gd name="connsiteX138" fmla="*/ 132604 w 420435"/>
                    <a:gd name="connsiteY138" fmla="*/ 65459 h 1460909"/>
                    <a:gd name="connsiteX139" fmla="*/ 175841 w 420435"/>
                    <a:gd name="connsiteY139" fmla="*/ 109972 h 1460909"/>
                    <a:gd name="connsiteX140" fmla="*/ 239557 w 420435"/>
                    <a:gd name="connsiteY140" fmla="*/ 145374 h 1460909"/>
                    <a:gd name="connsiteX141" fmla="*/ 242628 w 420435"/>
                    <a:gd name="connsiteY141" fmla="*/ 144123 h 1460909"/>
                    <a:gd name="connsiteX142" fmla="*/ 265105 w 420435"/>
                    <a:gd name="connsiteY142" fmla="*/ 108074 h 1460909"/>
                    <a:gd name="connsiteX143" fmla="*/ 265312 w 420435"/>
                    <a:gd name="connsiteY143" fmla="*/ 77307 h 1460909"/>
                    <a:gd name="connsiteX144" fmla="*/ 319743 w 420435"/>
                    <a:gd name="connsiteY144" fmla="*/ 112425 h 1460909"/>
                    <a:gd name="connsiteX145" fmla="*/ 326120 w 420435"/>
                    <a:gd name="connsiteY145" fmla="*/ 126235 h 1460909"/>
                    <a:gd name="connsiteX146" fmla="*/ 331530 w 420435"/>
                    <a:gd name="connsiteY146" fmla="*/ 230611 h 1460909"/>
                    <a:gd name="connsiteX147" fmla="*/ 331011 w 420435"/>
                    <a:gd name="connsiteY147" fmla="*/ 241368 h 1460909"/>
                    <a:gd name="connsiteX148" fmla="*/ 329799 w 420435"/>
                    <a:gd name="connsiteY148" fmla="*/ 252566 h 1460909"/>
                    <a:gd name="connsiteX149" fmla="*/ 323319 w 420435"/>
                    <a:gd name="connsiteY149" fmla="*/ 279632 h 1460909"/>
                    <a:gd name="connsiteX150" fmla="*/ 317325 w 420435"/>
                    <a:gd name="connsiteY150" fmla="*/ 296759 h 1460909"/>
                    <a:gd name="connsiteX151" fmla="*/ 300870 w 420435"/>
                    <a:gd name="connsiteY151" fmla="*/ 298462 h 1460909"/>
                    <a:gd name="connsiteX152" fmla="*/ 280949 w 420435"/>
                    <a:gd name="connsiteY152" fmla="*/ 303157 h 1460909"/>
                    <a:gd name="connsiteX153" fmla="*/ 275731 w 420435"/>
                    <a:gd name="connsiteY153" fmla="*/ 331834 h 1460909"/>
                    <a:gd name="connsiteX154" fmla="*/ 279243 w 420435"/>
                    <a:gd name="connsiteY154" fmla="*/ 390659 h 1460909"/>
                    <a:gd name="connsiteX155" fmla="*/ 143766 w 420435"/>
                    <a:gd name="connsiteY155" fmla="*/ 394978 h 1460909"/>
                    <a:gd name="connsiteX156" fmla="*/ 121019 w 420435"/>
                    <a:gd name="connsiteY156" fmla="*/ 393186 h 1460909"/>
                    <a:gd name="connsiteX157" fmla="*/ 102214 w 420435"/>
                    <a:gd name="connsiteY157" fmla="*/ 388263 h 1460909"/>
                    <a:gd name="connsiteX158" fmla="*/ 93554 w 420435"/>
                    <a:gd name="connsiteY158" fmla="*/ 368200 h 1460909"/>
                    <a:gd name="connsiteX159" fmla="*/ 81905 w 420435"/>
                    <a:gd name="connsiteY159" fmla="*/ 343017 h 1460909"/>
                    <a:gd name="connsiteX160" fmla="*/ 85983 w 420435"/>
                    <a:gd name="connsiteY160" fmla="*/ 215930 h 1460909"/>
                    <a:gd name="connsiteX161" fmla="*/ 88674 w 420435"/>
                    <a:gd name="connsiteY161" fmla="*/ 212926 h 1460909"/>
                    <a:gd name="connsiteX162" fmla="*/ 95957 w 420435"/>
                    <a:gd name="connsiteY162" fmla="*/ 202279 h 1460909"/>
                    <a:gd name="connsiteX163" fmla="*/ 103284 w 420435"/>
                    <a:gd name="connsiteY163" fmla="*/ 188899 h 1460909"/>
                    <a:gd name="connsiteX164" fmla="*/ 94312 w 420435"/>
                    <a:gd name="connsiteY164" fmla="*/ 128912 h 1460909"/>
                    <a:gd name="connsiteX165" fmla="*/ 61241 w 420435"/>
                    <a:gd name="connsiteY165" fmla="*/ 98526 h 1460909"/>
                    <a:gd name="connsiteX166" fmla="*/ 116138 w 420435"/>
                    <a:gd name="connsiteY166" fmla="*/ 73589 h 1460909"/>
                    <a:gd name="connsiteX167" fmla="*/ 240990 w 420435"/>
                    <a:gd name="connsiteY167" fmla="*/ 412976 h 1460909"/>
                    <a:gd name="connsiteX168" fmla="*/ 164362 w 420435"/>
                    <a:gd name="connsiteY168" fmla="*/ 412112 h 1460909"/>
                    <a:gd name="connsiteX169" fmla="*/ 104692 w 420435"/>
                    <a:gd name="connsiteY169" fmla="*/ 415354 h 1460909"/>
                    <a:gd name="connsiteX170" fmla="*/ 103739 w 420435"/>
                    <a:gd name="connsiteY170" fmla="*/ 407292 h 1460909"/>
                    <a:gd name="connsiteX171" fmla="*/ 102562 w 420435"/>
                    <a:gd name="connsiteY171" fmla="*/ 400790 h 1460909"/>
                    <a:gd name="connsiteX172" fmla="*/ 240606 w 420435"/>
                    <a:gd name="connsiteY172" fmla="*/ 400818 h 1460909"/>
                    <a:gd name="connsiteX173" fmla="*/ 240990 w 420435"/>
                    <a:gd name="connsiteY173" fmla="*/ 412976 h 1460909"/>
                    <a:gd name="connsiteX174" fmla="*/ 81617 w 420435"/>
                    <a:gd name="connsiteY174" fmla="*/ 383261 h 1460909"/>
                    <a:gd name="connsiteX175" fmla="*/ 79492 w 420435"/>
                    <a:gd name="connsiteY175" fmla="*/ 380823 h 1460909"/>
                    <a:gd name="connsiteX176" fmla="*/ 80796 w 420435"/>
                    <a:gd name="connsiteY176" fmla="*/ 361531 h 1460909"/>
                    <a:gd name="connsiteX177" fmla="*/ 85713 w 420435"/>
                    <a:gd name="connsiteY177" fmla="*/ 380943 h 1460909"/>
                    <a:gd name="connsiteX178" fmla="*/ 97493 w 420435"/>
                    <a:gd name="connsiteY178" fmla="*/ 398494 h 1460909"/>
                    <a:gd name="connsiteX179" fmla="*/ 97177 w 420435"/>
                    <a:gd name="connsiteY179" fmla="*/ 400573 h 1460909"/>
                    <a:gd name="connsiteX180" fmla="*/ 97717 w 420435"/>
                    <a:gd name="connsiteY180" fmla="*/ 408575 h 1460909"/>
                    <a:gd name="connsiteX181" fmla="*/ 98691 w 420435"/>
                    <a:gd name="connsiteY181" fmla="*/ 417313 h 1460909"/>
                    <a:gd name="connsiteX182" fmla="*/ 84237 w 420435"/>
                    <a:gd name="connsiteY182" fmla="*/ 425069 h 1460909"/>
                    <a:gd name="connsiteX183" fmla="*/ 77281 w 420435"/>
                    <a:gd name="connsiteY183" fmla="*/ 400111 h 1460909"/>
                    <a:gd name="connsiteX184" fmla="*/ 79150 w 420435"/>
                    <a:gd name="connsiteY184" fmla="*/ 385465 h 1460909"/>
                    <a:gd name="connsiteX185" fmla="*/ 81617 w 420435"/>
                    <a:gd name="connsiteY185" fmla="*/ 383261 h 1460909"/>
                    <a:gd name="connsiteX186" fmla="*/ 11627 w 420435"/>
                    <a:gd name="connsiteY186" fmla="*/ 202638 h 1460909"/>
                    <a:gd name="connsiteX187" fmla="*/ 44306 w 420435"/>
                    <a:gd name="connsiteY187" fmla="*/ 104846 h 1460909"/>
                    <a:gd name="connsiteX188" fmla="*/ 84561 w 420435"/>
                    <a:gd name="connsiteY188" fmla="*/ 131567 h 1460909"/>
                    <a:gd name="connsiteX189" fmla="*/ 87195 w 420435"/>
                    <a:gd name="connsiteY189" fmla="*/ 197157 h 1460909"/>
                    <a:gd name="connsiteX190" fmla="*/ 80220 w 420435"/>
                    <a:gd name="connsiteY190" fmla="*/ 208955 h 1460909"/>
                    <a:gd name="connsiteX191" fmla="*/ 73911 w 420435"/>
                    <a:gd name="connsiteY191" fmla="*/ 377826 h 1460909"/>
                    <a:gd name="connsiteX192" fmla="*/ 68987 w 420435"/>
                    <a:gd name="connsiteY192" fmla="*/ 376429 h 1460909"/>
                    <a:gd name="connsiteX193" fmla="*/ 10514 w 420435"/>
                    <a:gd name="connsiteY193" fmla="*/ 321486 h 1460909"/>
                    <a:gd name="connsiteX194" fmla="*/ 11627 w 420435"/>
                    <a:gd name="connsiteY194" fmla="*/ 202638 h 1460909"/>
                    <a:gd name="connsiteX195" fmla="*/ 63459 w 420435"/>
                    <a:gd name="connsiteY195" fmla="*/ 444169 h 1460909"/>
                    <a:gd name="connsiteX196" fmla="*/ 54484 w 420435"/>
                    <a:gd name="connsiteY196" fmla="*/ 423000 h 1460909"/>
                    <a:gd name="connsiteX197" fmla="*/ 70125 w 420435"/>
                    <a:gd name="connsiteY197" fmla="*/ 416680 h 1460909"/>
                    <a:gd name="connsiteX198" fmla="*/ 71056 w 420435"/>
                    <a:gd name="connsiteY198" fmla="*/ 426466 h 1460909"/>
                    <a:gd name="connsiteX199" fmla="*/ 71038 w 420435"/>
                    <a:gd name="connsiteY199" fmla="*/ 436413 h 1460909"/>
                    <a:gd name="connsiteX200" fmla="*/ 63459 w 420435"/>
                    <a:gd name="connsiteY200" fmla="*/ 444169 h 1460909"/>
                    <a:gd name="connsiteX201" fmla="*/ 56528 w 420435"/>
                    <a:gd name="connsiteY201" fmla="*/ 418660 h 1460909"/>
                    <a:gd name="connsiteX202" fmla="*/ 50979 w 420435"/>
                    <a:gd name="connsiteY202" fmla="*/ 395650 h 1460909"/>
                    <a:gd name="connsiteX203" fmla="*/ 62173 w 420435"/>
                    <a:gd name="connsiteY203" fmla="*/ 396002 h 1460909"/>
                    <a:gd name="connsiteX204" fmla="*/ 71867 w 420435"/>
                    <a:gd name="connsiteY204" fmla="*/ 397320 h 1460909"/>
                    <a:gd name="connsiteX205" fmla="*/ 56528 w 420435"/>
                    <a:gd name="connsiteY205" fmla="*/ 418660 h 1460909"/>
                    <a:gd name="connsiteX206" fmla="*/ 50403 w 420435"/>
                    <a:gd name="connsiteY206" fmla="*/ 391444 h 1460909"/>
                    <a:gd name="connsiteX207" fmla="*/ 48586 w 420435"/>
                    <a:gd name="connsiteY207" fmla="*/ 378914 h 1460909"/>
                    <a:gd name="connsiteX208" fmla="*/ 63961 w 420435"/>
                    <a:gd name="connsiteY208" fmla="*/ 380791 h 1460909"/>
                    <a:gd name="connsiteX209" fmla="*/ 73441 w 420435"/>
                    <a:gd name="connsiteY209" fmla="*/ 383428 h 1460909"/>
                    <a:gd name="connsiteX210" fmla="*/ 72578 w 420435"/>
                    <a:gd name="connsiteY210" fmla="*/ 392511 h 1460909"/>
                    <a:gd name="connsiteX211" fmla="*/ 50403 w 420435"/>
                    <a:gd name="connsiteY211" fmla="*/ 391444 h 1460909"/>
                    <a:gd name="connsiteX212" fmla="*/ 10753 w 420435"/>
                    <a:gd name="connsiteY212" fmla="*/ 326345 h 1460909"/>
                    <a:gd name="connsiteX213" fmla="*/ 63036 w 420435"/>
                    <a:gd name="connsiteY213" fmla="*/ 375466 h 1460909"/>
                    <a:gd name="connsiteX214" fmla="*/ 47875 w 420435"/>
                    <a:gd name="connsiteY214" fmla="*/ 375327 h 1460909"/>
                    <a:gd name="connsiteX215" fmla="*/ 30880 w 420435"/>
                    <a:gd name="connsiteY215" fmla="*/ 347159 h 1460909"/>
                    <a:gd name="connsiteX216" fmla="*/ 21417 w 420435"/>
                    <a:gd name="connsiteY216" fmla="*/ 354478 h 1460909"/>
                    <a:gd name="connsiteX217" fmla="*/ 15168 w 420435"/>
                    <a:gd name="connsiteY217" fmla="*/ 381047 h 1460909"/>
                    <a:gd name="connsiteX218" fmla="*/ 10753 w 420435"/>
                    <a:gd name="connsiteY218" fmla="*/ 326345 h 1460909"/>
                    <a:gd name="connsiteX219" fmla="*/ 53371 w 420435"/>
                    <a:gd name="connsiteY219" fmla="*/ 629698 h 1460909"/>
                    <a:gd name="connsiteX220" fmla="*/ 47200 w 420435"/>
                    <a:gd name="connsiteY220" fmla="*/ 605998 h 1460909"/>
                    <a:gd name="connsiteX221" fmla="*/ 17556 w 420435"/>
                    <a:gd name="connsiteY221" fmla="*/ 419474 h 1460909"/>
                    <a:gd name="connsiteX222" fmla="*/ 18317 w 420435"/>
                    <a:gd name="connsiteY222" fmla="*/ 405959 h 1460909"/>
                    <a:gd name="connsiteX223" fmla="*/ 26472 w 420435"/>
                    <a:gd name="connsiteY223" fmla="*/ 358271 h 1460909"/>
                    <a:gd name="connsiteX224" fmla="*/ 28615 w 420435"/>
                    <a:gd name="connsiteY224" fmla="*/ 352694 h 1460909"/>
                    <a:gd name="connsiteX225" fmla="*/ 50598 w 420435"/>
                    <a:gd name="connsiteY225" fmla="*/ 419399 h 1460909"/>
                    <a:gd name="connsiteX226" fmla="*/ 54804 w 420435"/>
                    <a:gd name="connsiteY226" fmla="*/ 443337 h 1460909"/>
                    <a:gd name="connsiteX227" fmla="*/ 76385 w 420435"/>
                    <a:gd name="connsiteY227" fmla="*/ 443081 h 1460909"/>
                    <a:gd name="connsiteX228" fmla="*/ 74479 w 420435"/>
                    <a:gd name="connsiteY228" fmla="*/ 409193 h 1460909"/>
                    <a:gd name="connsiteX229" fmla="*/ 75777 w 420435"/>
                    <a:gd name="connsiteY229" fmla="*/ 405763 h 1460909"/>
                    <a:gd name="connsiteX230" fmla="*/ 82097 w 420435"/>
                    <a:gd name="connsiteY230" fmla="*/ 491114 h 1460909"/>
                    <a:gd name="connsiteX231" fmla="*/ 96594 w 420435"/>
                    <a:gd name="connsiteY231" fmla="*/ 608291 h 1460909"/>
                    <a:gd name="connsiteX232" fmla="*/ 94585 w 420435"/>
                    <a:gd name="connsiteY232" fmla="*/ 628240 h 1460909"/>
                    <a:gd name="connsiteX233" fmla="*/ 81582 w 420435"/>
                    <a:gd name="connsiteY233" fmla="*/ 622883 h 1460909"/>
                    <a:gd name="connsiteX234" fmla="*/ 53371 w 420435"/>
                    <a:gd name="connsiteY234" fmla="*/ 629698 h 1460909"/>
                    <a:gd name="connsiteX235" fmla="*/ 79801 w 420435"/>
                    <a:gd name="connsiteY235" fmla="*/ 746199 h 1460909"/>
                    <a:gd name="connsiteX236" fmla="*/ 72826 w 420435"/>
                    <a:gd name="connsiteY236" fmla="*/ 715507 h 1460909"/>
                    <a:gd name="connsiteX237" fmla="*/ 81344 w 420435"/>
                    <a:gd name="connsiteY237" fmla="*/ 709759 h 1460909"/>
                    <a:gd name="connsiteX238" fmla="*/ 74725 w 420435"/>
                    <a:gd name="connsiteY238" fmla="*/ 702745 h 1460909"/>
                    <a:gd name="connsiteX239" fmla="*/ 69492 w 420435"/>
                    <a:gd name="connsiteY239" fmla="*/ 704259 h 1460909"/>
                    <a:gd name="connsiteX240" fmla="*/ 69520 w 420435"/>
                    <a:gd name="connsiteY240" fmla="*/ 711301 h 1460909"/>
                    <a:gd name="connsiteX241" fmla="*/ 69090 w 420435"/>
                    <a:gd name="connsiteY241" fmla="*/ 711774 h 1460909"/>
                    <a:gd name="connsiteX242" fmla="*/ 64242 w 420435"/>
                    <a:gd name="connsiteY242" fmla="*/ 702464 h 1460909"/>
                    <a:gd name="connsiteX243" fmla="*/ 62990 w 420435"/>
                    <a:gd name="connsiteY243" fmla="*/ 703182 h 1460909"/>
                    <a:gd name="connsiteX244" fmla="*/ 64519 w 420435"/>
                    <a:gd name="connsiteY244" fmla="*/ 712613 h 1460909"/>
                    <a:gd name="connsiteX245" fmla="*/ 63694 w 420435"/>
                    <a:gd name="connsiteY245" fmla="*/ 712059 h 1460909"/>
                    <a:gd name="connsiteX246" fmla="*/ 60872 w 420435"/>
                    <a:gd name="connsiteY246" fmla="*/ 647127 h 1460909"/>
                    <a:gd name="connsiteX247" fmla="*/ 63200 w 420435"/>
                    <a:gd name="connsiteY247" fmla="*/ 628279 h 1460909"/>
                    <a:gd name="connsiteX248" fmla="*/ 81603 w 420435"/>
                    <a:gd name="connsiteY248" fmla="*/ 635936 h 1460909"/>
                    <a:gd name="connsiteX249" fmla="*/ 96284 w 420435"/>
                    <a:gd name="connsiteY249" fmla="*/ 633526 h 1460909"/>
                    <a:gd name="connsiteX250" fmla="*/ 100572 w 420435"/>
                    <a:gd name="connsiteY250" fmla="*/ 631489 h 1460909"/>
                    <a:gd name="connsiteX251" fmla="*/ 109988 w 420435"/>
                    <a:gd name="connsiteY251" fmla="*/ 646074 h 1460909"/>
                    <a:gd name="connsiteX252" fmla="*/ 124133 w 420435"/>
                    <a:gd name="connsiteY252" fmla="*/ 665693 h 1460909"/>
                    <a:gd name="connsiteX253" fmla="*/ 119352 w 420435"/>
                    <a:gd name="connsiteY253" fmla="*/ 693705 h 1460909"/>
                    <a:gd name="connsiteX254" fmla="*/ 117286 w 420435"/>
                    <a:gd name="connsiteY254" fmla="*/ 700950 h 1460909"/>
                    <a:gd name="connsiteX255" fmla="*/ 107585 w 420435"/>
                    <a:gd name="connsiteY255" fmla="*/ 707171 h 1460909"/>
                    <a:gd name="connsiteX256" fmla="*/ 103376 w 420435"/>
                    <a:gd name="connsiteY256" fmla="*/ 702713 h 1460909"/>
                    <a:gd name="connsiteX257" fmla="*/ 103643 w 420435"/>
                    <a:gd name="connsiteY257" fmla="*/ 716587 h 1460909"/>
                    <a:gd name="connsiteX258" fmla="*/ 98862 w 420435"/>
                    <a:gd name="connsiteY258" fmla="*/ 711461 h 1460909"/>
                    <a:gd name="connsiteX259" fmla="*/ 101044 w 420435"/>
                    <a:gd name="connsiteY259" fmla="*/ 704338 h 1460909"/>
                    <a:gd name="connsiteX260" fmla="*/ 99086 w 420435"/>
                    <a:gd name="connsiteY260" fmla="*/ 702379 h 1460909"/>
                    <a:gd name="connsiteX261" fmla="*/ 96629 w 420435"/>
                    <a:gd name="connsiteY261" fmla="*/ 716690 h 1460909"/>
                    <a:gd name="connsiteX262" fmla="*/ 98538 w 420435"/>
                    <a:gd name="connsiteY262" fmla="*/ 736739 h 1460909"/>
                    <a:gd name="connsiteX263" fmla="*/ 107251 w 420435"/>
                    <a:gd name="connsiteY263" fmla="*/ 763102 h 1460909"/>
                    <a:gd name="connsiteX264" fmla="*/ 89118 w 420435"/>
                    <a:gd name="connsiteY264" fmla="*/ 731311 h 1460909"/>
                    <a:gd name="connsiteX265" fmla="*/ 86882 w 420435"/>
                    <a:gd name="connsiteY265" fmla="*/ 717131 h 1460909"/>
                    <a:gd name="connsiteX266" fmla="*/ 91240 w 420435"/>
                    <a:gd name="connsiteY266" fmla="*/ 703527 h 1460909"/>
                    <a:gd name="connsiteX267" fmla="*/ 87490 w 420435"/>
                    <a:gd name="connsiteY267" fmla="*/ 704746 h 1460909"/>
                    <a:gd name="connsiteX268" fmla="*/ 89061 w 420435"/>
                    <a:gd name="connsiteY268" fmla="*/ 712890 h 1460909"/>
                    <a:gd name="connsiteX269" fmla="*/ 88450 w 420435"/>
                    <a:gd name="connsiteY269" fmla="*/ 712674 h 1460909"/>
                    <a:gd name="connsiteX270" fmla="*/ 86790 w 420435"/>
                    <a:gd name="connsiteY270" fmla="*/ 707348 h 1460909"/>
                    <a:gd name="connsiteX271" fmla="*/ 87117 w 420435"/>
                    <a:gd name="connsiteY271" fmla="*/ 706378 h 1460909"/>
                    <a:gd name="connsiteX272" fmla="*/ 82833 w 420435"/>
                    <a:gd name="connsiteY272" fmla="*/ 706350 h 1460909"/>
                    <a:gd name="connsiteX273" fmla="*/ 82950 w 420435"/>
                    <a:gd name="connsiteY273" fmla="*/ 712290 h 1460909"/>
                    <a:gd name="connsiteX274" fmla="*/ 82677 w 420435"/>
                    <a:gd name="connsiteY274" fmla="*/ 713516 h 1460909"/>
                    <a:gd name="connsiteX275" fmla="*/ 84831 w 420435"/>
                    <a:gd name="connsiteY275" fmla="*/ 734834 h 1460909"/>
                    <a:gd name="connsiteX276" fmla="*/ 96405 w 420435"/>
                    <a:gd name="connsiteY276" fmla="*/ 760059 h 1460909"/>
                    <a:gd name="connsiteX277" fmla="*/ 79801 w 420435"/>
                    <a:gd name="connsiteY277" fmla="*/ 746199 h 1460909"/>
                    <a:gd name="connsiteX278" fmla="*/ 73836 w 420435"/>
                    <a:gd name="connsiteY278" fmla="*/ 706214 h 1460909"/>
                    <a:gd name="connsiteX279" fmla="*/ 75727 w 420435"/>
                    <a:gd name="connsiteY279" fmla="*/ 711127 h 1460909"/>
                    <a:gd name="connsiteX280" fmla="*/ 75176 w 420435"/>
                    <a:gd name="connsiteY280" fmla="*/ 711021 h 1460909"/>
                    <a:gd name="connsiteX281" fmla="*/ 73836 w 420435"/>
                    <a:gd name="connsiteY281" fmla="*/ 706214 h 1460909"/>
                    <a:gd name="connsiteX282" fmla="*/ 137730 w 420435"/>
                    <a:gd name="connsiteY282" fmla="*/ 718603 h 1460909"/>
                    <a:gd name="connsiteX283" fmla="*/ 140101 w 420435"/>
                    <a:gd name="connsiteY283" fmla="*/ 734223 h 1460909"/>
                    <a:gd name="connsiteX284" fmla="*/ 134481 w 420435"/>
                    <a:gd name="connsiteY284" fmla="*/ 742139 h 1460909"/>
                    <a:gd name="connsiteX285" fmla="*/ 126202 w 420435"/>
                    <a:gd name="connsiteY285" fmla="*/ 719232 h 1460909"/>
                    <a:gd name="connsiteX286" fmla="*/ 122654 w 420435"/>
                    <a:gd name="connsiteY286" fmla="*/ 710377 h 1460909"/>
                    <a:gd name="connsiteX287" fmla="*/ 121986 w 420435"/>
                    <a:gd name="connsiteY287" fmla="*/ 709922 h 1460909"/>
                    <a:gd name="connsiteX288" fmla="*/ 121950 w 420435"/>
                    <a:gd name="connsiteY288" fmla="*/ 698216 h 1460909"/>
                    <a:gd name="connsiteX289" fmla="*/ 123152 w 420435"/>
                    <a:gd name="connsiteY289" fmla="*/ 697164 h 1460909"/>
                    <a:gd name="connsiteX290" fmla="*/ 126898 w 420435"/>
                    <a:gd name="connsiteY290" fmla="*/ 669511 h 1460909"/>
                    <a:gd name="connsiteX291" fmla="*/ 136912 w 420435"/>
                    <a:gd name="connsiteY291" fmla="*/ 686887 h 1460909"/>
                    <a:gd name="connsiteX292" fmla="*/ 137730 w 420435"/>
                    <a:gd name="connsiteY292" fmla="*/ 718603 h 1460909"/>
                    <a:gd name="connsiteX293" fmla="*/ 108552 w 420435"/>
                    <a:gd name="connsiteY293" fmla="*/ 709364 h 1460909"/>
                    <a:gd name="connsiteX294" fmla="*/ 117279 w 420435"/>
                    <a:gd name="connsiteY294" fmla="*/ 704153 h 1460909"/>
                    <a:gd name="connsiteX295" fmla="*/ 126657 w 420435"/>
                    <a:gd name="connsiteY295" fmla="*/ 755473 h 1460909"/>
                    <a:gd name="connsiteX296" fmla="*/ 136159 w 420435"/>
                    <a:gd name="connsiteY296" fmla="*/ 761751 h 1460909"/>
                    <a:gd name="connsiteX297" fmla="*/ 135465 w 420435"/>
                    <a:gd name="connsiteY297" fmla="*/ 766120 h 1460909"/>
                    <a:gd name="connsiteX298" fmla="*/ 115306 w 420435"/>
                    <a:gd name="connsiteY298" fmla="*/ 763418 h 1460909"/>
                    <a:gd name="connsiteX299" fmla="*/ 98702 w 420435"/>
                    <a:gd name="connsiteY299" fmla="*/ 719371 h 1460909"/>
                    <a:gd name="connsiteX300" fmla="*/ 108552 w 420435"/>
                    <a:gd name="connsiteY300" fmla="*/ 709364 h 1460909"/>
                    <a:gd name="connsiteX301" fmla="*/ 159371 w 420435"/>
                    <a:gd name="connsiteY301" fmla="*/ 1317991 h 1460909"/>
                    <a:gd name="connsiteX302" fmla="*/ 161639 w 420435"/>
                    <a:gd name="connsiteY302" fmla="*/ 1300303 h 1460909"/>
                    <a:gd name="connsiteX303" fmla="*/ 165102 w 420435"/>
                    <a:gd name="connsiteY303" fmla="*/ 1348612 h 1460909"/>
                    <a:gd name="connsiteX304" fmla="*/ 159371 w 420435"/>
                    <a:gd name="connsiteY304" fmla="*/ 1317991 h 1460909"/>
                    <a:gd name="connsiteX305" fmla="*/ 152429 w 420435"/>
                    <a:gd name="connsiteY305" fmla="*/ 1217252 h 1460909"/>
                    <a:gd name="connsiteX306" fmla="*/ 112999 w 420435"/>
                    <a:gd name="connsiteY306" fmla="*/ 1049857 h 1460909"/>
                    <a:gd name="connsiteX307" fmla="*/ 119661 w 420435"/>
                    <a:gd name="connsiteY307" fmla="*/ 921379 h 1460909"/>
                    <a:gd name="connsiteX308" fmla="*/ 138423 w 420435"/>
                    <a:gd name="connsiteY308" fmla="*/ 925570 h 1460909"/>
                    <a:gd name="connsiteX309" fmla="*/ 197873 w 420435"/>
                    <a:gd name="connsiteY309" fmla="*/ 930252 h 1460909"/>
                    <a:gd name="connsiteX310" fmla="*/ 201435 w 420435"/>
                    <a:gd name="connsiteY310" fmla="*/ 1057450 h 1460909"/>
                    <a:gd name="connsiteX311" fmla="*/ 214624 w 420435"/>
                    <a:gd name="connsiteY311" fmla="*/ 1289692 h 1460909"/>
                    <a:gd name="connsiteX312" fmla="*/ 220823 w 420435"/>
                    <a:gd name="connsiteY312" fmla="*/ 1308141 h 1460909"/>
                    <a:gd name="connsiteX313" fmla="*/ 223105 w 420435"/>
                    <a:gd name="connsiteY313" fmla="*/ 1314920 h 1460909"/>
                    <a:gd name="connsiteX314" fmla="*/ 251171 w 420435"/>
                    <a:gd name="connsiteY314" fmla="*/ 1387001 h 1460909"/>
                    <a:gd name="connsiteX315" fmla="*/ 254647 w 420435"/>
                    <a:gd name="connsiteY315" fmla="*/ 1389233 h 1460909"/>
                    <a:gd name="connsiteX316" fmla="*/ 240119 w 420435"/>
                    <a:gd name="connsiteY316" fmla="*/ 1397804 h 1460909"/>
                    <a:gd name="connsiteX317" fmla="*/ 195165 w 420435"/>
                    <a:gd name="connsiteY317" fmla="*/ 1392866 h 1460909"/>
                    <a:gd name="connsiteX318" fmla="*/ 166901 w 420435"/>
                    <a:gd name="connsiteY318" fmla="*/ 1271306 h 1460909"/>
                    <a:gd name="connsiteX319" fmla="*/ 152429 w 420435"/>
                    <a:gd name="connsiteY319" fmla="*/ 1217252 h 1460909"/>
                    <a:gd name="connsiteX320" fmla="*/ 269826 w 420435"/>
                    <a:gd name="connsiteY320" fmla="*/ 1121013 h 1460909"/>
                    <a:gd name="connsiteX321" fmla="*/ 256481 w 420435"/>
                    <a:gd name="connsiteY321" fmla="*/ 1269248 h 1460909"/>
                    <a:gd name="connsiteX322" fmla="*/ 226116 w 420435"/>
                    <a:gd name="connsiteY322" fmla="*/ 1296172 h 1460909"/>
                    <a:gd name="connsiteX323" fmla="*/ 206625 w 420435"/>
                    <a:gd name="connsiteY323" fmla="*/ 1115236 h 1460909"/>
                    <a:gd name="connsiteX324" fmla="*/ 201108 w 420435"/>
                    <a:gd name="connsiteY324" fmla="*/ 974861 h 1460909"/>
                    <a:gd name="connsiteX325" fmla="*/ 203799 w 420435"/>
                    <a:gd name="connsiteY325" fmla="*/ 930344 h 1460909"/>
                    <a:gd name="connsiteX326" fmla="*/ 297010 w 420435"/>
                    <a:gd name="connsiteY326" fmla="*/ 922378 h 1460909"/>
                    <a:gd name="connsiteX327" fmla="*/ 291688 w 420435"/>
                    <a:gd name="connsiteY327" fmla="*/ 964812 h 1460909"/>
                    <a:gd name="connsiteX328" fmla="*/ 269826 w 420435"/>
                    <a:gd name="connsiteY328" fmla="*/ 1121013 h 1460909"/>
                    <a:gd name="connsiteX329" fmla="*/ 259969 w 420435"/>
                    <a:gd name="connsiteY329" fmla="*/ 1397491 h 1460909"/>
                    <a:gd name="connsiteX330" fmla="*/ 265098 w 420435"/>
                    <a:gd name="connsiteY330" fmla="*/ 1420209 h 1460909"/>
                    <a:gd name="connsiteX331" fmla="*/ 261501 w 420435"/>
                    <a:gd name="connsiteY331" fmla="*/ 1447521 h 1460909"/>
                    <a:gd name="connsiteX332" fmla="*/ 214165 w 420435"/>
                    <a:gd name="connsiteY332" fmla="*/ 1446241 h 1460909"/>
                    <a:gd name="connsiteX333" fmla="*/ 168276 w 420435"/>
                    <a:gd name="connsiteY333" fmla="*/ 1365128 h 1460909"/>
                    <a:gd name="connsiteX334" fmla="*/ 211382 w 420435"/>
                    <a:gd name="connsiteY334" fmla="*/ 1407291 h 1460909"/>
                    <a:gd name="connsiteX335" fmla="*/ 259969 w 420435"/>
                    <a:gd name="connsiteY335" fmla="*/ 1397491 h 1460909"/>
                    <a:gd name="connsiteX336" fmla="*/ 365002 w 420435"/>
                    <a:gd name="connsiteY336" fmla="*/ 1409232 h 1460909"/>
                    <a:gd name="connsiteX337" fmla="*/ 366364 w 420435"/>
                    <a:gd name="connsiteY337" fmla="*/ 1397615 h 1460909"/>
                    <a:gd name="connsiteX338" fmla="*/ 375020 w 420435"/>
                    <a:gd name="connsiteY338" fmla="*/ 1400601 h 1460909"/>
                    <a:gd name="connsiteX339" fmla="*/ 409352 w 420435"/>
                    <a:gd name="connsiteY339" fmla="*/ 1410932 h 1460909"/>
                    <a:gd name="connsiteX340" fmla="*/ 410148 w 420435"/>
                    <a:gd name="connsiteY340" fmla="*/ 1426807 h 1460909"/>
                    <a:gd name="connsiteX341" fmla="*/ 410056 w 420435"/>
                    <a:gd name="connsiteY341" fmla="*/ 1431098 h 1460909"/>
                    <a:gd name="connsiteX342" fmla="*/ 409803 w 420435"/>
                    <a:gd name="connsiteY342" fmla="*/ 1435111 h 1460909"/>
                    <a:gd name="connsiteX343" fmla="*/ 407311 w 420435"/>
                    <a:gd name="connsiteY343" fmla="*/ 1436067 h 1460909"/>
                    <a:gd name="connsiteX344" fmla="*/ 338281 w 420435"/>
                    <a:gd name="connsiteY344" fmla="*/ 1439935 h 1460909"/>
                    <a:gd name="connsiteX345" fmla="*/ 300095 w 420435"/>
                    <a:gd name="connsiteY345" fmla="*/ 1393143 h 1460909"/>
                    <a:gd name="connsiteX346" fmla="*/ 274056 w 420435"/>
                    <a:gd name="connsiteY346" fmla="*/ 1344499 h 1460909"/>
                    <a:gd name="connsiteX347" fmla="*/ 248640 w 420435"/>
                    <a:gd name="connsiteY347" fmla="*/ 1360194 h 1460909"/>
                    <a:gd name="connsiteX348" fmla="*/ 230009 w 420435"/>
                    <a:gd name="connsiteY348" fmla="*/ 1307757 h 1460909"/>
                    <a:gd name="connsiteX349" fmla="*/ 233901 w 420435"/>
                    <a:gd name="connsiteY349" fmla="*/ 1300495 h 1460909"/>
                    <a:gd name="connsiteX350" fmla="*/ 255920 w 420435"/>
                    <a:gd name="connsiteY350" fmla="*/ 1277108 h 1460909"/>
                    <a:gd name="connsiteX351" fmla="*/ 270406 w 420435"/>
                    <a:gd name="connsiteY351" fmla="*/ 1315315 h 1460909"/>
                    <a:gd name="connsiteX352" fmla="*/ 365002 w 420435"/>
                    <a:gd name="connsiteY352" fmla="*/ 1409232 h 1460909"/>
                    <a:gd name="connsiteX353" fmla="*/ 399388 w 420435"/>
                    <a:gd name="connsiteY353" fmla="*/ 938712 h 1460909"/>
                    <a:gd name="connsiteX354" fmla="*/ 382975 w 420435"/>
                    <a:gd name="connsiteY354" fmla="*/ 987758 h 1460909"/>
                    <a:gd name="connsiteX355" fmla="*/ 359976 w 420435"/>
                    <a:gd name="connsiteY355" fmla="*/ 1091953 h 1460909"/>
                    <a:gd name="connsiteX356" fmla="*/ 350559 w 420435"/>
                    <a:gd name="connsiteY356" fmla="*/ 1382898 h 1460909"/>
                    <a:gd name="connsiteX357" fmla="*/ 352411 w 420435"/>
                    <a:gd name="connsiteY357" fmla="*/ 1387740 h 1460909"/>
                    <a:gd name="connsiteX358" fmla="*/ 357910 w 420435"/>
                    <a:gd name="connsiteY358" fmla="*/ 1400413 h 1460909"/>
                    <a:gd name="connsiteX359" fmla="*/ 294550 w 420435"/>
                    <a:gd name="connsiteY359" fmla="*/ 1342722 h 1460909"/>
                    <a:gd name="connsiteX360" fmla="*/ 264871 w 420435"/>
                    <a:gd name="connsiteY360" fmla="*/ 1280954 h 1460909"/>
                    <a:gd name="connsiteX361" fmla="*/ 265528 w 420435"/>
                    <a:gd name="connsiteY361" fmla="*/ 1268242 h 1460909"/>
                    <a:gd name="connsiteX362" fmla="*/ 278791 w 420435"/>
                    <a:gd name="connsiteY362" fmla="*/ 1127461 h 1460909"/>
                    <a:gd name="connsiteX363" fmla="*/ 286928 w 420435"/>
                    <a:gd name="connsiteY363" fmla="*/ 997711 h 1460909"/>
                    <a:gd name="connsiteX364" fmla="*/ 303149 w 420435"/>
                    <a:gd name="connsiteY364" fmla="*/ 921219 h 1460909"/>
                    <a:gd name="connsiteX365" fmla="*/ 398606 w 420435"/>
                    <a:gd name="connsiteY365" fmla="*/ 892866 h 1460909"/>
                    <a:gd name="connsiteX366" fmla="*/ 399388 w 420435"/>
                    <a:gd name="connsiteY366" fmla="*/ 938712 h 1460909"/>
                    <a:gd name="connsiteX367" fmla="*/ 412011 w 420435"/>
                    <a:gd name="connsiteY367" fmla="*/ 877947 h 1460909"/>
                    <a:gd name="connsiteX368" fmla="*/ 133660 w 420435"/>
                    <a:gd name="connsiteY368" fmla="*/ 916552 h 1460909"/>
                    <a:gd name="connsiteX369" fmla="*/ 117521 w 420435"/>
                    <a:gd name="connsiteY369" fmla="*/ 911835 h 1460909"/>
                    <a:gd name="connsiteX370" fmla="*/ 113998 w 420435"/>
                    <a:gd name="connsiteY370" fmla="*/ 892738 h 1460909"/>
                    <a:gd name="connsiteX371" fmla="*/ 104183 w 420435"/>
                    <a:gd name="connsiteY371" fmla="*/ 846952 h 1460909"/>
                    <a:gd name="connsiteX372" fmla="*/ 95339 w 420435"/>
                    <a:gd name="connsiteY372" fmla="*/ 785803 h 1460909"/>
                    <a:gd name="connsiteX373" fmla="*/ 88414 w 420435"/>
                    <a:gd name="connsiteY373" fmla="*/ 762974 h 1460909"/>
                    <a:gd name="connsiteX374" fmla="*/ 102832 w 420435"/>
                    <a:gd name="connsiteY374" fmla="*/ 765885 h 1460909"/>
                    <a:gd name="connsiteX375" fmla="*/ 118111 w 420435"/>
                    <a:gd name="connsiteY375" fmla="*/ 770528 h 1460909"/>
                    <a:gd name="connsiteX376" fmla="*/ 138071 w 420435"/>
                    <a:gd name="connsiteY376" fmla="*/ 770574 h 1460909"/>
                    <a:gd name="connsiteX377" fmla="*/ 140759 w 420435"/>
                    <a:gd name="connsiteY377" fmla="*/ 759323 h 1460909"/>
                    <a:gd name="connsiteX378" fmla="*/ 130368 w 420435"/>
                    <a:gd name="connsiteY378" fmla="*/ 752146 h 1460909"/>
                    <a:gd name="connsiteX379" fmla="*/ 122857 w 420435"/>
                    <a:gd name="connsiteY379" fmla="*/ 722044 h 1460909"/>
                    <a:gd name="connsiteX380" fmla="*/ 129458 w 420435"/>
                    <a:gd name="connsiteY380" fmla="*/ 743298 h 1460909"/>
                    <a:gd name="connsiteX381" fmla="*/ 141253 w 420435"/>
                    <a:gd name="connsiteY381" fmla="*/ 746800 h 1460909"/>
                    <a:gd name="connsiteX382" fmla="*/ 144935 w 420435"/>
                    <a:gd name="connsiteY382" fmla="*/ 733793 h 1460909"/>
                    <a:gd name="connsiteX383" fmla="*/ 141590 w 420435"/>
                    <a:gd name="connsiteY383" fmla="*/ 696741 h 1460909"/>
                    <a:gd name="connsiteX384" fmla="*/ 140048 w 420435"/>
                    <a:gd name="connsiteY384" fmla="*/ 680090 h 1460909"/>
                    <a:gd name="connsiteX385" fmla="*/ 117702 w 420435"/>
                    <a:gd name="connsiteY385" fmla="*/ 647194 h 1460909"/>
                    <a:gd name="connsiteX386" fmla="*/ 102872 w 420435"/>
                    <a:gd name="connsiteY386" fmla="*/ 628613 h 1460909"/>
                    <a:gd name="connsiteX387" fmla="*/ 100074 w 420435"/>
                    <a:gd name="connsiteY387" fmla="*/ 600399 h 1460909"/>
                    <a:gd name="connsiteX388" fmla="*/ 87437 w 420435"/>
                    <a:gd name="connsiteY388" fmla="*/ 502102 h 1460909"/>
                    <a:gd name="connsiteX389" fmla="*/ 84866 w 420435"/>
                    <a:gd name="connsiteY389" fmla="*/ 429889 h 1460909"/>
                    <a:gd name="connsiteX390" fmla="*/ 92971 w 420435"/>
                    <a:gd name="connsiteY390" fmla="*/ 427124 h 1460909"/>
                    <a:gd name="connsiteX391" fmla="*/ 146816 w 420435"/>
                    <a:gd name="connsiteY391" fmla="*/ 418607 h 1460909"/>
                    <a:gd name="connsiteX392" fmla="*/ 244527 w 420435"/>
                    <a:gd name="connsiteY392" fmla="*/ 418713 h 1460909"/>
                    <a:gd name="connsiteX393" fmla="*/ 291944 w 420435"/>
                    <a:gd name="connsiteY393" fmla="*/ 411767 h 1460909"/>
                    <a:gd name="connsiteX394" fmla="*/ 310358 w 420435"/>
                    <a:gd name="connsiteY394" fmla="*/ 414202 h 1460909"/>
                    <a:gd name="connsiteX395" fmla="*/ 412011 w 420435"/>
                    <a:gd name="connsiteY395" fmla="*/ 877947 h 1460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</a:cxnLst>
                  <a:rect l="l" t="t" r="r" b="b"/>
                  <a:pathLst>
                    <a:path w="420435" h="1460909">
                      <a:moveTo>
                        <a:pt x="419967" y="833956"/>
                      </a:moveTo>
                      <a:cubicBezTo>
                        <a:pt x="414752" y="688771"/>
                        <a:pt x="368262" y="549043"/>
                        <a:pt x="317236" y="414270"/>
                      </a:cubicBezTo>
                      <a:cubicBezTo>
                        <a:pt x="325487" y="414159"/>
                        <a:pt x="333844" y="413409"/>
                        <a:pt x="341907" y="411767"/>
                      </a:cubicBezTo>
                      <a:cubicBezTo>
                        <a:pt x="350246" y="410466"/>
                        <a:pt x="355287" y="404501"/>
                        <a:pt x="356396" y="396293"/>
                      </a:cubicBezTo>
                      <a:cubicBezTo>
                        <a:pt x="364846" y="399158"/>
                        <a:pt x="375311" y="401369"/>
                        <a:pt x="381685" y="393314"/>
                      </a:cubicBezTo>
                      <a:cubicBezTo>
                        <a:pt x="384383" y="390190"/>
                        <a:pt x="384906" y="386038"/>
                        <a:pt x="383587" y="382216"/>
                      </a:cubicBezTo>
                      <a:cubicBezTo>
                        <a:pt x="390479" y="379198"/>
                        <a:pt x="391304" y="370595"/>
                        <a:pt x="389427" y="364108"/>
                      </a:cubicBezTo>
                      <a:cubicBezTo>
                        <a:pt x="389104" y="362839"/>
                        <a:pt x="388443" y="361428"/>
                        <a:pt x="388695" y="360102"/>
                      </a:cubicBezTo>
                      <a:cubicBezTo>
                        <a:pt x="393455" y="352484"/>
                        <a:pt x="393704" y="344784"/>
                        <a:pt x="392413" y="336075"/>
                      </a:cubicBezTo>
                      <a:cubicBezTo>
                        <a:pt x="392445" y="317668"/>
                        <a:pt x="383153" y="312226"/>
                        <a:pt x="365628" y="314287"/>
                      </a:cubicBezTo>
                      <a:cubicBezTo>
                        <a:pt x="365166" y="309983"/>
                        <a:pt x="367021" y="301931"/>
                        <a:pt x="363804" y="298952"/>
                      </a:cubicBezTo>
                      <a:cubicBezTo>
                        <a:pt x="366261" y="289603"/>
                        <a:pt x="355763" y="280129"/>
                        <a:pt x="347772" y="287036"/>
                      </a:cubicBezTo>
                      <a:cubicBezTo>
                        <a:pt x="345398" y="289479"/>
                        <a:pt x="344296" y="294139"/>
                        <a:pt x="346016" y="297193"/>
                      </a:cubicBezTo>
                      <a:cubicBezTo>
                        <a:pt x="346588" y="298206"/>
                        <a:pt x="348035" y="297903"/>
                        <a:pt x="348376" y="296883"/>
                      </a:cubicBezTo>
                      <a:cubicBezTo>
                        <a:pt x="349116" y="294683"/>
                        <a:pt x="348991" y="292237"/>
                        <a:pt x="350947" y="290613"/>
                      </a:cubicBezTo>
                      <a:cubicBezTo>
                        <a:pt x="355315" y="287353"/>
                        <a:pt x="360196" y="293186"/>
                        <a:pt x="358671" y="297623"/>
                      </a:cubicBezTo>
                      <a:cubicBezTo>
                        <a:pt x="357068" y="297914"/>
                        <a:pt x="355610" y="298828"/>
                        <a:pt x="354857" y="300363"/>
                      </a:cubicBezTo>
                      <a:cubicBezTo>
                        <a:pt x="344445" y="296378"/>
                        <a:pt x="332870" y="296467"/>
                        <a:pt x="321893" y="296538"/>
                      </a:cubicBezTo>
                      <a:cubicBezTo>
                        <a:pt x="330325" y="283478"/>
                        <a:pt x="333389" y="267528"/>
                        <a:pt x="335764" y="252359"/>
                      </a:cubicBezTo>
                      <a:cubicBezTo>
                        <a:pt x="338800" y="249025"/>
                        <a:pt x="339468" y="244094"/>
                        <a:pt x="341246" y="240017"/>
                      </a:cubicBezTo>
                      <a:cubicBezTo>
                        <a:pt x="345902" y="225812"/>
                        <a:pt x="349880" y="211373"/>
                        <a:pt x="353030" y="196759"/>
                      </a:cubicBezTo>
                      <a:cubicBezTo>
                        <a:pt x="359300" y="170393"/>
                        <a:pt x="359354" y="136661"/>
                        <a:pt x="334452" y="119869"/>
                      </a:cubicBezTo>
                      <a:cubicBezTo>
                        <a:pt x="333290" y="119083"/>
                        <a:pt x="332014" y="119257"/>
                        <a:pt x="331008" y="119915"/>
                      </a:cubicBezTo>
                      <a:cubicBezTo>
                        <a:pt x="326223" y="101583"/>
                        <a:pt x="277064" y="77680"/>
                        <a:pt x="259414" y="70261"/>
                      </a:cubicBezTo>
                      <a:cubicBezTo>
                        <a:pt x="253613" y="65235"/>
                        <a:pt x="246300" y="62032"/>
                        <a:pt x="238711" y="61051"/>
                      </a:cubicBezTo>
                      <a:cubicBezTo>
                        <a:pt x="237001" y="55072"/>
                        <a:pt x="236144" y="48997"/>
                        <a:pt x="234715" y="42978"/>
                      </a:cubicBezTo>
                      <a:cubicBezTo>
                        <a:pt x="233994" y="39900"/>
                        <a:pt x="232718" y="37173"/>
                        <a:pt x="231413" y="34315"/>
                      </a:cubicBezTo>
                      <a:cubicBezTo>
                        <a:pt x="230947" y="33299"/>
                        <a:pt x="229145" y="33779"/>
                        <a:pt x="229262" y="34898"/>
                      </a:cubicBezTo>
                      <a:cubicBezTo>
                        <a:pt x="230944" y="53046"/>
                        <a:pt x="232252" y="75451"/>
                        <a:pt x="249468" y="86016"/>
                      </a:cubicBezTo>
                      <a:cubicBezTo>
                        <a:pt x="253193" y="88249"/>
                        <a:pt x="258916" y="90456"/>
                        <a:pt x="263260" y="88700"/>
                      </a:cubicBezTo>
                      <a:cubicBezTo>
                        <a:pt x="264650" y="109016"/>
                        <a:pt x="248060" y="123004"/>
                        <a:pt x="238935" y="139296"/>
                      </a:cubicBezTo>
                      <a:cubicBezTo>
                        <a:pt x="202946" y="126690"/>
                        <a:pt x="171984" y="103314"/>
                        <a:pt x="146169" y="75601"/>
                      </a:cubicBezTo>
                      <a:cubicBezTo>
                        <a:pt x="143858" y="73048"/>
                        <a:pt x="141740" y="70290"/>
                        <a:pt x="139553" y="67602"/>
                      </a:cubicBezTo>
                      <a:cubicBezTo>
                        <a:pt x="139898" y="67553"/>
                        <a:pt x="140243" y="67421"/>
                        <a:pt x="140574" y="67183"/>
                      </a:cubicBezTo>
                      <a:cubicBezTo>
                        <a:pt x="144573" y="63557"/>
                        <a:pt x="146741" y="56131"/>
                        <a:pt x="148728" y="51247"/>
                      </a:cubicBezTo>
                      <a:cubicBezTo>
                        <a:pt x="153879" y="35193"/>
                        <a:pt x="155539" y="17853"/>
                        <a:pt x="151629" y="1345"/>
                      </a:cubicBezTo>
                      <a:cubicBezTo>
                        <a:pt x="151220" y="-724"/>
                        <a:pt x="147740" y="-287"/>
                        <a:pt x="147914" y="1846"/>
                      </a:cubicBezTo>
                      <a:cubicBezTo>
                        <a:pt x="148664" y="17416"/>
                        <a:pt x="147442" y="33302"/>
                        <a:pt x="142579" y="48186"/>
                      </a:cubicBezTo>
                      <a:cubicBezTo>
                        <a:pt x="141768" y="50685"/>
                        <a:pt x="140858" y="53159"/>
                        <a:pt x="139952" y="55626"/>
                      </a:cubicBezTo>
                      <a:cubicBezTo>
                        <a:pt x="139170" y="57756"/>
                        <a:pt x="136855" y="61424"/>
                        <a:pt x="136493" y="63991"/>
                      </a:cubicBezTo>
                      <a:cubicBezTo>
                        <a:pt x="135938" y="63372"/>
                        <a:pt x="135377" y="62764"/>
                        <a:pt x="134797" y="62174"/>
                      </a:cubicBezTo>
                      <a:cubicBezTo>
                        <a:pt x="134506" y="61609"/>
                        <a:pt x="133905" y="61161"/>
                        <a:pt x="133251" y="61086"/>
                      </a:cubicBezTo>
                      <a:cubicBezTo>
                        <a:pt x="120333" y="60283"/>
                        <a:pt x="108449" y="67563"/>
                        <a:pt x="96658" y="71886"/>
                      </a:cubicBezTo>
                      <a:cubicBezTo>
                        <a:pt x="78766" y="79404"/>
                        <a:pt x="61234" y="87719"/>
                        <a:pt x="43645" y="95906"/>
                      </a:cubicBezTo>
                      <a:cubicBezTo>
                        <a:pt x="42323" y="96517"/>
                        <a:pt x="41569" y="97800"/>
                        <a:pt x="41342" y="99215"/>
                      </a:cubicBezTo>
                      <a:cubicBezTo>
                        <a:pt x="-11611" y="123352"/>
                        <a:pt x="1016" y="282035"/>
                        <a:pt x="2022" y="335101"/>
                      </a:cubicBezTo>
                      <a:cubicBezTo>
                        <a:pt x="3284" y="355541"/>
                        <a:pt x="5161" y="375945"/>
                        <a:pt x="7649" y="396272"/>
                      </a:cubicBezTo>
                      <a:cubicBezTo>
                        <a:pt x="8744" y="401138"/>
                        <a:pt x="8865" y="418543"/>
                        <a:pt x="12807" y="419847"/>
                      </a:cubicBezTo>
                      <a:cubicBezTo>
                        <a:pt x="11478" y="427401"/>
                        <a:pt x="12274" y="435641"/>
                        <a:pt x="12964" y="443302"/>
                      </a:cubicBezTo>
                      <a:cubicBezTo>
                        <a:pt x="16501" y="497971"/>
                        <a:pt x="25690" y="552221"/>
                        <a:pt x="38032" y="605557"/>
                      </a:cubicBezTo>
                      <a:cubicBezTo>
                        <a:pt x="42109" y="619581"/>
                        <a:pt x="42707" y="636533"/>
                        <a:pt x="54068" y="646967"/>
                      </a:cubicBezTo>
                      <a:cubicBezTo>
                        <a:pt x="53346" y="677552"/>
                        <a:pt x="51018" y="709318"/>
                        <a:pt x="62080" y="738492"/>
                      </a:cubicBezTo>
                      <a:cubicBezTo>
                        <a:pt x="63644" y="742420"/>
                        <a:pt x="65265" y="749661"/>
                        <a:pt x="70025" y="750728"/>
                      </a:cubicBezTo>
                      <a:cubicBezTo>
                        <a:pt x="73100" y="754272"/>
                        <a:pt x="78233" y="749619"/>
                        <a:pt x="73786" y="747109"/>
                      </a:cubicBezTo>
                      <a:cubicBezTo>
                        <a:pt x="73491" y="743081"/>
                        <a:pt x="70782" y="739395"/>
                        <a:pt x="69616" y="735513"/>
                      </a:cubicBezTo>
                      <a:cubicBezTo>
                        <a:pt x="67420" y="729537"/>
                        <a:pt x="65781" y="723359"/>
                        <a:pt x="64579" y="717110"/>
                      </a:cubicBezTo>
                      <a:cubicBezTo>
                        <a:pt x="67597" y="717718"/>
                        <a:pt x="68898" y="715994"/>
                        <a:pt x="69104" y="713520"/>
                      </a:cubicBezTo>
                      <a:cubicBezTo>
                        <a:pt x="70718" y="726036"/>
                        <a:pt x="73125" y="738428"/>
                        <a:pt x="75891" y="750742"/>
                      </a:cubicBezTo>
                      <a:cubicBezTo>
                        <a:pt x="76683" y="754261"/>
                        <a:pt x="78109" y="757041"/>
                        <a:pt x="80494" y="759124"/>
                      </a:cubicBezTo>
                      <a:cubicBezTo>
                        <a:pt x="81543" y="763671"/>
                        <a:pt x="83971" y="767833"/>
                        <a:pt x="85119" y="772405"/>
                      </a:cubicBezTo>
                      <a:cubicBezTo>
                        <a:pt x="88688" y="786180"/>
                        <a:pt x="88507" y="800559"/>
                        <a:pt x="90490" y="814597"/>
                      </a:cubicBezTo>
                      <a:cubicBezTo>
                        <a:pt x="94144" y="845385"/>
                        <a:pt x="100515" y="875672"/>
                        <a:pt x="107816" y="905781"/>
                      </a:cubicBezTo>
                      <a:cubicBezTo>
                        <a:pt x="106949" y="911166"/>
                        <a:pt x="110937" y="916143"/>
                        <a:pt x="115299" y="918951"/>
                      </a:cubicBezTo>
                      <a:cubicBezTo>
                        <a:pt x="105744" y="957944"/>
                        <a:pt x="100426" y="998781"/>
                        <a:pt x="103383" y="1038968"/>
                      </a:cubicBezTo>
                      <a:cubicBezTo>
                        <a:pt x="110393" y="1098234"/>
                        <a:pt x="126934" y="1156028"/>
                        <a:pt x="142404" y="1213537"/>
                      </a:cubicBezTo>
                      <a:cubicBezTo>
                        <a:pt x="149329" y="1238087"/>
                        <a:pt x="157946" y="1262476"/>
                        <a:pt x="160562" y="1287975"/>
                      </a:cubicBezTo>
                      <a:cubicBezTo>
                        <a:pt x="138025" y="1314856"/>
                        <a:pt x="162034" y="1351150"/>
                        <a:pt x="160982" y="1381747"/>
                      </a:cubicBezTo>
                      <a:cubicBezTo>
                        <a:pt x="161202" y="1417622"/>
                        <a:pt x="171877" y="1442733"/>
                        <a:pt x="208317" y="1453717"/>
                      </a:cubicBezTo>
                      <a:cubicBezTo>
                        <a:pt x="225711" y="1458242"/>
                        <a:pt x="247978" y="1465938"/>
                        <a:pt x="264682" y="1456230"/>
                      </a:cubicBezTo>
                      <a:cubicBezTo>
                        <a:pt x="275937" y="1448676"/>
                        <a:pt x="275173" y="1435093"/>
                        <a:pt x="274202" y="1423117"/>
                      </a:cubicBezTo>
                      <a:cubicBezTo>
                        <a:pt x="274305" y="1416267"/>
                        <a:pt x="269133" y="1382383"/>
                        <a:pt x="259261" y="1385397"/>
                      </a:cubicBezTo>
                      <a:cubicBezTo>
                        <a:pt x="259403" y="1381548"/>
                        <a:pt x="256073" y="1378028"/>
                        <a:pt x="254850" y="1374417"/>
                      </a:cubicBezTo>
                      <a:cubicBezTo>
                        <a:pt x="254793" y="1369618"/>
                        <a:pt x="255159" y="1364694"/>
                        <a:pt x="256304" y="1360084"/>
                      </a:cubicBezTo>
                      <a:cubicBezTo>
                        <a:pt x="257143" y="1357119"/>
                        <a:pt x="260168" y="1346810"/>
                        <a:pt x="263669" y="1347112"/>
                      </a:cubicBezTo>
                      <a:cubicBezTo>
                        <a:pt x="268248" y="1348492"/>
                        <a:pt x="271426" y="1353034"/>
                        <a:pt x="274039" y="1356799"/>
                      </a:cubicBezTo>
                      <a:cubicBezTo>
                        <a:pt x="283509" y="1372732"/>
                        <a:pt x="290639" y="1390015"/>
                        <a:pt x="296704" y="1407498"/>
                      </a:cubicBezTo>
                      <a:cubicBezTo>
                        <a:pt x="303092" y="1432122"/>
                        <a:pt x="315228" y="1445832"/>
                        <a:pt x="341352" y="1448751"/>
                      </a:cubicBezTo>
                      <a:cubicBezTo>
                        <a:pt x="360335" y="1451314"/>
                        <a:pt x="379762" y="1450418"/>
                        <a:pt x="398545" y="1446782"/>
                      </a:cubicBezTo>
                      <a:cubicBezTo>
                        <a:pt x="404311" y="1445239"/>
                        <a:pt x="411076" y="1445121"/>
                        <a:pt x="415768" y="1441094"/>
                      </a:cubicBezTo>
                      <a:cubicBezTo>
                        <a:pt x="419956" y="1436313"/>
                        <a:pt x="418022" y="1429303"/>
                        <a:pt x="418573" y="1423484"/>
                      </a:cubicBezTo>
                      <a:cubicBezTo>
                        <a:pt x="418662" y="1417966"/>
                        <a:pt x="419184" y="1411884"/>
                        <a:pt x="416145" y="1406979"/>
                      </a:cubicBezTo>
                      <a:cubicBezTo>
                        <a:pt x="408090" y="1394153"/>
                        <a:pt x="375222" y="1398202"/>
                        <a:pt x="361152" y="1385856"/>
                      </a:cubicBezTo>
                      <a:cubicBezTo>
                        <a:pt x="332632" y="1312250"/>
                        <a:pt x="339013" y="1230120"/>
                        <a:pt x="356190" y="1154574"/>
                      </a:cubicBezTo>
                      <a:cubicBezTo>
                        <a:pt x="367455" y="1102165"/>
                        <a:pt x="376452" y="1049217"/>
                        <a:pt x="389491" y="997214"/>
                      </a:cubicBezTo>
                      <a:cubicBezTo>
                        <a:pt x="398627" y="962391"/>
                        <a:pt x="421595" y="926011"/>
                        <a:pt x="406771" y="889621"/>
                      </a:cubicBezTo>
                      <a:cubicBezTo>
                        <a:pt x="410002" y="888025"/>
                        <a:pt x="420489" y="884975"/>
                        <a:pt x="420087" y="880951"/>
                      </a:cubicBezTo>
                      <a:cubicBezTo>
                        <a:pt x="420670" y="865324"/>
                        <a:pt x="420446" y="849572"/>
                        <a:pt x="419967" y="833956"/>
                      </a:cubicBezTo>
                      <a:close/>
                      <a:moveTo>
                        <a:pt x="359012" y="383243"/>
                      </a:moveTo>
                      <a:cubicBezTo>
                        <a:pt x="362468" y="383435"/>
                        <a:pt x="366076" y="383670"/>
                        <a:pt x="369510" y="383115"/>
                      </a:cubicBezTo>
                      <a:cubicBezTo>
                        <a:pt x="372848" y="382515"/>
                        <a:pt x="371572" y="378050"/>
                        <a:pt x="368777" y="377702"/>
                      </a:cubicBezTo>
                      <a:cubicBezTo>
                        <a:pt x="365902" y="377364"/>
                        <a:pt x="362809" y="377822"/>
                        <a:pt x="359930" y="378064"/>
                      </a:cubicBezTo>
                      <a:cubicBezTo>
                        <a:pt x="361028" y="371644"/>
                        <a:pt x="361959" y="365192"/>
                        <a:pt x="362738" y="358722"/>
                      </a:cubicBezTo>
                      <a:cubicBezTo>
                        <a:pt x="365898" y="358698"/>
                        <a:pt x="378788" y="360653"/>
                        <a:pt x="378781" y="355978"/>
                      </a:cubicBezTo>
                      <a:cubicBezTo>
                        <a:pt x="378614" y="352939"/>
                        <a:pt x="373040" y="354208"/>
                        <a:pt x="371408" y="354368"/>
                      </a:cubicBezTo>
                      <a:cubicBezTo>
                        <a:pt x="368678" y="354634"/>
                        <a:pt x="365944" y="354709"/>
                        <a:pt x="363211" y="354631"/>
                      </a:cubicBezTo>
                      <a:cubicBezTo>
                        <a:pt x="363847" y="348861"/>
                        <a:pt x="364359" y="343081"/>
                        <a:pt x="364750" y="337294"/>
                      </a:cubicBezTo>
                      <a:cubicBezTo>
                        <a:pt x="367619" y="337628"/>
                        <a:pt x="370534" y="337760"/>
                        <a:pt x="373384" y="338133"/>
                      </a:cubicBezTo>
                      <a:cubicBezTo>
                        <a:pt x="376662" y="338126"/>
                        <a:pt x="381297" y="340717"/>
                        <a:pt x="383910" y="338140"/>
                      </a:cubicBezTo>
                      <a:cubicBezTo>
                        <a:pt x="384308" y="337685"/>
                        <a:pt x="384589" y="337024"/>
                        <a:pt x="384369" y="336413"/>
                      </a:cubicBezTo>
                      <a:cubicBezTo>
                        <a:pt x="383082" y="332868"/>
                        <a:pt x="377483" y="333256"/>
                        <a:pt x="374316" y="332957"/>
                      </a:cubicBezTo>
                      <a:cubicBezTo>
                        <a:pt x="371273" y="332673"/>
                        <a:pt x="368130" y="332406"/>
                        <a:pt x="365038" y="332552"/>
                      </a:cubicBezTo>
                      <a:cubicBezTo>
                        <a:pt x="365290" y="328002"/>
                        <a:pt x="365468" y="323448"/>
                        <a:pt x="365560" y="318891"/>
                      </a:cubicBezTo>
                      <a:cubicBezTo>
                        <a:pt x="372368" y="319801"/>
                        <a:pt x="380569" y="318226"/>
                        <a:pt x="385393" y="323885"/>
                      </a:cubicBezTo>
                      <a:cubicBezTo>
                        <a:pt x="389161" y="328823"/>
                        <a:pt x="387721" y="335691"/>
                        <a:pt x="387760" y="341446"/>
                      </a:cubicBezTo>
                      <a:cubicBezTo>
                        <a:pt x="388176" y="350205"/>
                        <a:pt x="387330" y="351261"/>
                        <a:pt x="383388" y="358548"/>
                      </a:cubicBezTo>
                      <a:cubicBezTo>
                        <a:pt x="381927" y="364353"/>
                        <a:pt x="387948" y="372046"/>
                        <a:pt x="382026" y="376585"/>
                      </a:cubicBezTo>
                      <a:cubicBezTo>
                        <a:pt x="378052" y="378384"/>
                        <a:pt x="377231" y="380958"/>
                        <a:pt x="378567" y="384996"/>
                      </a:cubicBezTo>
                      <a:cubicBezTo>
                        <a:pt x="379339" y="388757"/>
                        <a:pt x="375880" y="391985"/>
                        <a:pt x="372517" y="392934"/>
                      </a:cubicBezTo>
                      <a:cubicBezTo>
                        <a:pt x="367583" y="394324"/>
                        <a:pt x="362198" y="392266"/>
                        <a:pt x="357566" y="390662"/>
                      </a:cubicBezTo>
                      <a:cubicBezTo>
                        <a:pt x="358074" y="388195"/>
                        <a:pt x="358557" y="385721"/>
                        <a:pt x="359012" y="383243"/>
                      </a:cubicBezTo>
                      <a:close/>
                      <a:moveTo>
                        <a:pt x="257846" y="83137"/>
                      </a:moveTo>
                      <a:cubicBezTo>
                        <a:pt x="250022" y="81224"/>
                        <a:pt x="244232" y="74541"/>
                        <a:pt x="241011" y="67439"/>
                      </a:cubicBezTo>
                      <a:cubicBezTo>
                        <a:pt x="249862" y="69533"/>
                        <a:pt x="259460" y="74694"/>
                        <a:pt x="262354" y="83898"/>
                      </a:cubicBezTo>
                      <a:cubicBezTo>
                        <a:pt x="260864" y="83603"/>
                        <a:pt x="259311" y="83478"/>
                        <a:pt x="257846" y="83137"/>
                      </a:cubicBezTo>
                      <a:close/>
                      <a:moveTo>
                        <a:pt x="337908" y="303101"/>
                      </a:moveTo>
                      <a:cubicBezTo>
                        <a:pt x="343450" y="303460"/>
                        <a:pt x="348895" y="305145"/>
                        <a:pt x="354331" y="305880"/>
                      </a:cubicBezTo>
                      <a:cubicBezTo>
                        <a:pt x="354622" y="334824"/>
                        <a:pt x="351718" y="363802"/>
                        <a:pt x="345398" y="392056"/>
                      </a:cubicBezTo>
                      <a:cubicBezTo>
                        <a:pt x="344829" y="394622"/>
                        <a:pt x="344630" y="398348"/>
                        <a:pt x="342461" y="399443"/>
                      </a:cubicBezTo>
                      <a:cubicBezTo>
                        <a:pt x="339941" y="400715"/>
                        <a:pt x="335576" y="401110"/>
                        <a:pt x="332487" y="401590"/>
                      </a:cubicBezTo>
                      <a:cubicBezTo>
                        <a:pt x="324239" y="402837"/>
                        <a:pt x="315868" y="403239"/>
                        <a:pt x="307535" y="402980"/>
                      </a:cubicBezTo>
                      <a:cubicBezTo>
                        <a:pt x="303650" y="402848"/>
                        <a:pt x="299594" y="402976"/>
                        <a:pt x="295748" y="402372"/>
                      </a:cubicBezTo>
                      <a:cubicBezTo>
                        <a:pt x="292691" y="401892"/>
                        <a:pt x="291877" y="399130"/>
                        <a:pt x="290917" y="396503"/>
                      </a:cubicBezTo>
                      <a:cubicBezTo>
                        <a:pt x="283523" y="375985"/>
                        <a:pt x="284991" y="353774"/>
                        <a:pt x="283914" y="332328"/>
                      </a:cubicBezTo>
                      <a:cubicBezTo>
                        <a:pt x="283317" y="323630"/>
                        <a:pt x="284163" y="314458"/>
                        <a:pt x="281984" y="306026"/>
                      </a:cubicBezTo>
                      <a:cubicBezTo>
                        <a:pt x="288236" y="307071"/>
                        <a:pt x="294941" y="305056"/>
                        <a:pt x="301201" y="304355"/>
                      </a:cubicBezTo>
                      <a:cubicBezTo>
                        <a:pt x="313355" y="302756"/>
                        <a:pt x="325679" y="301885"/>
                        <a:pt x="337908" y="303101"/>
                      </a:cubicBezTo>
                      <a:close/>
                      <a:moveTo>
                        <a:pt x="247392" y="400566"/>
                      </a:moveTo>
                      <a:cubicBezTo>
                        <a:pt x="255358" y="400342"/>
                        <a:pt x="263339" y="400335"/>
                        <a:pt x="271298" y="400804"/>
                      </a:cubicBezTo>
                      <a:cubicBezTo>
                        <a:pt x="274870" y="401021"/>
                        <a:pt x="278788" y="401849"/>
                        <a:pt x="282428" y="401487"/>
                      </a:cubicBezTo>
                      <a:cubicBezTo>
                        <a:pt x="283114" y="403310"/>
                        <a:pt x="283924" y="405095"/>
                        <a:pt x="285023" y="406673"/>
                      </a:cubicBezTo>
                      <a:cubicBezTo>
                        <a:pt x="272777" y="409208"/>
                        <a:pt x="260395" y="411056"/>
                        <a:pt x="247953" y="412318"/>
                      </a:cubicBezTo>
                      <a:cubicBezTo>
                        <a:pt x="246695" y="409314"/>
                        <a:pt x="246457" y="406581"/>
                        <a:pt x="246332" y="403282"/>
                      </a:cubicBezTo>
                      <a:cubicBezTo>
                        <a:pt x="247203" y="402727"/>
                        <a:pt x="247545" y="401494"/>
                        <a:pt x="247392" y="400566"/>
                      </a:cubicBezTo>
                      <a:close/>
                      <a:moveTo>
                        <a:pt x="331818" y="126637"/>
                      </a:moveTo>
                      <a:cubicBezTo>
                        <a:pt x="342746" y="136377"/>
                        <a:pt x="347431" y="151215"/>
                        <a:pt x="347758" y="165580"/>
                      </a:cubicBezTo>
                      <a:cubicBezTo>
                        <a:pt x="348181" y="184651"/>
                        <a:pt x="342618" y="203854"/>
                        <a:pt x="337314" y="222001"/>
                      </a:cubicBezTo>
                      <a:cubicBezTo>
                        <a:pt x="335789" y="190186"/>
                        <a:pt x="329749" y="158619"/>
                        <a:pt x="331818" y="126637"/>
                      </a:cubicBezTo>
                      <a:close/>
                      <a:moveTo>
                        <a:pt x="116138" y="73589"/>
                      </a:moveTo>
                      <a:cubicBezTo>
                        <a:pt x="121744" y="71331"/>
                        <a:pt x="127712" y="69099"/>
                        <a:pt x="132604" y="65459"/>
                      </a:cubicBezTo>
                      <a:cubicBezTo>
                        <a:pt x="143542" y="83204"/>
                        <a:pt x="159919" y="96841"/>
                        <a:pt x="175841" y="109972"/>
                      </a:cubicBezTo>
                      <a:cubicBezTo>
                        <a:pt x="194493" y="126072"/>
                        <a:pt x="216632" y="136786"/>
                        <a:pt x="239557" y="145374"/>
                      </a:cubicBezTo>
                      <a:cubicBezTo>
                        <a:pt x="240556" y="145772"/>
                        <a:pt x="242188" y="145129"/>
                        <a:pt x="242628" y="144123"/>
                      </a:cubicBezTo>
                      <a:cubicBezTo>
                        <a:pt x="248341" y="131095"/>
                        <a:pt x="260036" y="121493"/>
                        <a:pt x="265105" y="108074"/>
                      </a:cubicBezTo>
                      <a:cubicBezTo>
                        <a:pt x="268785" y="98451"/>
                        <a:pt x="270925" y="86624"/>
                        <a:pt x="265312" y="77307"/>
                      </a:cubicBezTo>
                      <a:cubicBezTo>
                        <a:pt x="284219" y="87577"/>
                        <a:pt x="303984" y="97569"/>
                        <a:pt x="319743" y="112425"/>
                      </a:cubicBezTo>
                      <a:cubicBezTo>
                        <a:pt x="323823" y="116129"/>
                        <a:pt x="326205" y="120348"/>
                        <a:pt x="326120" y="126235"/>
                      </a:cubicBezTo>
                      <a:cubicBezTo>
                        <a:pt x="323358" y="161222"/>
                        <a:pt x="331651" y="195710"/>
                        <a:pt x="331530" y="230611"/>
                      </a:cubicBezTo>
                      <a:cubicBezTo>
                        <a:pt x="331456" y="234202"/>
                        <a:pt x="331285" y="237788"/>
                        <a:pt x="331011" y="241368"/>
                      </a:cubicBezTo>
                      <a:cubicBezTo>
                        <a:pt x="329877" y="245015"/>
                        <a:pt x="328502" y="248972"/>
                        <a:pt x="329799" y="252566"/>
                      </a:cubicBezTo>
                      <a:cubicBezTo>
                        <a:pt x="328491" y="261762"/>
                        <a:pt x="326472" y="270883"/>
                        <a:pt x="323319" y="279632"/>
                      </a:cubicBezTo>
                      <a:cubicBezTo>
                        <a:pt x="322579" y="283222"/>
                        <a:pt x="315310" y="294679"/>
                        <a:pt x="317325" y="296759"/>
                      </a:cubicBezTo>
                      <a:cubicBezTo>
                        <a:pt x="311819" y="297107"/>
                        <a:pt x="306334" y="297719"/>
                        <a:pt x="300870" y="298462"/>
                      </a:cubicBezTo>
                      <a:cubicBezTo>
                        <a:pt x="294312" y="299539"/>
                        <a:pt x="286711" y="299706"/>
                        <a:pt x="280949" y="303157"/>
                      </a:cubicBezTo>
                      <a:cubicBezTo>
                        <a:pt x="273775" y="296496"/>
                        <a:pt x="276029" y="328581"/>
                        <a:pt x="275731" y="331834"/>
                      </a:cubicBezTo>
                      <a:cubicBezTo>
                        <a:pt x="275901" y="351464"/>
                        <a:pt x="275045" y="371356"/>
                        <a:pt x="279243" y="390659"/>
                      </a:cubicBezTo>
                      <a:cubicBezTo>
                        <a:pt x="234004" y="386734"/>
                        <a:pt x="189001" y="396197"/>
                        <a:pt x="143766" y="394978"/>
                      </a:cubicBezTo>
                      <a:cubicBezTo>
                        <a:pt x="136166" y="394754"/>
                        <a:pt x="128551" y="394235"/>
                        <a:pt x="121019" y="393186"/>
                      </a:cubicBezTo>
                      <a:cubicBezTo>
                        <a:pt x="114816" y="392322"/>
                        <a:pt x="107564" y="391611"/>
                        <a:pt x="102214" y="388263"/>
                      </a:cubicBezTo>
                      <a:cubicBezTo>
                        <a:pt x="96014" y="383905"/>
                        <a:pt x="95968" y="374861"/>
                        <a:pt x="93554" y="368200"/>
                      </a:cubicBezTo>
                      <a:cubicBezTo>
                        <a:pt x="90728" y="360734"/>
                        <a:pt x="89957" y="346313"/>
                        <a:pt x="81905" y="343017"/>
                      </a:cubicBezTo>
                      <a:cubicBezTo>
                        <a:pt x="84315" y="300698"/>
                        <a:pt x="85670" y="258317"/>
                        <a:pt x="85983" y="215930"/>
                      </a:cubicBezTo>
                      <a:cubicBezTo>
                        <a:pt x="87266" y="215567"/>
                        <a:pt x="88340" y="214604"/>
                        <a:pt x="88674" y="212926"/>
                      </a:cubicBezTo>
                      <a:cubicBezTo>
                        <a:pt x="89513" y="208714"/>
                        <a:pt x="93355" y="205475"/>
                        <a:pt x="95957" y="202279"/>
                      </a:cubicBezTo>
                      <a:cubicBezTo>
                        <a:pt x="99228" y="198266"/>
                        <a:pt x="101688" y="193837"/>
                        <a:pt x="103284" y="188899"/>
                      </a:cubicBezTo>
                      <a:cubicBezTo>
                        <a:pt x="109121" y="168857"/>
                        <a:pt x="102473" y="147365"/>
                        <a:pt x="94312" y="128912"/>
                      </a:cubicBezTo>
                      <a:cubicBezTo>
                        <a:pt x="87945" y="114814"/>
                        <a:pt x="76186" y="103115"/>
                        <a:pt x="61241" y="98526"/>
                      </a:cubicBezTo>
                      <a:cubicBezTo>
                        <a:pt x="79399" y="89905"/>
                        <a:pt x="97486" y="81107"/>
                        <a:pt x="116138" y="73589"/>
                      </a:cubicBezTo>
                      <a:close/>
                      <a:moveTo>
                        <a:pt x="240990" y="412976"/>
                      </a:moveTo>
                      <a:cubicBezTo>
                        <a:pt x="215487" y="415421"/>
                        <a:pt x="189857" y="413872"/>
                        <a:pt x="164362" y="412112"/>
                      </a:cubicBezTo>
                      <a:cubicBezTo>
                        <a:pt x="144484" y="410882"/>
                        <a:pt x="124072" y="409975"/>
                        <a:pt x="104692" y="415354"/>
                      </a:cubicBezTo>
                      <a:cubicBezTo>
                        <a:pt x="104745" y="412670"/>
                        <a:pt x="104087" y="409816"/>
                        <a:pt x="103739" y="407292"/>
                      </a:cubicBezTo>
                      <a:cubicBezTo>
                        <a:pt x="103433" y="405088"/>
                        <a:pt x="103277" y="402841"/>
                        <a:pt x="102562" y="400790"/>
                      </a:cubicBezTo>
                      <a:cubicBezTo>
                        <a:pt x="147726" y="412706"/>
                        <a:pt x="194802" y="402660"/>
                        <a:pt x="240606" y="400818"/>
                      </a:cubicBezTo>
                      <a:cubicBezTo>
                        <a:pt x="239532" y="404362"/>
                        <a:pt x="239361" y="409033"/>
                        <a:pt x="240990" y="412976"/>
                      </a:cubicBezTo>
                      <a:close/>
                      <a:moveTo>
                        <a:pt x="81617" y="383261"/>
                      </a:moveTo>
                      <a:cubicBezTo>
                        <a:pt x="81102" y="382344"/>
                        <a:pt x="80363" y="381537"/>
                        <a:pt x="79492" y="380823"/>
                      </a:cubicBezTo>
                      <a:cubicBezTo>
                        <a:pt x="79957" y="374396"/>
                        <a:pt x="80384" y="367965"/>
                        <a:pt x="80796" y="361531"/>
                      </a:cubicBezTo>
                      <a:cubicBezTo>
                        <a:pt x="82510" y="367990"/>
                        <a:pt x="84077" y="374470"/>
                        <a:pt x="85713" y="380943"/>
                      </a:cubicBezTo>
                      <a:cubicBezTo>
                        <a:pt x="87088" y="388099"/>
                        <a:pt x="90828" y="395116"/>
                        <a:pt x="97493" y="398494"/>
                      </a:cubicBezTo>
                      <a:cubicBezTo>
                        <a:pt x="97045" y="399201"/>
                        <a:pt x="96825" y="399930"/>
                        <a:pt x="97177" y="400573"/>
                      </a:cubicBezTo>
                      <a:cubicBezTo>
                        <a:pt x="97205" y="403243"/>
                        <a:pt x="97486" y="405884"/>
                        <a:pt x="97717" y="408575"/>
                      </a:cubicBezTo>
                      <a:cubicBezTo>
                        <a:pt x="97962" y="411433"/>
                        <a:pt x="97873" y="414533"/>
                        <a:pt x="98691" y="417313"/>
                      </a:cubicBezTo>
                      <a:cubicBezTo>
                        <a:pt x="93487" y="419161"/>
                        <a:pt x="88464" y="421465"/>
                        <a:pt x="84237" y="425069"/>
                      </a:cubicBezTo>
                      <a:cubicBezTo>
                        <a:pt x="82627" y="416701"/>
                        <a:pt x="81646" y="407274"/>
                        <a:pt x="77281" y="400111"/>
                      </a:cubicBezTo>
                      <a:cubicBezTo>
                        <a:pt x="78301" y="395298"/>
                        <a:pt x="78777" y="390360"/>
                        <a:pt x="79150" y="385465"/>
                      </a:cubicBezTo>
                      <a:cubicBezTo>
                        <a:pt x="80757" y="386162"/>
                        <a:pt x="82389" y="384953"/>
                        <a:pt x="81617" y="383261"/>
                      </a:cubicBezTo>
                      <a:close/>
                      <a:moveTo>
                        <a:pt x="11627" y="202638"/>
                      </a:moveTo>
                      <a:cubicBezTo>
                        <a:pt x="13888" y="168175"/>
                        <a:pt x="16330" y="129036"/>
                        <a:pt x="44306" y="104846"/>
                      </a:cubicBezTo>
                      <a:cubicBezTo>
                        <a:pt x="61323" y="106485"/>
                        <a:pt x="77405" y="115549"/>
                        <a:pt x="84561" y="131567"/>
                      </a:cubicBezTo>
                      <a:cubicBezTo>
                        <a:pt x="93348" y="151115"/>
                        <a:pt x="103017" y="178796"/>
                        <a:pt x="87195" y="197157"/>
                      </a:cubicBezTo>
                      <a:cubicBezTo>
                        <a:pt x="83967" y="200833"/>
                        <a:pt x="81049" y="204313"/>
                        <a:pt x="80220" y="208955"/>
                      </a:cubicBezTo>
                      <a:cubicBezTo>
                        <a:pt x="79193" y="265206"/>
                        <a:pt x="78191" y="321642"/>
                        <a:pt x="73911" y="377826"/>
                      </a:cubicBezTo>
                      <a:cubicBezTo>
                        <a:pt x="72176" y="377197"/>
                        <a:pt x="70693" y="376806"/>
                        <a:pt x="68987" y="376429"/>
                      </a:cubicBezTo>
                      <a:cubicBezTo>
                        <a:pt x="62610" y="349053"/>
                        <a:pt x="40104" y="322503"/>
                        <a:pt x="10514" y="321486"/>
                      </a:cubicBezTo>
                      <a:cubicBezTo>
                        <a:pt x="8566" y="281896"/>
                        <a:pt x="8940" y="242189"/>
                        <a:pt x="11627" y="202638"/>
                      </a:cubicBezTo>
                      <a:close/>
                      <a:moveTo>
                        <a:pt x="63459" y="444169"/>
                      </a:moveTo>
                      <a:cubicBezTo>
                        <a:pt x="56577" y="439441"/>
                        <a:pt x="57534" y="429854"/>
                        <a:pt x="54484" y="423000"/>
                      </a:cubicBezTo>
                      <a:cubicBezTo>
                        <a:pt x="60171" y="425570"/>
                        <a:pt x="66595" y="421472"/>
                        <a:pt x="70125" y="416680"/>
                      </a:cubicBezTo>
                      <a:cubicBezTo>
                        <a:pt x="70608" y="419922"/>
                        <a:pt x="70907" y="423192"/>
                        <a:pt x="71056" y="426466"/>
                      </a:cubicBezTo>
                      <a:cubicBezTo>
                        <a:pt x="71209" y="429779"/>
                        <a:pt x="71202" y="433099"/>
                        <a:pt x="71038" y="436413"/>
                      </a:cubicBezTo>
                      <a:cubicBezTo>
                        <a:pt x="71184" y="442154"/>
                        <a:pt x="70921" y="448627"/>
                        <a:pt x="63459" y="444169"/>
                      </a:cubicBezTo>
                      <a:close/>
                      <a:moveTo>
                        <a:pt x="56528" y="418660"/>
                      </a:moveTo>
                      <a:cubicBezTo>
                        <a:pt x="53762" y="411152"/>
                        <a:pt x="51995" y="403502"/>
                        <a:pt x="50979" y="395650"/>
                      </a:cubicBezTo>
                      <a:cubicBezTo>
                        <a:pt x="54711" y="395511"/>
                        <a:pt x="58447" y="395618"/>
                        <a:pt x="62173" y="396002"/>
                      </a:cubicBezTo>
                      <a:cubicBezTo>
                        <a:pt x="65432" y="396336"/>
                        <a:pt x="68632" y="397100"/>
                        <a:pt x="71867" y="397320"/>
                      </a:cubicBezTo>
                      <a:cubicBezTo>
                        <a:pt x="70235" y="405621"/>
                        <a:pt x="66193" y="417490"/>
                        <a:pt x="56528" y="418660"/>
                      </a:cubicBezTo>
                      <a:close/>
                      <a:moveTo>
                        <a:pt x="50403" y="391444"/>
                      </a:moveTo>
                      <a:cubicBezTo>
                        <a:pt x="49845" y="387264"/>
                        <a:pt x="49347" y="383080"/>
                        <a:pt x="48586" y="378914"/>
                      </a:cubicBezTo>
                      <a:cubicBezTo>
                        <a:pt x="53719" y="380030"/>
                        <a:pt x="58824" y="379753"/>
                        <a:pt x="63961" y="380791"/>
                      </a:cubicBezTo>
                      <a:cubicBezTo>
                        <a:pt x="67199" y="381384"/>
                        <a:pt x="70356" y="382277"/>
                        <a:pt x="73441" y="383428"/>
                      </a:cubicBezTo>
                      <a:cubicBezTo>
                        <a:pt x="73171" y="386464"/>
                        <a:pt x="72933" y="389479"/>
                        <a:pt x="72578" y="392511"/>
                      </a:cubicBezTo>
                      <a:cubicBezTo>
                        <a:pt x="65390" y="390517"/>
                        <a:pt x="57747" y="390858"/>
                        <a:pt x="50403" y="391444"/>
                      </a:cubicBezTo>
                      <a:close/>
                      <a:moveTo>
                        <a:pt x="10753" y="326345"/>
                      </a:moveTo>
                      <a:cubicBezTo>
                        <a:pt x="37051" y="328709"/>
                        <a:pt x="55518" y="351677"/>
                        <a:pt x="63036" y="375466"/>
                      </a:cubicBezTo>
                      <a:cubicBezTo>
                        <a:pt x="57942" y="374964"/>
                        <a:pt x="52998" y="374648"/>
                        <a:pt x="47875" y="375327"/>
                      </a:cubicBezTo>
                      <a:cubicBezTo>
                        <a:pt x="45405" y="365071"/>
                        <a:pt x="41054" y="351990"/>
                        <a:pt x="30880" y="347159"/>
                      </a:cubicBezTo>
                      <a:cubicBezTo>
                        <a:pt x="25288" y="345268"/>
                        <a:pt x="22793" y="349988"/>
                        <a:pt x="21417" y="354478"/>
                      </a:cubicBezTo>
                      <a:cubicBezTo>
                        <a:pt x="18744" y="363187"/>
                        <a:pt x="16678" y="372067"/>
                        <a:pt x="15168" y="381047"/>
                      </a:cubicBezTo>
                      <a:cubicBezTo>
                        <a:pt x="13191" y="362857"/>
                        <a:pt x="11730" y="344613"/>
                        <a:pt x="10753" y="326345"/>
                      </a:cubicBezTo>
                      <a:close/>
                      <a:moveTo>
                        <a:pt x="53371" y="629698"/>
                      </a:moveTo>
                      <a:cubicBezTo>
                        <a:pt x="50840" y="621941"/>
                        <a:pt x="49130" y="613918"/>
                        <a:pt x="47200" y="605998"/>
                      </a:cubicBezTo>
                      <a:cubicBezTo>
                        <a:pt x="32323" y="544784"/>
                        <a:pt x="23258" y="482042"/>
                        <a:pt x="17556" y="419474"/>
                      </a:cubicBezTo>
                      <a:cubicBezTo>
                        <a:pt x="21083" y="417423"/>
                        <a:pt x="18246" y="409570"/>
                        <a:pt x="18317" y="405959"/>
                      </a:cubicBezTo>
                      <a:cubicBezTo>
                        <a:pt x="19142" y="389813"/>
                        <a:pt x="21854" y="373766"/>
                        <a:pt x="26472" y="358271"/>
                      </a:cubicBezTo>
                      <a:cubicBezTo>
                        <a:pt x="26806" y="357144"/>
                        <a:pt x="27400" y="353085"/>
                        <a:pt x="28615" y="352694"/>
                      </a:cubicBezTo>
                      <a:cubicBezTo>
                        <a:pt x="47840" y="365391"/>
                        <a:pt x="41182" y="400200"/>
                        <a:pt x="50598" y="419399"/>
                      </a:cubicBezTo>
                      <a:cubicBezTo>
                        <a:pt x="48320" y="425613"/>
                        <a:pt x="51672" y="437550"/>
                        <a:pt x="54804" y="443337"/>
                      </a:cubicBezTo>
                      <a:cubicBezTo>
                        <a:pt x="59400" y="452135"/>
                        <a:pt x="74771" y="455982"/>
                        <a:pt x="76385" y="443081"/>
                      </a:cubicBezTo>
                      <a:cubicBezTo>
                        <a:pt x="77558" y="431923"/>
                        <a:pt x="77590" y="420007"/>
                        <a:pt x="74479" y="409193"/>
                      </a:cubicBezTo>
                      <a:cubicBezTo>
                        <a:pt x="74963" y="408070"/>
                        <a:pt x="75393" y="406922"/>
                        <a:pt x="75777" y="405763"/>
                      </a:cubicBezTo>
                      <a:cubicBezTo>
                        <a:pt x="82328" y="433725"/>
                        <a:pt x="81671" y="462572"/>
                        <a:pt x="82097" y="491114"/>
                      </a:cubicBezTo>
                      <a:cubicBezTo>
                        <a:pt x="83064" y="530519"/>
                        <a:pt x="87938" y="569835"/>
                        <a:pt x="96594" y="608291"/>
                      </a:cubicBezTo>
                      <a:cubicBezTo>
                        <a:pt x="97600" y="613907"/>
                        <a:pt x="103298" y="626726"/>
                        <a:pt x="94585" y="628240"/>
                      </a:cubicBezTo>
                      <a:cubicBezTo>
                        <a:pt x="87767" y="624244"/>
                        <a:pt x="90167" y="635762"/>
                        <a:pt x="81582" y="622883"/>
                      </a:cubicBezTo>
                      <a:cubicBezTo>
                        <a:pt x="73253" y="609645"/>
                        <a:pt x="56041" y="615553"/>
                        <a:pt x="53371" y="629698"/>
                      </a:cubicBezTo>
                      <a:close/>
                      <a:moveTo>
                        <a:pt x="79801" y="746199"/>
                      </a:moveTo>
                      <a:cubicBezTo>
                        <a:pt x="77558" y="735943"/>
                        <a:pt x="75379" y="725688"/>
                        <a:pt x="72826" y="715507"/>
                      </a:cubicBezTo>
                      <a:cubicBezTo>
                        <a:pt x="76580" y="718400"/>
                        <a:pt x="81774" y="714049"/>
                        <a:pt x="81344" y="709759"/>
                      </a:cubicBezTo>
                      <a:cubicBezTo>
                        <a:pt x="81184" y="706342"/>
                        <a:pt x="78123" y="702862"/>
                        <a:pt x="74725" y="702745"/>
                      </a:cubicBezTo>
                      <a:cubicBezTo>
                        <a:pt x="73207" y="701309"/>
                        <a:pt x="70462" y="702599"/>
                        <a:pt x="69492" y="704259"/>
                      </a:cubicBezTo>
                      <a:cubicBezTo>
                        <a:pt x="68052" y="706460"/>
                        <a:pt x="68454" y="709055"/>
                        <a:pt x="69520" y="711301"/>
                      </a:cubicBezTo>
                      <a:cubicBezTo>
                        <a:pt x="69339" y="711419"/>
                        <a:pt x="69190" y="711579"/>
                        <a:pt x="69090" y="711774"/>
                      </a:cubicBezTo>
                      <a:cubicBezTo>
                        <a:pt x="68749" y="708024"/>
                        <a:pt x="66595" y="703538"/>
                        <a:pt x="64242" y="702464"/>
                      </a:cubicBezTo>
                      <a:cubicBezTo>
                        <a:pt x="63641" y="702190"/>
                        <a:pt x="63054" y="702521"/>
                        <a:pt x="62990" y="703182"/>
                      </a:cubicBezTo>
                      <a:cubicBezTo>
                        <a:pt x="62820" y="706357"/>
                        <a:pt x="64330" y="709471"/>
                        <a:pt x="64519" y="712613"/>
                      </a:cubicBezTo>
                      <a:cubicBezTo>
                        <a:pt x="64224" y="712442"/>
                        <a:pt x="63950" y="712254"/>
                        <a:pt x="63694" y="712059"/>
                      </a:cubicBezTo>
                      <a:cubicBezTo>
                        <a:pt x="60360" y="690584"/>
                        <a:pt x="61575" y="668768"/>
                        <a:pt x="60872" y="647127"/>
                      </a:cubicBezTo>
                      <a:cubicBezTo>
                        <a:pt x="63939" y="644219"/>
                        <a:pt x="59020" y="634635"/>
                        <a:pt x="63200" y="628279"/>
                      </a:cubicBezTo>
                      <a:cubicBezTo>
                        <a:pt x="71568" y="616968"/>
                        <a:pt x="75073" y="631948"/>
                        <a:pt x="81603" y="635936"/>
                      </a:cubicBezTo>
                      <a:cubicBezTo>
                        <a:pt x="86182" y="638883"/>
                        <a:pt x="93608" y="638997"/>
                        <a:pt x="96284" y="633526"/>
                      </a:cubicBezTo>
                      <a:cubicBezTo>
                        <a:pt x="97884" y="633316"/>
                        <a:pt x="99345" y="632577"/>
                        <a:pt x="100572" y="631489"/>
                      </a:cubicBezTo>
                      <a:cubicBezTo>
                        <a:pt x="102520" y="636896"/>
                        <a:pt x="106743" y="641389"/>
                        <a:pt x="109988" y="646074"/>
                      </a:cubicBezTo>
                      <a:cubicBezTo>
                        <a:pt x="114705" y="652615"/>
                        <a:pt x="119419" y="659153"/>
                        <a:pt x="124133" y="665693"/>
                      </a:cubicBezTo>
                      <a:cubicBezTo>
                        <a:pt x="116966" y="671996"/>
                        <a:pt x="116771" y="685159"/>
                        <a:pt x="119352" y="693705"/>
                      </a:cubicBezTo>
                      <a:cubicBezTo>
                        <a:pt x="116287" y="694306"/>
                        <a:pt x="117638" y="698664"/>
                        <a:pt x="117286" y="700950"/>
                      </a:cubicBezTo>
                      <a:cubicBezTo>
                        <a:pt x="114684" y="699706"/>
                        <a:pt x="110081" y="705742"/>
                        <a:pt x="107585" y="707171"/>
                      </a:cubicBezTo>
                      <a:cubicBezTo>
                        <a:pt x="106576" y="705297"/>
                        <a:pt x="105154" y="703683"/>
                        <a:pt x="103376" y="702713"/>
                      </a:cubicBezTo>
                      <a:cubicBezTo>
                        <a:pt x="98243" y="701867"/>
                        <a:pt x="107439" y="714629"/>
                        <a:pt x="103643" y="716587"/>
                      </a:cubicBezTo>
                      <a:cubicBezTo>
                        <a:pt x="101208" y="717917"/>
                        <a:pt x="99079" y="713136"/>
                        <a:pt x="98862" y="711461"/>
                      </a:cubicBezTo>
                      <a:cubicBezTo>
                        <a:pt x="98531" y="708909"/>
                        <a:pt x="99395" y="706300"/>
                        <a:pt x="101044" y="704338"/>
                      </a:cubicBezTo>
                      <a:cubicBezTo>
                        <a:pt x="102203" y="702958"/>
                        <a:pt x="100468" y="701263"/>
                        <a:pt x="99086" y="702379"/>
                      </a:cubicBezTo>
                      <a:cubicBezTo>
                        <a:pt x="95328" y="705411"/>
                        <a:pt x="94368" y="712169"/>
                        <a:pt x="96629" y="716690"/>
                      </a:cubicBezTo>
                      <a:cubicBezTo>
                        <a:pt x="93234" y="715756"/>
                        <a:pt x="98272" y="734464"/>
                        <a:pt x="98538" y="736739"/>
                      </a:cubicBezTo>
                      <a:cubicBezTo>
                        <a:pt x="100739" y="745680"/>
                        <a:pt x="101773" y="755420"/>
                        <a:pt x="107251" y="763102"/>
                      </a:cubicBezTo>
                      <a:cubicBezTo>
                        <a:pt x="96658" y="756021"/>
                        <a:pt x="89960" y="743981"/>
                        <a:pt x="89118" y="731311"/>
                      </a:cubicBezTo>
                      <a:cubicBezTo>
                        <a:pt x="88677" y="726484"/>
                        <a:pt x="88197" y="721731"/>
                        <a:pt x="86882" y="717131"/>
                      </a:cubicBezTo>
                      <a:cubicBezTo>
                        <a:pt x="94624" y="721333"/>
                        <a:pt x="95893" y="706993"/>
                        <a:pt x="91240" y="703527"/>
                      </a:cubicBezTo>
                      <a:cubicBezTo>
                        <a:pt x="89751" y="702279"/>
                        <a:pt x="87365" y="702375"/>
                        <a:pt x="87490" y="704746"/>
                      </a:cubicBezTo>
                      <a:cubicBezTo>
                        <a:pt x="88073" y="707437"/>
                        <a:pt x="90113" y="709975"/>
                        <a:pt x="89061" y="712890"/>
                      </a:cubicBezTo>
                      <a:cubicBezTo>
                        <a:pt x="88827" y="713797"/>
                        <a:pt x="88901" y="713473"/>
                        <a:pt x="88450" y="712674"/>
                      </a:cubicBezTo>
                      <a:cubicBezTo>
                        <a:pt x="87444" y="711202"/>
                        <a:pt x="85016" y="709119"/>
                        <a:pt x="86790" y="707348"/>
                      </a:cubicBezTo>
                      <a:cubicBezTo>
                        <a:pt x="87259" y="707281"/>
                        <a:pt x="87405" y="706733"/>
                        <a:pt x="87117" y="706378"/>
                      </a:cubicBezTo>
                      <a:cubicBezTo>
                        <a:pt x="85901" y="704871"/>
                        <a:pt x="84230" y="704615"/>
                        <a:pt x="82833" y="706350"/>
                      </a:cubicBezTo>
                      <a:cubicBezTo>
                        <a:pt x="81497" y="708010"/>
                        <a:pt x="82044" y="710384"/>
                        <a:pt x="82950" y="712290"/>
                      </a:cubicBezTo>
                      <a:cubicBezTo>
                        <a:pt x="82659" y="712606"/>
                        <a:pt x="82513" y="713036"/>
                        <a:pt x="82677" y="713516"/>
                      </a:cubicBezTo>
                      <a:cubicBezTo>
                        <a:pt x="84977" y="720348"/>
                        <a:pt x="84020" y="727749"/>
                        <a:pt x="84831" y="734834"/>
                      </a:cubicBezTo>
                      <a:cubicBezTo>
                        <a:pt x="85869" y="744219"/>
                        <a:pt x="90039" y="753099"/>
                        <a:pt x="96405" y="760059"/>
                      </a:cubicBezTo>
                      <a:cubicBezTo>
                        <a:pt x="87110" y="757610"/>
                        <a:pt x="80814" y="757464"/>
                        <a:pt x="79801" y="746199"/>
                      </a:cubicBezTo>
                      <a:close/>
                      <a:moveTo>
                        <a:pt x="73836" y="706214"/>
                      </a:moveTo>
                      <a:cubicBezTo>
                        <a:pt x="74604" y="707633"/>
                        <a:pt x="76950" y="709392"/>
                        <a:pt x="75727" y="711127"/>
                      </a:cubicBezTo>
                      <a:cubicBezTo>
                        <a:pt x="75237" y="711575"/>
                        <a:pt x="75613" y="711340"/>
                        <a:pt x="75176" y="711021"/>
                      </a:cubicBezTo>
                      <a:cubicBezTo>
                        <a:pt x="74106" y="710061"/>
                        <a:pt x="72403" y="707430"/>
                        <a:pt x="73836" y="706214"/>
                      </a:cubicBezTo>
                      <a:close/>
                      <a:moveTo>
                        <a:pt x="137730" y="718603"/>
                      </a:moveTo>
                      <a:cubicBezTo>
                        <a:pt x="138299" y="723846"/>
                        <a:pt x="139145" y="729036"/>
                        <a:pt x="140101" y="734223"/>
                      </a:cubicBezTo>
                      <a:cubicBezTo>
                        <a:pt x="141494" y="738243"/>
                        <a:pt x="140122" y="746252"/>
                        <a:pt x="134481" y="742139"/>
                      </a:cubicBezTo>
                      <a:cubicBezTo>
                        <a:pt x="129127" y="737195"/>
                        <a:pt x="128743" y="726121"/>
                        <a:pt x="126202" y="719232"/>
                      </a:cubicBezTo>
                      <a:cubicBezTo>
                        <a:pt x="125619" y="716019"/>
                        <a:pt x="124282" y="713171"/>
                        <a:pt x="122654" y="710377"/>
                      </a:cubicBezTo>
                      <a:cubicBezTo>
                        <a:pt x="122540" y="710103"/>
                        <a:pt x="122259" y="709947"/>
                        <a:pt x="121986" y="709922"/>
                      </a:cubicBezTo>
                      <a:cubicBezTo>
                        <a:pt x="121847" y="706026"/>
                        <a:pt x="121836" y="702119"/>
                        <a:pt x="121950" y="698216"/>
                      </a:cubicBezTo>
                      <a:cubicBezTo>
                        <a:pt x="122551" y="698269"/>
                        <a:pt x="123201" y="697875"/>
                        <a:pt x="123152" y="697164"/>
                      </a:cubicBezTo>
                      <a:cubicBezTo>
                        <a:pt x="122565" y="687939"/>
                        <a:pt x="120649" y="677300"/>
                        <a:pt x="126898" y="669511"/>
                      </a:cubicBezTo>
                      <a:cubicBezTo>
                        <a:pt x="130443" y="675057"/>
                        <a:pt x="136176" y="680044"/>
                        <a:pt x="136912" y="686887"/>
                      </a:cubicBezTo>
                      <a:cubicBezTo>
                        <a:pt x="137086" y="697438"/>
                        <a:pt x="136244" y="708084"/>
                        <a:pt x="137730" y="718603"/>
                      </a:cubicBezTo>
                      <a:close/>
                      <a:moveTo>
                        <a:pt x="108552" y="709364"/>
                      </a:moveTo>
                      <a:cubicBezTo>
                        <a:pt x="111865" y="709005"/>
                        <a:pt x="115374" y="706972"/>
                        <a:pt x="117279" y="704153"/>
                      </a:cubicBezTo>
                      <a:cubicBezTo>
                        <a:pt x="117684" y="717309"/>
                        <a:pt x="119021" y="745164"/>
                        <a:pt x="126657" y="755473"/>
                      </a:cubicBezTo>
                      <a:cubicBezTo>
                        <a:pt x="128871" y="758889"/>
                        <a:pt x="132974" y="759714"/>
                        <a:pt x="136159" y="761751"/>
                      </a:cubicBezTo>
                      <a:cubicBezTo>
                        <a:pt x="137666" y="763049"/>
                        <a:pt x="136919" y="765053"/>
                        <a:pt x="135465" y="766120"/>
                      </a:cubicBezTo>
                      <a:cubicBezTo>
                        <a:pt x="130563" y="768896"/>
                        <a:pt x="119924" y="766283"/>
                        <a:pt x="115306" y="763418"/>
                      </a:cubicBezTo>
                      <a:cubicBezTo>
                        <a:pt x="104606" y="755832"/>
                        <a:pt x="104471" y="731681"/>
                        <a:pt x="98702" y="719371"/>
                      </a:cubicBezTo>
                      <a:cubicBezTo>
                        <a:pt x="106174" y="724959"/>
                        <a:pt x="111478" y="716488"/>
                        <a:pt x="108552" y="709364"/>
                      </a:cubicBezTo>
                      <a:close/>
                      <a:moveTo>
                        <a:pt x="159371" y="1317991"/>
                      </a:moveTo>
                      <a:cubicBezTo>
                        <a:pt x="159144" y="1311877"/>
                        <a:pt x="159919" y="1305965"/>
                        <a:pt x="161639" y="1300303"/>
                      </a:cubicBezTo>
                      <a:cubicBezTo>
                        <a:pt x="162791" y="1316424"/>
                        <a:pt x="163008" y="1332509"/>
                        <a:pt x="165102" y="1348612"/>
                      </a:cubicBezTo>
                      <a:cubicBezTo>
                        <a:pt x="162642" y="1338506"/>
                        <a:pt x="159762" y="1328418"/>
                        <a:pt x="159371" y="1317991"/>
                      </a:cubicBezTo>
                      <a:close/>
                      <a:moveTo>
                        <a:pt x="152429" y="1217252"/>
                      </a:moveTo>
                      <a:cubicBezTo>
                        <a:pt x="137033" y="1162074"/>
                        <a:pt x="121872" y="1106509"/>
                        <a:pt x="112999" y="1049857"/>
                      </a:cubicBezTo>
                      <a:cubicBezTo>
                        <a:pt x="106928" y="1006844"/>
                        <a:pt x="114844" y="964040"/>
                        <a:pt x="119661" y="921379"/>
                      </a:cubicBezTo>
                      <a:cubicBezTo>
                        <a:pt x="125562" y="924059"/>
                        <a:pt x="132074" y="924699"/>
                        <a:pt x="138423" y="925570"/>
                      </a:cubicBezTo>
                      <a:cubicBezTo>
                        <a:pt x="158134" y="928208"/>
                        <a:pt x="177974" y="929850"/>
                        <a:pt x="197873" y="930252"/>
                      </a:cubicBezTo>
                      <a:cubicBezTo>
                        <a:pt x="182826" y="971591"/>
                        <a:pt x="202832" y="1015105"/>
                        <a:pt x="201435" y="1057450"/>
                      </a:cubicBezTo>
                      <a:cubicBezTo>
                        <a:pt x="198727" y="1146476"/>
                        <a:pt x="180064" y="1200491"/>
                        <a:pt x="214624" y="1289692"/>
                      </a:cubicBezTo>
                      <a:cubicBezTo>
                        <a:pt x="216693" y="1295841"/>
                        <a:pt x="218754" y="1301991"/>
                        <a:pt x="220823" y="1308141"/>
                      </a:cubicBezTo>
                      <a:cubicBezTo>
                        <a:pt x="220539" y="1310708"/>
                        <a:pt x="221072" y="1313143"/>
                        <a:pt x="223105" y="1314920"/>
                      </a:cubicBezTo>
                      <a:cubicBezTo>
                        <a:pt x="231424" y="1339324"/>
                        <a:pt x="239425" y="1363973"/>
                        <a:pt x="251171" y="1387001"/>
                      </a:cubicBezTo>
                      <a:cubicBezTo>
                        <a:pt x="251988" y="1388604"/>
                        <a:pt x="253307" y="1389251"/>
                        <a:pt x="254647" y="1389233"/>
                      </a:cubicBezTo>
                      <a:cubicBezTo>
                        <a:pt x="252710" y="1395130"/>
                        <a:pt x="245575" y="1397057"/>
                        <a:pt x="240119" y="1397804"/>
                      </a:cubicBezTo>
                      <a:cubicBezTo>
                        <a:pt x="225253" y="1399457"/>
                        <a:pt x="208477" y="1400964"/>
                        <a:pt x="195165" y="1392866"/>
                      </a:cubicBezTo>
                      <a:cubicBezTo>
                        <a:pt x="162937" y="1368014"/>
                        <a:pt x="175908" y="1307771"/>
                        <a:pt x="166901" y="1271306"/>
                      </a:cubicBezTo>
                      <a:cubicBezTo>
                        <a:pt x="163403" y="1252967"/>
                        <a:pt x="157605" y="1235161"/>
                        <a:pt x="152429" y="1217252"/>
                      </a:cubicBezTo>
                      <a:close/>
                      <a:moveTo>
                        <a:pt x="269826" y="1121013"/>
                      </a:moveTo>
                      <a:cubicBezTo>
                        <a:pt x="271077" y="1170748"/>
                        <a:pt x="266058" y="1220476"/>
                        <a:pt x="256481" y="1269248"/>
                      </a:cubicBezTo>
                      <a:cubicBezTo>
                        <a:pt x="243233" y="1273588"/>
                        <a:pt x="234044" y="1285433"/>
                        <a:pt x="226116" y="1296172"/>
                      </a:cubicBezTo>
                      <a:cubicBezTo>
                        <a:pt x="202779" y="1238442"/>
                        <a:pt x="197657" y="1176589"/>
                        <a:pt x="206625" y="1115236"/>
                      </a:cubicBezTo>
                      <a:cubicBezTo>
                        <a:pt x="213401" y="1068153"/>
                        <a:pt x="208147" y="1021507"/>
                        <a:pt x="201108" y="974861"/>
                      </a:cubicBezTo>
                      <a:cubicBezTo>
                        <a:pt x="199587" y="959963"/>
                        <a:pt x="200365" y="944933"/>
                        <a:pt x="203799" y="930344"/>
                      </a:cubicBezTo>
                      <a:cubicBezTo>
                        <a:pt x="235050" y="930711"/>
                        <a:pt x="266321" y="928005"/>
                        <a:pt x="297010" y="922378"/>
                      </a:cubicBezTo>
                      <a:cubicBezTo>
                        <a:pt x="301986" y="936135"/>
                        <a:pt x="297628" y="952029"/>
                        <a:pt x="291688" y="964812"/>
                      </a:cubicBezTo>
                      <a:cubicBezTo>
                        <a:pt x="264682" y="1012673"/>
                        <a:pt x="267384" y="1067997"/>
                        <a:pt x="269826" y="1121013"/>
                      </a:cubicBezTo>
                      <a:close/>
                      <a:moveTo>
                        <a:pt x="259969" y="1397491"/>
                      </a:moveTo>
                      <a:cubicBezTo>
                        <a:pt x="263168" y="1404600"/>
                        <a:pt x="264387" y="1412485"/>
                        <a:pt x="265098" y="1420209"/>
                      </a:cubicBezTo>
                      <a:cubicBezTo>
                        <a:pt x="265528" y="1429200"/>
                        <a:pt x="268458" y="1440315"/>
                        <a:pt x="261501" y="1447521"/>
                      </a:cubicBezTo>
                      <a:cubicBezTo>
                        <a:pt x="249901" y="1457016"/>
                        <a:pt x="227421" y="1449384"/>
                        <a:pt x="214165" y="1446241"/>
                      </a:cubicBezTo>
                      <a:cubicBezTo>
                        <a:pt x="168123" y="1433039"/>
                        <a:pt x="171906" y="1405009"/>
                        <a:pt x="168276" y="1365128"/>
                      </a:cubicBezTo>
                      <a:cubicBezTo>
                        <a:pt x="173388" y="1386961"/>
                        <a:pt x="187717" y="1405539"/>
                        <a:pt x="211382" y="1407291"/>
                      </a:cubicBezTo>
                      <a:cubicBezTo>
                        <a:pt x="225377" y="1408102"/>
                        <a:pt x="250637" y="1409492"/>
                        <a:pt x="259969" y="1397491"/>
                      </a:cubicBezTo>
                      <a:close/>
                      <a:moveTo>
                        <a:pt x="365002" y="1409232"/>
                      </a:moveTo>
                      <a:cubicBezTo>
                        <a:pt x="372354" y="1407686"/>
                        <a:pt x="368585" y="1402009"/>
                        <a:pt x="366364" y="1397615"/>
                      </a:cubicBezTo>
                      <a:cubicBezTo>
                        <a:pt x="369197" y="1398817"/>
                        <a:pt x="372133" y="1399787"/>
                        <a:pt x="375020" y="1400601"/>
                      </a:cubicBezTo>
                      <a:cubicBezTo>
                        <a:pt x="383100" y="1403665"/>
                        <a:pt x="405022" y="1404725"/>
                        <a:pt x="409352" y="1410932"/>
                      </a:cubicBezTo>
                      <a:cubicBezTo>
                        <a:pt x="411218" y="1415940"/>
                        <a:pt x="409988" y="1421578"/>
                        <a:pt x="410148" y="1426807"/>
                      </a:cubicBezTo>
                      <a:cubicBezTo>
                        <a:pt x="410116" y="1428236"/>
                        <a:pt x="410084" y="1429669"/>
                        <a:pt x="410056" y="1431098"/>
                      </a:cubicBezTo>
                      <a:cubicBezTo>
                        <a:pt x="410034" y="1432043"/>
                        <a:pt x="410411" y="1434294"/>
                        <a:pt x="409803" y="1435111"/>
                      </a:cubicBezTo>
                      <a:cubicBezTo>
                        <a:pt x="409359" y="1435708"/>
                        <a:pt x="407937" y="1435900"/>
                        <a:pt x="407311" y="1436067"/>
                      </a:cubicBezTo>
                      <a:cubicBezTo>
                        <a:pt x="384916" y="1441588"/>
                        <a:pt x="361128" y="1443831"/>
                        <a:pt x="338281" y="1439935"/>
                      </a:cubicBezTo>
                      <a:cubicBezTo>
                        <a:pt x="309537" y="1435303"/>
                        <a:pt x="308964" y="1415940"/>
                        <a:pt x="300095" y="1393143"/>
                      </a:cubicBezTo>
                      <a:cubicBezTo>
                        <a:pt x="292779" y="1376454"/>
                        <a:pt x="286793" y="1357915"/>
                        <a:pt x="274056" y="1344499"/>
                      </a:cubicBezTo>
                      <a:cubicBezTo>
                        <a:pt x="259379" y="1331087"/>
                        <a:pt x="251035" y="1345921"/>
                        <a:pt x="248640" y="1360194"/>
                      </a:cubicBezTo>
                      <a:cubicBezTo>
                        <a:pt x="241612" y="1343046"/>
                        <a:pt x="235860" y="1325336"/>
                        <a:pt x="230009" y="1307757"/>
                      </a:cubicBezTo>
                      <a:cubicBezTo>
                        <a:pt x="230702" y="1305091"/>
                        <a:pt x="232344" y="1302731"/>
                        <a:pt x="233901" y="1300495"/>
                      </a:cubicBezTo>
                      <a:cubicBezTo>
                        <a:pt x="240147" y="1291846"/>
                        <a:pt x="246460" y="1282507"/>
                        <a:pt x="255920" y="1277108"/>
                      </a:cubicBezTo>
                      <a:cubicBezTo>
                        <a:pt x="256037" y="1290854"/>
                        <a:pt x="264835" y="1303129"/>
                        <a:pt x="270406" y="1315315"/>
                      </a:cubicBezTo>
                      <a:cubicBezTo>
                        <a:pt x="290988" y="1353760"/>
                        <a:pt x="312430" y="1411717"/>
                        <a:pt x="365002" y="1409232"/>
                      </a:cubicBezTo>
                      <a:close/>
                      <a:moveTo>
                        <a:pt x="399388" y="938712"/>
                      </a:moveTo>
                      <a:cubicBezTo>
                        <a:pt x="394994" y="955399"/>
                        <a:pt x="387888" y="971228"/>
                        <a:pt x="382975" y="987758"/>
                      </a:cubicBezTo>
                      <a:cubicBezTo>
                        <a:pt x="373146" y="1021966"/>
                        <a:pt x="367452" y="1057190"/>
                        <a:pt x="359976" y="1091953"/>
                      </a:cubicBezTo>
                      <a:cubicBezTo>
                        <a:pt x="339443" y="1186962"/>
                        <a:pt x="315875" y="1288248"/>
                        <a:pt x="350559" y="1382898"/>
                      </a:cubicBezTo>
                      <a:cubicBezTo>
                        <a:pt x="349742" y="1384566"/>
                        <a:pt x="351359" y="1386439"/>
                        <a:pt x="352411" y="1387740"/>
                      </a:cubicBezTo>
                      <a:cubicBezTo>
                        <a:pt x="354107" y="1392013"/>
                        <a:pt x="355934" y="1396254"/>
                        <a:pt x="357910" y="1400413"/>
                      </a:cubicBezTo>
                      <a:cubicBezTo>
                        <a:pt x="326482" y="1397843"/>
                        <a:pt x="307777" y="1368224"/>
                        <a:pt x="294550" y="1342722"/>
                      </a:cubicBezTo>
                      <a:cubicBezTo>
                        <a:pt x="284451" y="1322335"/>
                        <a:pt x="271973" y="1302599"/>
                        <a:pt x="264871" y="1280954"/>
                      </a:cubicBezTo>
                      <a:cubicBezTo>
                        <a:pt x="264114" y="1276756"/>
                        <a:pt x="264757" y="1272387"/>
                        <a:pt x="265528" y="1268242"/>
                      </a:cubicBezTo>
                      <a:cubicBezTo>
                        <a:pt x="274746" y="1221927"/>
                        <a:pt x="279381" y="1174697"/>
                        <a:pt x="278791" y="1127461"/>
                      </a:cubicBezTo>
                      <a:cubicBezTo>
                        <a:pt x="278269" y="1084264"/>
                        <a:pt x="272407" y="1039373"/>
                        <a:pt x="286928" y="997711"/>
                      </a:cubicBezTo>
                      <a:cubicBezTo>
                        <a:pt x="295723" y="973482"/>
                        <a:pt x="314517" y="947710"/>
                        <a:pt x="303149" y="921219"/>
                      </a:cubicBezTo>
                      <a:cubicBezTo>
                        <a:pt x="335771" y="914899"/>
                        <a:pt x="367757" y="905208"/>
                        <a:pt x="398606" y="892866"/>
                      </a:cubicBezTo>
                      <a:cubicBezTo>
                        <a:pt x="404827" y="907309"/>
                        <a:pt x="403291" y="923878"/>
                        <a:pt x="399388" y="938712"/>
                      </a:cubicBezTo>
                      <a:close/>
                      <a:moveTo>
                        <a:pt x="412011" y="877947"/>
                      </a:moveTo>
                      <a:cubicBezTo>
                        <a:pt x="323408" y="913168"/>
                        <a:pt x="228715" y="930028"/>
                        <a:pt x="133660" y="916552"/>
                      </a:cubicBezTo>
                      <a:cubicBezTo>
                        <a:pt x="128331" y="915841"/>
                        <a:pt x="122302" y="914696"/>
                        <a:pt x="117521" y="911835"/>
                      </a:cubicBezTo>
                      <a:cubicBezTo>
                        <a:pt x="119590" y="907139"/>
                        <a:pt x="114912" y="897925"/>
                        <a:pt x="113998" y="892738"/>
                      </a:cubicBezTo>
                      <a:cubicBezTo>
                        <a:pt x="110120" y="877612"/>
                        <a:pt x="106981" y="862309"/>
                        <a:pt x="104183" y="846952"/>
                      </a:cubicBezTo>
                      <a:cubicBezTo>
                        <a:pt x="100237" y="826711"/>
                        <a:pt x="98233" y="806193"/>
                        <a:pt x="95339" y="785803"/>
                      </a:cubicBezTo>
                      <a:cubicBezTo>
                        <a:pt x="94013" y="777932"/>
                        <a:pt x="92275" y="770062"/>
                        <a:pt x="88414" y="762974"/>
                      </a:cubicBezTo>
                      <a:cubicBezTo>
                        <a:pt x="91877" y="763546"/>
                        <a:pt x="100095" y="767549"/>
                        <a:pt x="102832" y="765885"/>
                      </a:cubicBezTo>
                      <a:cubicBezTo>
                        <a:pt x="105715" y="767752"/>
                        <a:pt x="115957" y="775739"/>
                        <a:pt x="118111" y="770528"/>
                      </a:cubicBezTo>
                      <a:cubicBezTo>
                        <a:pt x="124392" y="772152"/>
                        <a:pt x="132117" y="774118"/>
                        <a:pt x="138071" y="770574"/>
                      </a:cubicBezTo>
                      <a:cubicBezTo>
                        <a:pt x="141722" y="768175"/>
                        <a:pt x="143485" y="763045"/>
                        <a:pt x="140759" y="759323"/>
                      </a:cubicBezTo>
                      <a:cubicBezTo>
                        <a:pt x="138142" y="755751"/>
                        <a:pt x="133080" y="755743"/>
                        <a:pt x="130368" y="752146"/>
                      </a:cubicBezTo>
                      <a:cubicBezTo>
                        <a:pt x="125210" y="744169"/>
                        <a:pt x="124328" y="731407"/>
                        <a:pt x="122857" y="722044"/>
                      </a:cubicBezTo>
                      <a:cubicBezTo>
                        <a:pt x="124837" y="729107"/>
                        <a:pt x="125231" y="737091"/>
                        <a:pt x="129458" y="743298"/>
                      </a:cubicBezTo>
                      <a:cubicBezTo>
                        <a:pt x="132135" y="746977"/>
                        <a:pt x="137001" y="749572"/>
                        <a:pt x="141253" y="746800"/>
                      </a:cubicBezTo>
                      <a:cubicBezTo>
                        <a:pt x="145643" y="743934"/>
                        <a:pt x="145717" y="738407"/>
                        <a:pt x="144935" y="733793"/>
                      </a:cubicBezTo>
                      <a:cubicBezTo>
                        <a:pt x="142838" y="721468"/>
                        <a:pt x="141388" y="709272"/>
                        <a:pt x="141590" y="696741"/>
                      </a:cubicBezTo>
                      <a:cubicBezTo>
                        <a:pt x="141683" y="691110"/>
                        <a:pt x="142596" y="685344"/>
                        <a:pt x="140048" y="680090"/>
                      </a:cubicBezTo>
                      <a:cubicBezTo>
                        <a:pt x="133098" y="668829"/>
                        <a:pt x="125032" y="658228"/>
                        <a:pt x="117702" y="647194"/>
                      </a:cubicBezTo>
                      <a:cubicBezTo>
                        <a:pt x="113877" y="642328"/>
                        <a:pt x="108342" y="630632"/>
                        <a:pt x="102872" y="628613"/>
                      </a:cubicBezTo>
                      <a:cubicBezTo>
                        <a:pt x="107183" y="620640"/>
                        <a:pt x="101158" y="609012"/>
                        <a:pt x="100074" y="600399"/>
                      </a:cubicBezTo>
                      <a:cubicBezTo>
                        <a:pt x="93106" y="568064"/>
                        <a:pt x="88894" y="535143"/>
                        <a:pt x="87437" y="502102"/>
                      </a:cubicBezTo>
                      <a:cubicBezTo>
                        <a:pt x="86331" y="477975"/>
                        <a:pt x="87493" y="453987"/>
                        <a:pt x="84866" y="429889"/>
                      </a:cubicBezTo>
                      <a:cubicBezTo>
                        <a:pt x="87643" y="429502"/>
                        <a:pt x="90348" y="428116"/>
                        <a:pt x="92971" y="427124"/>
                      </a:cubicBezTo>
                      <a:cubicBezTo>
                        <a:pt x="109739" y="419364"/>
                        <a:pt x="128594" y="418148"/>
                        <a:pt x="146816" y="418607"/>
                      </a:cubicBezTo>
                      <a:cubicBezTo>
                        <a:pt x="179364" y="420661"/>
                        <a:pt x="212007" y="422346"/>
                        <a:pt x="244527" y="418713"/>
                      </a:cubicBezTo>
                      <a:cubicBezTo>
                        <a:pt x="260466" y="417249"/>
                        <a:pt x="276189" y="414579"/>
                        <a:pt x="291944" y="411767"/>
                      </a:cubicBezTo>
                      <a:cubicBezTo>
                        <a:pt x="297845" y="413484"/>
                        <a:pt x="304233" y="413850"/>
                        <a:pt x="310358" y="414202"/>
                      </a:cubicBezTo>
                      <a:cubicBezTo>
                        <a:pt x="362820" y="563230"/>
                        <a:pt x="419085" y="717615"/>
                        <a:pt x="412011" y="87794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4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Freeform: Shape 129">
                  <a:extLst>
                    <a:ext uri="{FF2B5EF4-FFF2-40B4-BE49-F238E27FC236}">
                      <a16:creationId xmlns:a16="http://schemas.microsoft.com/office/drawing/2014/main" id="{93927272-51C7-405A-B225-E21CA6D0BA48}"/>
                    </a:ext>
                  </a:extLst>
                </p:cNvPr>
                <p:cNvSpPr/>
                <p:nvPr/>
              </p:nvSpPr>
              <p:spPr>
                <a:xfrm>
                  <a:off x="11601635" y="1289144"/>
                  <a:ext cx="8550" cy="8064"/>
                </a:xfrm>
                <a:custGeom>
                  <a:avLst/>
                  <a:gdLst>
                    <a:gd name="connsiteX0" fmla="*/ 182 w 8550"/>
                    <a:gd name="connsiteY0" fmla="*/ 5130 h 8064"/>
                    <a:gd name="connsiteX1" fmla="*/ 8340 w 8550"/>
                    <a:gd name="connsiteY1" fmla="*/ 3050 h 8064"/>
                    <a:gd name="connsiteX2" fmla="*/ 182 w 8550"/>
                    <a:gd name="connsiteY2" fmla="*/ 5130 h 8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550" h="8064">
                      <a:moveTo>
                        <a:pt x="182" y="5130"/>
                      </a:moveTo>
                      <a:cubicBezTo>
                        <a:pt x="1607" y="10299"/>
                        <a:pt x="9972" y="8027"/>
                        <a:pt x="8340" y="3050"/>
                      </a:cubicBezTo>
                      <a:cubicBezTo>
                        <a:pt x="6641" y="-2136"/>
                        <a:pt x="-1293" y="-220"/>
                        <a:pt x="182" y="51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4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Freeform: Shape 130">
                  <a:extLst>
                    <a:ext uri="{FF2B5EF4-FFF2-40B4-BE49-F238E27FC236}">
                      <a16:creationId xmlns:a16="http://schemas.microsoft.com/office/drawing/2014/main" id="{B111E755-666D-DB61-7ECE-D99BFC67E2BB}"/>
                    </a:ext>
                  </a:extLst>
                </p:cNvPr>
                <p:cNvSpPr/>
                <p:nvPr/>
              </p:nvSpPr>
              <p:spPr>
                <a:xfrm>
                  <a:off x="11664448" y="1506752"/>
                  <a:ext cx="6781" cy="6549"/>
                </a:xfrm>
                <a:custGeom>
                  <a:avLst/>
                  <a:gdLst>
                    <a:gd name="connsiteX0" fmla="*/ 2336 w 6781"/>
                    <a:gd name="connsiteY0" fmla="*/ 6406 h 6549"/>
                    <a:gd name="connsiteX1" fmla="*/ 4063 w 6781"/>
                    <a:gd name="connsiteY1" fmla="*/ 131 h 6549"/>
                    <a:gd name="connsiteX2" fmla="*/ 2336 w 6781"/>
                    <a:gd name="connsiteY2" fmla="*/ 6406 h 6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781" h="6549">
                      <a:moveTo>
                        <a:pt x="2336" y="6406"/>
                      </a:moveTo>
                      <a:cubicBezTo>
                        <a:pt x="6818" y="7597"/>
                        <a:pt x="8774" y="1049"/>
                        <a:pt x="4063" y="131"/>
                      </a:cubicBezTo>
                      <a:cubicBezTo>
                        <a:pt x="-32" y="-978"/>
                        <a:pt x="-1749" y="5261"/>
                        <a:pt x="2336" y="640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4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Freeform: Shape 131">
                  <a:extLst>
                    <a:ext uri="{FF2B5EF4-FFF2-40B4-BE49-F238E27FC236}">
                      <a16:creationId xmlns:a16="http://schemas.microsoft.com/office/drawing/2014/main" id="{359602D8-CFF0-B299-BA03-C0E58ECF43BA}"/>
                    </a:ext>
                  </a:extLst>
                </p:cNvPr>
                <p:cNvSpPr/>
                <p:nvPr/>
              </p:nvSpPr>
              <p:spPr>
                <a:xfrm>
                  <a:off x="11828121" y="1295963"/>
                  <a:ext cx="3697" cy="3828"/>
                </a:xfrm>
                <a:custGeom>
                  <a:avLst/>
                  <a:gdLst>
                    <a:gd name="connsiteX0" fmla="*/ 1849 w 3697"/>
                    <a:gd name="connsiteY0" fmla="*/ 0 h 3828"/>
                    <a:gd name="connsiteX1" fmla="*/ 1849 w 3697"/>
                    <a:gd name="connsiteY1" fmla="*/ 3829 h 3828"/>
                    <a:gd name="connsiteX2" fmla="*/ 1849 w 3697"/>
                    <a:gd name="connsiteY2" fmla="*/ 0 h 38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697" h="3828">
                      <a:moveTo>
                        <a:pt x="1849" y="0"/>
                      </a:moveTo>
                      <a:cubicBezTo>
                        <a:pt x="-615" y="0"/>
                        <a:pt x="-618" y="3829"/>
                        <a:pt x="1849" y="3829"/>
                      </a:cubicBezTo>
                      <a:cubicBezTo>
                        <a:pt x="4312" y="3829"/>
                        <a:pt x="4316" y="0"/>
                        <a:pt x="184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4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6" name="Graphic 14" descr="Woman with prosthetic hand">
              <a:extLst>
                <a:ext uri="{FF2B5EF4-FFF2-40B4-BE49-F238E27FC236}">
                  <a16:creationId xmlns:a16="http://schemas.microsoft.com/office/drawing/2014/main" id="{24D43217-D25C-D39E-80A8-2100F8136489}"/>
                </a:ext>
              </a:extLst>
            </p:cNvPr>
            <p:cNvGrpSpPr/>
            <p:nvPr/>
          </p:nvGrpSpPr>
          <p:grpSpPr>
            <a:xfrm>
              <a:off x="11654166" y="712714"/>
              <a:ext cx="230094" cy="242121"/>
              <a:chOff x="11654166" y="712714"/>
              <a:chExt cx="230094" cy="242121"/>
            </a:xfrm>
          </p:grpSpPr>
          <p:sp>
            <p:nvSpPr>
              <p:cNvPr id="38" name="Freeform: Shape 133">
                <a:extLst>
                  <a:ext uri="{FF2B5EF4-FFF2-40B4-BE49-F238E27FC236}">
                    <a16:creationId xmlns:a16="http://schemas.microsoft.com/office/drawing/2014/main" id="{E8D58FAB-8DA2-AF2F-EF95-CE261FDC094C}"/>
                  </a:ext>
                </a:extLst>
              </p:cNvPr>
              <p:cNvSpPr/>
              <p:nvPr/>
            </p:nvSpPr>
            <p:spPr>
              <a:xfrm>
                <a:off x="11688880" y="731228"/>
                <a:ext cx="187663" cy="217847"/>
              </a:xfrm>
              <a:custGeom>
                <a:avLst/>
                <a:gdLst>
                  <a:gd name="connsiteX0" fmla="*/ 52336 w 187663"/>
                  <a:gd name="connsiteY0" fmla="*/ 7487 h 217847"/>
                  <a:gd name="connsiteX1" fmla="*/ 168435 w 187663"/>
                  <a:gd name="connsiteY1" fmla="*/ 28151 h 217847"/>
                  <a:gd name="connsiteX2" fmla="*/ 190510 w 187663"/>
                  <a:gd name="connsiteY2" fmla="*/ 72007 h 217847"/>
                  <a:gd name="connsiteX3" fmla="*/ 180805 w 187663"/>
                  <a:gd name="connsiteY3" fmla="*/ 120885 h 217847"/>
                  <a:gd name="connsiteX4" fmla="*/ 189372 w 187663"/>
                  <a:gd name="connsiteY4" fmla="*/ 153234 h 217847"/>
                  <a:gd name="connsiteX5" fmla="*/ 127626 w 187663"/>
                  <a:gd name="connsiteY5" fmla="*/ 217881 h 217847"/>
                  <a:gd name="connsiteX6" fmla="*/ 18813 w 187663"/>
                  <a:gd name="connsiteY6" fmla="*/ 159121 h 217847"/>
                  <a:gd name="connsiteX7" fmla="*/ 52336 w 187663"/>
                  <a:gd name="connsiteY7" fmla="*/ 7487 h 217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7663" h="217847">
                    <a:moveTo>
                      <a:pt x="52336" y="7487"/>
                    </a:moveTo>
                    <a:cubicBezTo>
                      <a:pt x="131181" y="-12811"/>
                      <a:pt x="157343" y="13175"/>
                      <a:pt x="168435" y="28151"/>
                    </a:cubicBezTo>
                    <a:cubicBezTo>
                      <a:pt x="173945" y="35584"/>
                      <a:pt x="188164" y="46590"/>
                      <a:pt x="190510" y="72007"/>
                    </a:cubicBezTo>
                    <a:cubicBezTo>
                      <a:pt x="192145" y="89649"/>
                      <a:pt x="180805" y="105120"/>
                      <a:pt x="180805" y="120885"/>
                    </a:cubicBezTo>
                    <a:cubicBezTo>
                      <a:pt x="180805" y="128933"/>
                      <a:pt x="194492" y="138126"/>
                      <a:pt x="189372" y="153234"/>
                    </a:cubicBezTo>
                    <a:cubicBezTo>
                      <a:pt x="179135" y="179340"/>
                      <a:pt x="155176" y="217881"/>
                      <a:pt x="127626" y="217881"/>
                    </a:cubicBezTo>
                    <a:cubicBezTo>
                      <a:pt x="100076" y="217881"/>
                      <a:pt x="49242" y="202699"/>
                      <a:pt x="18813" y="159121"/>
                    </a:cubicBezTo>
                    <a:cubicBezTo>
                      <a:pt x="8825" y="144841"/>
                      <a:pt x="-24520" y="42641"/>
                      <a:pt x="52336" y="74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3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134">
                <a:extLst>
                  <a:ext uri="{FF2B5EF4-FFF2-40B4-BE49-F238E27FC236}">
                    <a16:creationId xmlns:a16="http://schemas.microsoft.com/office/drawing/2014/main" id="{A54E85D3-8648-6C59-EF27-CA10FB905ED0}"/>
                  </a:ext>
                </a:extLst>
              </p:cNvPr>
              <p:cNvSpPr/>
              <p:nvPr/>
            </p:nvSpPr>
            <p:spPr>
              <a:xfrm>
                <a:off x="11654166" y="712714"/>
                <a:ext cx="230094" cy="242121"/>
              </a:xfrm>
              <a:custGeom>
                <a:avLst/>
                <a:gdLst>
                  <a:gd name="connsiteX0" fmla="*/ 223233 w 230094"/>
                  <a:gd name="connsiteY0" fmla="*/ 146903 h 242121"/>
                  <a:gd name="connsiteX1" fmla="*/ 219323 w 230094"/>
                  <a:gd name="connsiteY1" fmla="*/ 137266 h 242121"/>
                  <a:gd name="connsiteX2" fmla="*/ 210755 w 230094"/>
                  <a:gd name="connsiteY2" fmla="*/ 35592 h 242121"/>
                  <a:gd name="connsiteX3" fmla="*/ 124197 w 230094"/>
                  <a:gd name="connsiteY3" fmla="*/ 144 h 242121"/>
                  <a:gd name="connsiteX4" fmla="*/ 34864 w 230094"/>
                  <a:gd name="connsiteY4" fmla="*/ 39659 h 242121"/>
                  <a:gd name="connsiteX5" fmla="*/ 3405 w 230094"/>
                  <a:gd name="connsiteY5" fmla="*/ 116311 h 242121"/>
                  <a:gd name="connsiteX6" fmla="*/ 19188 w 230094"/>
                  <a:gd name="connsiteY6" fmla="*/ 191097 h 242121"/>
                  <a:gd name="connsiteX7" fmla="*/ 66111 w 230094"/>
                  <a:gd name="connsiteY7" fmla="*/ 241234 h 242121"/>
                  <a:gd name="connsiteX8" fmla="*/ 80010 w 230094"/>
                  <a:gd name="connsiteY8" fmla="*/ 238685 h 242121"/>
                  <a:gd name="connsiteX9" fmla="*/ 70625 w 230094"/>
                  <a:gd name="connsiteY9" fmla="*/ 204342 h 242121"/>
                  <a:gd name="connsiteX10" fmla="*/ 83707 w 230094"/>
                  <a:gd name="connsiteY10" fmla="*/ 209702 h 242121"/>
                  <a:gd name="connsiteX11" fmla="*/ 68955 w 230094"/>
                  <a:gd name="connsiteY11" fmla="*/ 190062 h 242121"/>
                  <a:gd name="connsiteX12" fmla="*/ 80330 w 230094"/>
                  <a:gd name="connsiteY12" fmla="*/ 135226 h 242121"/>
                  <a:gd name="connsiteX13" fmla="*/ 108448 w 230094"/>
                  <a:gd name="connsiteY13" fmla="*/ 102156 h 242121"/>
                  <a:gd name="connsiteX14" fmla="*/ 159389 w 230094"/>
                  <a:gd name="connsiteY14" fmla="*/ 76938 h 242121"/>
                  <a:gd name="connsiteX15" fmla="*/ 161166 w 230094"/>
                  <a:gd name="connsiteY15" fmla="*/ 92465 h 242121"/>
                  <a:gd name="connsiteX16" fmla="*/ 197389 w 230094"/>
                  <a:gd name="connsiteY16" fmla="*/ 74809 h 242121"/>
                  <a:gd name="connsiteX17" fmla="*/ 217900 w 230094"/>
                  <a:gd name="connsiteY17" fmla="*/ 96564 h 242121"/>
                  <a:gd name="connsiteX18" fmla="*/ 211503 w 230094"/>
                  <a:gd name="connsiteY18" fmla="*/ 139989 h 242121"/>
                  <a:gd name="connsiteX19" fmla="*/ 216230 w 230094"/>
                  <a:gd name="connsiteY19" fmla="*/ 153267 h 242121"/>
                  <a:gd name="connsiteX20" fmla="*/ 218150 w 230094"/>
                  <a:gd name="connsiteY20" fmla="*/ 177069 h 242121"/>
                  <a:gd name="connsiteX21" fmla="*/ 218150 w 230094"/>
                  <a:gd name="connsiteY21" fmla="*/ 177091 h 242121"/>
                  <a:gd name="connsiteX22" fmla="*/ 218150 w 230094"/>
                  <a:gd name="connsiteY22" fmla="*/ 177119 h 242121"/>
                  <a:gd name="connsiteX23" fmla="*/ 218150 w 230094"/>
                  <a:gd name="connsiteY23" fmla="*/ 177133 h 242121"/>
                  <a:gd name="connsiteX24" fmla="*/ 218150 w 230094"/>
                  <a:gd name="connsiteY24" fmla="*/ 177141 h 242121"/>
                  <a:gd name="connsiteX25" fmla="*/ 166676 w 230094"/>
                  <a:gd name="connsiteY25" fmla="*/ 230950 h 242121"/>
                  <a:gd name="connsiteX26" fmla="*/ 166641 w 230094"/>
                  <a:gd name="connsiteY26" fmla="*/ 230953 h 242121"/>
                  <a:gd name="connsiteX27" fmla="*/ 125974 w 230094"/>
                  <a:gd name="connsiteY27" fmla="*/ 221128 h 242121"/>
                  <a:gd name="connsiteX28" fmla="*/ 119646 w 230094"/>
                  <a:gd name="connsiteY28" fmla="*/ 218963 h 242121"/>
                  <a:gd name="connsiteX29" fmla="*/ 116589 w 230094"/>
                  <a:gd name="connsiteY29" fmla="*/ 222983 h 242121"/>
                  <a:gd name="connsiteX30" fmla="*/ 160633 w 230094"/>
                  <a:gd name="connsiteY30" fmla="*/ 240356 h 242121"/>
                  <a:gd name="connsiteX31" fmla="*/ 218789 w 230094"/>
                  <a:gd name="connsiteY31" fmla="*/ 196077 h 242121"/>
                  <a:gd name="connsiteX32" fmla="*/ 223233 w 230094"/>
                  <a:gd name="connsiteY32" fmla="*/ 146903 h 242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30094" h="242121">
                    <a:moveTo>
                      <a:pt x="223233" y="146903"/>
                    </a:moveTo>
                    <a:cubicBezTo>
                      <a:pt x="220495" y="144316"/>
                      <a:pt x="219216" y="141035"/>
                      <a:pt x="219323" y="137266"/>
                    </a:cubicBezTo>
                    <a:cubicBezTo>
                      <a:pt x="242358" y="99781"/>
                      <a:pt x="234466" y="61997"/>
                      <a:pt x="210755" y="35592"/>
                    </a:cubicBezTo>
                    <a:cubicBezTo>
                      <a:pt x="190386" y="12913"/>
                      <a:pt x="158358" y="-1371"/>
                      <a:pt x="124197" y="144"/>
                    </a:cubicBezTo>
                    <a:cubicBezTo>
                      <a:pt x="90959" y="1214"/>
                      <a:pt x="55624" y="13467"/>
                      <a:pt x="34864" y="39659"/>
                    </a:cubicBezTo>
                    <a:cubicBezTo>
                      <a:pt x="14637" y="65221"/>
                      <a:pt x="5359" y="91477"/>
                      <a:pt x="3405" y="116311"/>
                    </a:cubicBezTo>
                    <a:cubicBezTo>
                      <a:pt x="1236" y="143985"/>
                      <a:pt x="8167" y="169889"/>
                      <a:pt x="19188" y="191097"/>
                    </a:cubicBezTo>
                    <a:cubicBezTo>
                      <a:pt x="31914" y="215557"/>
                      <a:pt x="50114" y="233765"/>
                      <a:pt x="66111" y="241234"/>
                    </a:cubicBezTo>
                    <a:cubicBezTo>
                      <a:pt x="69772" y="242954"/>
                      <a:pt x="81681" y="242353"/>
                      <a:pt x="80010" y="238685"/>
                    </a:cubicBezTo>
                    <a:cubicBezTo>
                      <a:pt x="75247" y="228138"/>
                      <a:pt x="71514" y="208714"/>
                      <a:pt x="70625" y="204342"/>
                    </a:cubicBezTo>
                    <a:cubicBezTo>
                      <a:pt x="74394" y="206461"/>
                      <a:pt x="79228" y="211427"/>
                      <a:pt x="83707" y="209702"/>
                    </a:cubicBezTo>
                    <a:cubicBezTo>
                      <a:pt x="82570" y="201569"/>
                      <a:pt x="74109" y="195938"/>
                      <a:pt x="68955" y="190062"/>
                    </a:cubicBezTo>
                    <a:cubicBezTo>
                      <a:pt x="68386" y="171151"/>
                      <a:pt x="73896" y="152868"/>
                      <a:pt x="80330" y="135226"/>
                    </a:cubicBezTo>
                    <a:cubicBezTo>
                      <a:pt x="92417" y="126812"/>
                      <a:pt x="101659" y="115209"/>
                      <a:pt x="108448" y="102156"/>
                    </a:cubicBezTo>
                    <a:cubicBezTo>
                      <a:pt x="125725" y="94324"/>
                      <a:pt x="142397" y="85270"/>
                      <a:pt x="159389" y="76938"/>
                    </a:cubicBezTo>
                    <a:cubicBezTo>
                      <a:pt x="159317" y="81829"/>
                      <a:pt x="151960" y="92807"/>
                      <a:pt x="161166" y="92465"/>
                    </a:cubicBezTo>
                    <a:cubicBezTo>
                      <a:pt x="174568" y="89988"/>
                      <a:pt x="187152" y="83777"/>
                      <a:pt x="197389" y="74809"/>
                    </a:cubicBezTo>
                    <a:cubicBezTo>
                      <a:pt x="203006" y="83106"/>
                      <a:pt x="210151" y="90247"/>
                      <a:pt x="217900" y="96564"/>
                    </a:cubicBezTo>
                    <a:cubicBezTo>
                      <a:pt x="215981" y="111075"/>
                      <a:pt x="213670" y="125525"/>
                      <a:pt x="211503" y="139989"/>
                    </a:cubicBezTo>
                    <a:cubicBezTo>
                      <a:pt x="210862" y="145425"/>
                      <a:pt x="212639" y="149296"/>
                      <a:pt x="216230" y="153267"/>
                    </a:cubicBezTo>
                    <a:cubicBezTo>
                      <a:pt x="221989" y="159751"/>
                      <a:pt x="221171" y="169455"/>
                      <a:pt x="218150" y="177069"/>
                    </a:cubicBezTo>
                    <a:cubicBezTo>
                      <a:pt x="218150" y="177077"/>
                      <a:pt x="218150" y="177084"/>
                      <a:pt x="218150" y="177091"/>
                    </a:cubicBezTo>
                    <a:cubicBezTo>
                      <a:pt x="218150" y="177101"/>
                      <a:pt x="218150" y="177109"/>
                      <a:pt x="218150" y="177119"/>
                    </a:cubicBezTo>
                    <a:lnTo>
                      <a:pt x="218150" y="177133"/>
                    </a:lnTo>
                    <a:lnTo>
                      <a:pt x="218150" y="177141"/>
                    </a:lnTo>
                    <a:cubicBezTo>
                      <a:pt x="207912" y="197488"/>
                      <a:pt x="189214" y="224007"/>
                      <a:pt x="166676" y="230950"/>
                    </a:cubicBezTo>
                    <a:cubicBezTo>
                      <a:pt x="166676" y="230953"/>
                      <a:pt x="166676" y="230957"/>
                      <a:pt x="166641" y="230953"/>
                    </a:cubicBezTo>
                    <a:cubicBezTo>
                      <a:pt x="152635" y="231010"/>
                      <a:pt x="138167" y="228230"/>
                      <a:pt x="125974" y="221128"/>
                    </a:cubicBezTo>
                    <a:cubicBezTo>
                      <a:pt x="124090" y="219688"/>
                      <a:pt x="122028" y="218774"/>
                      <a:pt x="119646" y="218963"/>
                    </a:cubicBezTo>
                    <a:cubicBezTo>
                      <a:pt x="117584" y="218877"/>
                      <a:pt x="116091" y="221064"/>
                      <a:pt x="116589" y="222983"/>
                    </a:cubicBezTo>
                    <a:cubicBezTo>
                      <a:pt x="121352" y="234689"/>
                      <a:pt x="148973" y="239350"/>
                      <a:pt x="160633" y="240356"/>
                    </a:cubicBezTo>
                    <a:cubicBezTo>
                      <a:pt x="186014" y="241553"/>
                      <a:pt x="205175" y="214437"/>
                      <a:pt x="218789" y="196077"/>
                    </a:cubicBezTo>
                    <a:cubicBezTo>
                      <a:pt x="228672" y="182195"/>
                      <a:pt x="236101" y="161290"/>
                      <a:pt x="223233" y="146903"/>
                    </a:cubicBezTo>
                  </a:path>
                </a:pathLst>
              </a:custGeom>
              <a:solidFill>
                <a:srgbClr val="000000"/>
              </a:solidFill>
              <a:ln w="3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aphic 14" descr="Woman with prosthetic hand">
              <a:extLst>
                <a:ext uri="{FF2B5EF4-FFF2-40B4-BE49-F238E27FC236}">
                  <a16:creationId xmlns:a16="http://schemas.microsoft.com/office/drawing/2014/main" id="{1FE07113-8DC6-21EE-B4AC-647FD4A2F704}"/>
                </a:ext>
              </a:extLst>
            </p:cNvPr>
            <p:cNvGrpSpPr/>
            <p:nvPr/>
          </p:nvGrpSpPr>
          <p:grpSpPr>
            <a:xfrm>
              <a:off x="11754400" y="827616"/>
              <a:ext cx="99819" cy="87059"/>
              <a:chOff x="11754400" y="827616"/>
              <a:chExt cx="99819" cy="87059"/>
            </a:xfrm>
            <a:solidFill>
              <a:srgbClr val="000000"/>
            </a:solidFill>
          </p:grpSpPr>
          <p:sp>
            <p:nvSpPr>
              <p:cNvPr id="33" name="Freeform: Shape 136">
                <a:extLst>
                  <a:ext uri="{FF2B5EF4-FFF2-40B4-BE49-F238E27FC236}">
                    <a16:creationId xmlns:a16="http://schemas.microsoft.com/office/drawing/2014/main" id="{D8951B54-8A9E-7785-C79D-D062470838DC}"/>
                  </a:ext>
                </a:extLst>
              </p:cNvPr>
              <p:cNvSpPr/>
              <p:nvPr/>
            </p:nvSpPr>
            <p:spPr>
              <a:xfrm>
                <a:off x="11811551" y="903976"/>
                <a:ext cx="28229" cy="10699"/>
              </a:xfrm>
              <a:custGeom>
                <a:avLst/>
                <a:gdLst>
                  <a:gd name="connsiteX0" fmla="*/ 18247 w 28229"/>
                  <a:gd name="connsiteY0" fmla="*/ 11939 h 10699"/>
                  <a:gd name="connsiteX1" fmla="*/ 4316 w 28229"/>
                  <a:gd name="connsiteY1" fmla="*/ 10481 h 10699"/>
                  <a:gd name="connsiteX2" fmla="*/ 935 w 28229"/>
                  <a:gd name="connsiteY2" fmla="*/ 8562 h 10699"/>
                  <a:gd name="connsiteX3" fmla="*/ 907 w 28229"/>
                  <a:gd name="connsiteY3" fmla="*/ 7744 h 10699"/>
                  <a:gd name="connsiteX4" fmla="*/ 9108 w 28229"/>
                  <a:gd name="connsiteY4" fmla="*/ 4367 h 10699"/>
                  <a:gd name="connsiteX5" fmla="*/ 19093 w 28229"/>
                  <a:gd name="connsiteY5" fmla="*/ 1914 h 10699"/>
                  <a:gd name="connsiteX6" fmla="*/ 23217 w 28229"/>
                  <a:gd name="connsiteY6" fmla="*/ 1239 h 10699"/>
                  <a:gd name="connsiteX7" fmla="*/ 26810 w 28229"/>
                  <a:gd name="connsiteY7" fmla="*/ 2305 h 10699"/>
                  <a:gd name="connsiteX8" fmla="*/ 29018 w 28229"/>
                  <a:gd name="connsiteY8" fmla="*/ 5682 h 10699"/>
                  <a:gd name="connsiteX9" fmla="*/ 27749 w 28229"/>
                  <a:gd name="connsiteY9" fmla="*/ 9593 h 10699"/>
                  <a:gd name="connsiteX10" fmla="*/ 18247 w 28229"/>
                  <a:gd name="connsiteY10" fmla="*/ 11939 h 10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29" h="10699">
                    <a:moveTo>
                      <a:pt x="18247" y="11939"/>
                    </a:moveTo>
                    <a:cubicBezTo>
                      <a:pt x="13206" y="11939"/>
                      <a:pt x="9129" y="11441"/>
                      <a:pt x="4316" y="10481"/>
                    </a:cubicBezTo>
                    <a:cubicBezTo>
                      <a:pt x="2929" y="10197"/>
                      <a:pt x="1628" y="9841"/>
                      <a:pt x="935" y="8562"/>
                    </a:cubicBezTo>
                    <a:cubicBezTo>
                      <a:pt x="796" y="8313"/>
                      <a:pt x="786" y="7993"/>
                      <a:pt x="907" y="7744"/>
                    </a:cubicBezTo>
                    <a:cubicBezTo>
                      <a:pt x="1543" y="6145"/>
                      <a:pt x="7472" y="4723"/>
                      <a:pt x="9108" y="4367"/>
                    </a:cubicBezTo>
                    <a:cubicBezTo>
                      <a:pt x="12460" y="3443"/>
                      <a:pt x="15744" y="2696"/>
                      <a:pt x="19093" y="1914"/>
                    </a:cubicBezTo>
                    <a:cubicBezTo>
                      <a:pt x="20437" y="1523"/>
                      <a:pt x="21820" y="1310"/>
                      <a:pt x="23217" y="1239"/>
                    </a:cubicBezTo>
                    <a:cubicBezTo>
                      <a:pt x="24496" y="1239"/>
                      <a:pt x="25748" y="1594"/>
                      <a:pt x="26810" y="2305"/>
                    </a:cubicBezTo>
                    <a:cubicBezTo>
                      <a:pt x="28001" y="3052"/>
                      <a:pt x="28808" y="4296"/>
                      <a:pt x="29018" y="5682"/>
                    </a:cubicBezTo>
                    <a:cubicBezTo>
                      <a:pt x="29189" y="7104"/>
                      <a:pt x="28723" y="8526"/>
                      <a:pt x="27749" y="9593"/>
                    </a:cubicBezTo>
                    <a:cubicBezTo>
                      <a:pt x="25286" y="12472"/>
                      <a:pt x="21596" y="11797"/>
                      <a:pt x="18247" y="11939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137">
                <a:extLst>
                  <a:ext uri="{FF2B5EF4-FFF2-40B4-BE49-F238E27FC236}">
                    <a16:creationId xmlns:a16="http://schemas.microsoft.com/office/drawing/2014/main" id="{73884212-A26A-011B-A641-A98542ED18D7}"/>
                  </a:ext>
                </a:extLst>
              </p:cNvPr>
              <p:cNvSpPr/>
              <p:nvPr/>
            </p:nvSpPr>
            <p:spPr>
              <a:xfrm>
                <a:off x="11808923" y="858817"/>
                <a:ext cx="27400" cy="22621"/>
              </a:xfrm>
              <a:custGeom>
                <a:avLst/>
                <a:gdLst>
                  <a:gd name="connsiteX0" fmla="*/ 13652 w 27400"/>
                  <a:gd name="connsiteY0" fmla="*/ 23860 h 22621"/>
                  <a:gd name="connsiteX1" fmla="*/ 3496 w 27400"/>
                  <a:gd name="connsiteY1" fmla="*/ 22119 h 22621"/>
                  <a:gd name="connsiteX2" fmla="*/ 1324 w 27400"/>
                  <a:gd name="connsiteY2" fmla="*/ 16786 h 22621"/>
                  <a:gd name="connsiteX3" fmla="*/ 3070 w 27400"/>
                  <a:gd name="connsiteY3" fmla="*/ 15222 h 22621"/>
                  <a:gd name="connsiteX4" fmla="*/ 5807 w 27400"/>
                  <a:gd name="connsiteY4" fmla="*/ 15187 h 22621"/>
                  <a:gd name="connsiteX5" fmla="*/ 15917 w 27400"/>
                  <a:gd name="connsiteY5" fmla="*/ 17249 h 22621"/>
                  <a:gd name="connsiteX6" fmla="*/ 22102 w 27400"/>
                  <a:gd name="connsiteY6" fmla="*/ 11028 h 22621"/>
                  <a:gd name="connsiteX7" fmla="*/ 10439 w 27400"/>
                  <a:gd name="connsiteY7" fmla="*/ 3954 h 22621"/>
                  <a:gd name="connsiteX8" fmla="*/ 10822 w 27400"/>
                  <a:gd name="connsiteY8" fmla="*/ 2034 h 22621"/>
                  <a:gd name="connsiteX9" fmla="*/ 23001 w 27400"/>
                  <a:gd name="connsiteY9" fmla="*/ 4096 h 22621"/>
                  <a:gd name="connsiteX10" fmla="*/ 25557 w 27400"/>
                  <a:gd name="connsiteY10" fmla="*/ 19843 h 22621"/>
                  <a:gd name="connsiteX11" fmla="*/ 13652 w 27400"/>
                  <a:gd name="connsiteY11" fmla="*/ 23860 h 22621"/>
                  <a:gd name="connsiteX12" fmla="*/ 13652 w 27400"/>
                  <a:gd name="connsiteY12" fmla="*/ 23860 h 22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7400" h="22621">
                    <a:moveTo>
                      <a:pt x="13652" y="23860"/>
                    </a:moveTo>
                    <a:cubicBezTo>
                      <a:pt x="10193" y="23860"/>
                      <a:pt x="6759" y="23292"/>
                      <a:pt x="3496" y="22119"/>
                    </a:cubicBezTo>
                    <a:cubicBezTo>
                      <a:pt x="1349" y="21372"/>
                      <a:pt x="55" y="18848"/>
                      <a:pt x="1324" y="16786"/>
                    </a:cubicBezTo>
                    <a:cubicBezTo>
                      <a:pt x="1690" y="16076"/>
                      <a:pt x="2312" y="15507"/>
                      <a:pt x="3070" y="15222"/>
                    </a:cubicBezTo>
                    <a:cubicBezTo>
                      <a:pt x="3937" y="14867"/>
                      <a:pt x="4929" y="14831"/>
                      <a:pt x="5807" y="15187"/>
                    </a:cubicBezTo>
                    <a:cubicBezTo>
                      <a:pt x="8448" y="16004"/>
                      <a:pt x="12355" y="17249"/>
                      <a:pt x="15917" y="17249"/>
                    </a:cubicBezTo>
                    <a:cubicBezTo>
                      <a:pt x="19706" y="17498"/>
                      <a:pt x="23876" y="14760"/>
                      <a:pt x="22102" y="11028"/>
                    </a:cubicBezTo>
                    <a:cubicBezTo>
                      <a:pt x="19130" y="5731"/>
                      <a:pt x="14818" y="6086"/>
                      <a:pt x="10439" y="3954"/>
                    </a:cubicBezTo>
                    <a:cubicBezTo>
                      <a:pt x="9944" y="3349"/>
                      <a:pt x="10062" y="2319"/>
                      <a:pt x="10822" y="2034"/>
                    </a:cubicBezTo>
                    <a:cubicBezTo>
                      <a:pt x="14839" y="292"/>
                      <a:pt x="19582" y="1607"/>
                      <a:pt x="23001" y="4096"/>
                    </a:cubicBezTo>
                    <a:cubicBezTo>
                      <a:pt x="28277" y="7437"/>
                      <a:pt x="30292" y="15187"/>
                      <a:pt x="25557" y="19843"/>
                    </a:cubicBezTo>
                    <a:cubicBezTo>
                      <a:pt x="22475" y="22972"/>
                      <a:pt x="17886" y="23860"/>
                      <a:pt x="13652" y="23860"/>
                    </a:cubicBezTo>
                    <a:lnTo>
                      <a:pt x="13652" y="23860"/>
                    </a:lnTo>
                    <a:close/>
                  </a:path>
                </a:pathLst>
              </a:custGeom>
              <a:solidFill>
                <a:srgbClr val="000000"/>
              </a:solidFill>
              <a:ln w="3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138">
                <a:extLst>
                  <a:ext uri="{FF2B5EF4-FFF2-40B4-BE49-F238E27FC236}">
                    <a16:creationId xmlns:a16="http://schemas.microsoft.com/office/drawing/2014/main" id="{6B55510F-F0D9-F2C5-7C44-19EACB0DF67A}"/>
                  </a:ext>
                </a:extLst>
              </p:cNvPr>
              <p:cNvSpPr/>
              <p:nvPr/>
            </p:nvSpPr>
            <p:spPr>
              <a:xfrm>
                <a:off x="11770456" y="840142"/>
                <a:ext cx="22280" cy="17834"/>
              </a:xfrm>
              <a:custGeom>
                <a:avLst/>
                <a:gdLst>
                  <a:gd name="connsiteX0" fmla="*/ 12191 w 22280"/>
                  <a:gd name="connsiteY0" fmla="*/ 19073 h 17834"/>
                  <a:gd name="connsiteX1" fmla="*/ 1601 w 22280"/>
                  <a:gd name="connsiteY1" fmla="*/ 10684 h 17834"/>
                  <a:gd name="connsiteX2" fmla="*/ 2970 w 22280"/>
                  <a:gd name="connsiteY2" fmla="*/ 1299 h 17834"/>
                  <a:gd name="connsiteX3" fmla="*/ 5092 w 22280"/>
                  <a:gd name="connsiteY3" fmla="*/ 3574 h 17834"/>
                  <a:gd name="connsiteX4" fmla="*/ 8626 w 22280"/>
                  <a:gd name="connsiteY4" fmla="*/ 10222 h 17834"/>
                  <a:gd name="connsiteX5" fmla="*/ 13439 w 22280"/>
                  <a:gd name="connsiteY5" fmla="*/ 11075 h 17834"/>
                  <a:gd name="connsiteX6" fmla="*/ 14342 w 22280"/>
                  <a:gd name="connsiteY6" fmla="*/ 7982 h 17834"/>
                  <a:gd name="connsiteX7" fmla="*/ 14367 w 22280"/>
                  <a:gd name="connsiteY7" fmla="*/ 6525 h 17834"/>
                  <a:gd name="connsiteX8" fmla="*/ 15902 w 22280"/>
                  <a:gd name="connsiteY8" fmla="*/ 3610 h 17834"/>
                  <a:gd name="connsiteX9" fmla="*/ 18799 w 22280"/>
                  <a:gd name="connsiteY9" fmla="*/ 2295 h 17834"/>
                  <a:gd name="connsiteX10" fmla="*/ 21327 w 22280"/>
                  <a:gd name="connsiteY10" fmla="*/ 3645 h 17834"/>
                  <a:gd name="connsiteX11" fmla="*/ 23090 w 22280"/>
                  <a:gd name="connsiteY11" fmla="*/ 8125 h 17834"/>
                  <a:gd name="connsiteX12" fmla="*/ 18064 w 22280"/>
                  <a:gd name="connsiteY12" fmla="*/ 17189 h 17834"/>
                  <a:gd name="connsiteX13" fmla="*/ 12191 w 22280"/>
                  <a:gd name="connsiteY13" fmla="*/ 19073 h 17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280" h="17834">
                    <a:moveTo>
                      <a:pt x="12191" y="19073"/>
                    </a:moveTo>
                    <a:cubicBezTo>
                      <a:pt x="7303" y="19038"/>
                      <a:pt x="3066" y="15234"/>
                      <a:pt x="1601" y="10684"/>
                    </a:cubicBezTo>
                    <a:cubicBezTo>
                      <a:pt x="851" y="7769"/>
                      <a:pt x="-173" y="3148"/>
                      <a:pt x="2970" y="1299"/>
                    </a:cubicBezTo>
                    <a:cubicBezTo>
                      <a:pt x="4036" y="873"/>
                      <a:pt x="4794" y="2828"/>
                      <a:pt x="5092" y="3574"/>
                    </a:cubicBezTo>
                    <a:cubicBezTo>
                      <a:pt x="5956" y="5921"/>
                      <a:pt x="6759" y="8444"/>
                      <a:pt x="8626" y="10222"/>
                    </a:cubicBezTo>
                    <a:cubicBezTo>
                      <a:pt x="9322" y="11110"/>
                      <a:pt x="12141" y="12639"/>
                      <a:pt x="13439" y="11075"/>
                    </a:cubicBezTo>
                    <a:cubicBezTo>
                      <a:pt x="14423" y="10115"/>
                      <a:pt x="14384" y="9084"/>
                      <a:pt x="14342" y="7982"/>
                    </a:cubicBezTo>
                    <a:cubicBezTo>
                      <a:pt x="14310" y="7484"/>
                      <a:pt x="14320" y="6987"/>
                      <a:pt x="14367" y="6525"/>
                    </a:cubicBezTo>
                    <a:cubicBezTo>
                      <a:pt x="14541" y="5387"/>
                      <a:pt x="15081" y="4392"/>
                      <a:pt x="15902" y="3610"/>
                    </a:cubicBezTo>
                    <a:cubicBezTo>
                      <a:pt x="16663" y="2828"/>
                      <a:pt x="17701" y="2366"/>
                      <a:pt x="18799" y="2295"/>
                    </a:cubicBezTo>
                    <a:cubicBezTo>
                      <a:pt x="19805" y="2330"/>
                      <a:pt x="20740" y="2828"/>
                      <a:pt x="21327" y="3645"/>
                    </a:cubicBezTo>
                    <a:cubicBezTo>
                      <a:pt x="22361" y="4890"/>
                      <a:pt x="22976" y="6453"/>
                      <a:pt x="23090" y="8125"/>
                    </a:cubicBezTo>
                    <a:cubicBezTo>
                      <a:pt x="23300" y="11786"/>
                      <a:pt x="21039" y="15199"/>
                      <a:pt x="18064" y="17189"/>
                    </a:cubicBezTo>
                    <a:cubicBezTo>
                      <a:pt x="16336" y="18398"/>
                      <a:pt x="14292" y="19038"/>
                      <a:pt x="12191" y="1907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139">
                <a:extLst>
                  <a:ext uri="{FF2B5EF4-FFF2-40B4-BE49-F238E27FC236}">
                    <a16:creationId xmlns:a16="http://schemas.microsoft.com/office/drawing/2014/main" id="{1DB7BBE7-5020-4ACD-9B31-7FC74C30DC39}"/>
                  </a:ext>
                </a:extLst>
              </p:cNvPr>
              <p:cNvSpPr/>
              <p:nvPr/>
            </p:nvSpPr>
            <p:spPr>
              <a:xfrm>
                <a:off x="11832935" y="838884"/>
                <a:ext cx="19521" cy="18100"/>
              </a:xfrm>
              <a:custGeom>
                <a:avLst/>
                <a:gdLst>
                  <a:gd name="connsiteX0" fmla="*/ 11068 w 19521"/>
                  <a:gd name="connsiteY0" fmla="*/ 19336 h 18100"/>
                  <a:gd name="connsiteX1" fmla="*/ 1431 w 19521"/>
                  <a:gd name="connsiteY1" fmla="*/ 10485 h 18100"/>
                  <a:gd name="connsiteX2" fmla="*/ 916 w 19521"/>
                  <a:gd name="connsiteY2" fmla="*/ 3944 h 18100"/>
                  <a:gd name="connsiteX3" fmla="*/ 1953 w 19521"/>
                  <a:gd name="connsiteY3" fmla="*/ 2913 h 18100"/>
                  <a:gd name="connsiteX4" fmla="*/ 2977 w 19521"/>
                  <a:gd name="connsiteY4" fmla="*/ 3660 h 18100"/>
                  <a:gd name="connsiteX5" fmla="*/ 3752 w 19521"/>
                  <a:gd name="connsiteY5" fmla="*/ 5828 h 18100"/>
                  <a:gd name="connsiteX6" fmla="*/ 6042 w 19521"/>
                  <a:gd name="connsiteY6" fmla="*/ 11160 h 18100"/>
                  <a:gd name="connsiteX7" fmla="*/ 10400 w 19521"/>
                  <a:gd name="connsiteY7" fmla="*/ 13862 h 18100"/>
                  <a:gd name="connsiteX8" fmla="*/ 12522 w 19521"/>
                  <a:gd name="connsiteY8" fmla="*/ 7499 h 18100"/>
                  <a:gd name="connsiteX9" fmla="*/ 12625 w 19521"/>
                  <a:gd name="connsiteY9" fmla="*/ 3268 h 18100"/>
                  <a:gd name="connsiteX10" fmla="*/ 16589 w 19521"/>
                  <a:gd name="connsiteY10" fmla="*/ 1242 h 18100"/>
                  <a:gd name="connsiteX11" fmla="*/ 18860 w 19521"/>
                  <a:gd name="connsiteY11" fmla="*/ 1953 h 18100"/>
                  <a:gd name="connsiteX12" fmla="*/ 20111 w 19521"/>
                  <a:gd name="connsiteY12" fmla="*/ 4193 h 18100"/>
                  <a:gd name="connsiteX13" fmla="*/ 20044 w 19521"/>
                  <a:gd name="connsiteY13" fmla="*/ 10769 h 18100"/>
                  <a:gd name="connsiteX14" fmla="*/ 17694 w 19521"/>
                  <a:gd name="connsiteY14" fmla="*/ 16350 h 18100"/>
                  <a:gd name="connsiteX15" fmla="*/ 11918 w 19521"/>
                  <a:gd name="connsiteY15" fmla="*/ 19301 h 18100"/>
                  <a:gd name="connsiteX16" fmla="*/ 11068 w 19521"/>
                  <a:gd name="connsiteY16" fmla="*/ 19336 h 18100"/>
                  <a:gd name="connsiteX17" fmla="*/ 11068 w 19521"/>
                  <a:gd name="connsiteY17" fmla="*/ 19336 h 1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521" h="18100">
                    <a:moveTo>
                      <a:pt x="11068" y="19336"/>
                    </a:moveTo>
                    <a:cubicBezTo>
                      <a:pt x="6084" y="19478"/>
                      <a:pt x="2483" y="14999"/>
                      <a:pt x="1431" y="10485"/>
                    </a:cubicBezTo>
                    <a:cubicBezTo>
                      <a:pt x="869" y="8352"/>
                      <a:pt x="695" y="6148"/>
                      <a:pt x="916" y="3944"/>
                    </a:cubicBezTo>
                    <a:cubicBezTo>
                      <a:pt x="940" y="3375"/>
                      <a:pt x="1392" y="2913"/>
                      <a:pt x="1953" y="2913"/>
                    </a:cubicBezTo>
                    <a:cubicBezTo>
                      <a:pt x="2416" y="2913"/>
                      <a:pt x="2821" y="3233"/>
                      <a:pt x="2977" y="3660"/>
                    </a:cubicBezTo>
                    <a:cubicBezTo>
                      <a:pt x="3255" y="4335"/>
                      <a:pt x="3482" y="5011"/>
                      <a:pt x="3752" y="5828"/>
                    </a:cubicBezTo>
                    <a:cubicBezTo>
                      <a:pt x="4296" y="7677"/>
                      <a:pt x="5068" y="9489"/>
                      <a:pt x="6042" y="11160"/>
                    </a:cubicBezTo>
                    <a:cubicBezTo>
                      <a:pt x="7229" y="12973"/>
                      <a:pt x="8651" y="13862"/>
                      <a:pt x="10400" y="13862"/>
                    </a:cubicBezTo>
                    <a:cubicBezTo>
                      <a:pt x="13556" y="13933"/>
                      <a:pt x="13379" y="9383"/>
                      <a:pt x="12522" y="7499"/>
                    </a:cubicBezTo>
                    <a:cubicBezTo>
                      <a:pt x="11637" y="5615"/>
                      <a:pt x="12070" y="4086"/>
                      <a:pt x="12625" y="3268"/>
                    </a:cubicBezTo>
                    <a:cubicBezTo>
                      <a:pt x="13528" y="1989"/>
                      <a:pt x="15010" y="1242"/>
                      <a:pt x="16589" y="1242"/>
                    </a:cubicBezTo>
                    <a:cubicBezTo>
                      <a:pt x="17403" y="1207"/>
                      <a:pt x="18202" y="1456"/>
                      <a:pt x="18860" y="1953"/>
                    </a:cubicBezTo>
                    <a:cubicBezTo>
                      <a:pt x="19560" y="2486"/>
                      <a:pt x="20008" y="3304"/>
                      <a:pt x="20111" y="4193"/>
                    </a:cubicBezTo>
                    <a:cubicBezTo>
                      <a:pt x="20446" y="6397"/>
                      <a:pt x="20417" y="8601"/>
                      <a:pt x="20044" y="10769"/>
                    </a:cubicBezTo>
                    <a:cubicBezTo>
                      <a:pt x="19742" y="12795"/>
                      <a:pt x="18931" y="14715"/>
                      <a:pt x="17694" y="16350"/>
                    </a:cubicBezTo>
                    <a:cubicBezTo>
                      <a:pt x="16276" y="18092"/>
                      <a:pt x="14179" y="19194"/>
                      <a:pt x="11918" y="19301"/>
                    </a:cubicBezTo>
                    <a:cubicBezTo>
                      <a:pt x="11630" y="19301"/>
                      <a:pt x="11345" y="19336"/>
                      <a:pt x="11068" y="19336"/>
                    </a:cubicBezTo>
                    <a:lnTo>
                      <a:pt x="11068" y="19336"/>
                    </a:lnTo>
                    <a:close/>
                  </a:path>
                </a:pathLst>
              </a:custGeom>
              <a:solidFill>
                <a:srgbClr val="000000"/>
              </a:solidFill>
              <a:ln w="3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140">
                <a:extLst>
                  <a:ext uri="{FF2B5EF4-FFF2-40B4-BE49-F238E27FC236}">
                    <a16:creationId xmlns:a16="http://schemas.microsoft.com/office/drawing/2014/main" id="{D47F815A-6A3F-9186-7959-5A667099F004}"/>
                  </a:ext>
                </a:extLst>
              </p:cNvPr>
              <p:cNvSpPr/>
              <p:nvPr/>
            </p:nvSpPr>
            <p:spPr>
              <a:xfrm>
                <a:off x="11754400" y="827616"/>
                <a:ext cx="99819" cy="8462"/>
              </a:xfrm>
              <a:custGeom>
                <a:avLst/>
                <a:gdLst>
                  <a:gd name="connsiteX0" fmla="*/ 31777 w 99819"/>
                  <a:gd name="connsiteY0" fmla="*/ 9701 h 8462"/>
                  <a:gd name="connsiteX1" fmla="*/ 1689 w 99819"/>
                  <a:gd name="connsiteY1" fmla="*/ 8671 h 8462"/>
                  <a:gd name="connsiteX2" fmla="*/ 826 w 99819"/>
                  <a:gd name="connsiteY2" fmla="*/ 7747 h 8462"/>
                  <a:gd name="connsiteX3" fmla="*/ 1654 w 99819"/>
                  <a:gd name="connsiteY3" fmla="*/ 6858 h 8462"/>
                  <a:gd name="connsiteX4" fmla="*/ 1714 w 99819"/>
                  <a:gd name="connsiteY4" fmla="*/ 6858 h 8462"/>
                  <a:gd name="connsiteX5" fmla="*/ 43604 w 99819"/>
                  <a:gd name="connsiteY5" fmla="*/ 3410 h 8462"/>
                  <a:gd name="connsiteX6" fmla="*/ 43640 w 99819"/>
                  <a:gd name="connsiteY6" fmla="*/ 3410 h 8462"/>
                  <a:gd name="connsiteX7" fmla="*/ 97068 w 99819"/>
                  <a:gd name="connsiteY7" fmla="*/ 1241 h 8462"/>
                  <a:gd name="connsiteX8" fmla="*/ 97228 w 99819"/>
                  <a:gd name="connsiteY8" fmla="*/ 1241 h 8462"/>
                  <a:gd name="connsiteX9" fmla="*/ 99773 w 99819"/>
                  <a:gd name="connsiteY9" fmla="*/ 2343 h 8462"/>
                  <a:gd name="connsiteX10" fmla="*/ 100641 w 99819"/>
                  <a:gd name="connsiteY10" fmla="*/ 4796 h 8462"/>
                  <a:gd name="connsiteX11" fmla="*/ 99766 w 99819"/>
                  <a:gd name="connsiteY11" fmla="*/ 7426 h 8462"/>
                  <a:gd name="connsiteX12" fmla="*/ 97072 w 99819"/>
                  <a:gd name="connsiteY12" fmla="*/ 8671 h 8462"/>
                  <a:gd name="connsiteX13" fmla="*/ 86080 w 99819"/>
                  <a:gd name="connsiteY13" fmla="*/ 8920 h 8462"/>
                  <a:gd name="connsiteX14" fmla="*/ 86066 w 99819"/>
                  <a:gd name="connsiteY14" fmla="*/ 8920 h 8462"/>
                  <a:gd name="connsiteX15" fmla="*/ 31777 w 99819"/>
                  <a:gd name="connsiteY15" fmla="*/ 9701 h 8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9819" h="8462">
                    <a:moveTo>
                      <a:pt x="31777" y="9701"/>
                    </a:moveTo>
                    <a:cubicBezTo>
                      <a:pt x="22926" y="9701"/>
                      <a:pt x="12432" y="9595"/>
                      <a:pt x="1689" y="8671"/>
                    </a:cubicBezTo>
                    <a:cubicBezTo>
                      <a:pt x="1185" y="8671"/>
                      <a:pt x="787" y="8244"/>
                      <a:pt x="826" y="7747"/>
                    </a:cubicBezTo>
                    <a:cubicBezTo>
                      <a:pt x="811" y="7284"/>
                      <a:pt x="1185" y="6858"/>
                      <a:pt x="1654" y="6858"/>
                    </a:cubicBezTo>
                    <a:cubicBezTo>
                      <a:pt x="1675" y="6858"/>
                      <a:pt x="1697" y="6858"/>
                      <a:pt x="1714" y="6858"/>
                    </a:cubicBezTo>
                    <a:cubicBezTo>
                      <a:pt x="15589" y="4867"/>
                      <a:pt x="29829" y="4156"/>
                      <a:pt x="43604" y="3410"/>
                    </a:cubicBezTo>
                    <a:lnTo>
                      <a:pt x="43640" y="3410"/>
                    </a:lnTo>
                    <a:cubicBezTo>
                      <a:pt x="61506" y="2414"/>
                      <a:pt x="79319" y="1881"/>
                      <a:pt x="97068" y="1241"/>
                    </a:cubicBezTo>
                    <a:cubicBezTo>
                      <a:pt x="97122" y="1241"/>
                      <a:pt x="97175" y="1241"/>
                      <a:pt x="97228" y="1241"/>
                    </a:cubicBezTo>
                    <a:cubicBezTo>
                      <a:pt x="98199" y="1205"/>
                      <a:pt x="99130" y="1632"/>
                      <a:pt x="99773" y="2343"/>
                    </a:cubicBezTo>
                    <a:cubicBezTo>
                      <a:pt x="100338" y="3054"/>
                      <a:pt x="100648" y="3907"/>
                      <a:pt x="100641" y="4796"/>
                    </a:cubicBezTo>
                    <a:cubicBezTo>
                      <a:pt x="100666" y="5756"/>
                      <a:pt x="100356" y="6680"/>
                      <a:pt x="99766" y="7426"/>
                    </a:cubicBezTo>
                    <a:cubicBezTo>
                      <a:pt x="99102" y="8209"/>
                      <a:pt x="98113" y="8671"/>
                      <a:pt x="97072" y="8671"/>
                    </a:cubicBezTo>
                    <a:cubicBezTo>
                      <a:pt x="93410" y="8742"/>
                      <a:pt x="89685" y="8848"/>
                      <a:pt x="86080" y="8920"/>
                    </a:cubicBezTo>
                    <a:lnTo>
                      <a:pt x="86066" y="8920"/>
                    </a:lnTo>
                    <a:cubicBezTo>
                      <a:pt x="68178" y="9453"/>
                      <a:pt x="49814" y="9701"/>
                      <a:pt x="31777" y="9701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aphic 14" descr="Woman with prosthetic hand">
              <a:extLst>
                <a:ext uri="{FF2B5EF4-FFF2-40B4-BE49-F238E27FC236}">
                  <a16:creationId xmlns:a16="http://schemas.microsoft.com/office/drawing/2014/main" id="{EF4B4CD3-794A-53B3-BF0A-5CFDF6789643}"/>
                </a:ext>
              </a:extLst>
            </p:cNvPr>
            <p:cNvGrpSpPr/>
            <p:nvPr/>
          </p:nvGrpSpPr>
          <p:grpSpPr>
            <a:xfrm>
              <a:off x="11702406" y="954348"/>
              <a:ext cx="141823" cy="55340"/>
              <a:chOff x="11702406" y="954348"/>
              <a:chExt cx="141823" cy="55340"/>
            </a:xfrm>
          </p:grpSpPr>
          <p:sp>
            <p:nvSpPr>
              <p:cNvPr id="31" name="Freeform: Shape 142">
                <a:extLst>
                  <a:ext uri="{FF2B5EF4-FFF2-40B4-BE49-F238E27FC236}">
                    <a16:creationId xmlns:a16="http://schemas.microsoft.com/office/drawing/2014/main" id="{1901C7F4-9BB9-334D-B2B8-4AC70A6C0369}"/>
                  </a:ext>
                </a:extLst>
              </p:cNvPr>
              <p:cNvSpPr/>
              <p:nvPr/>
            </p:nvSpPr>
            <p:spPr>
              <a:xfrm>
                <a:off x="11705460" y="956924"/>
                <a:ext cx="135578" cy="50724"/>
              </a:xfrm>
              <a:custGeom>
                <a:avLst/>
                <a:gdLst>
                  <a:gd name="connsiteX0" fmla="*/ 13537 w 135578"/>
                  <a:gd name="connsiteY0" fmla="*/ 19903 h 50724"/>
                  <a:gd name="connsiteX1" fmla="*/ 3093 w 135578"/>
                  <a:gd name="connsiteY1" fmla="*/ 3142 h 50724"/>
                  <a:gd name="connsiteX2" fmla="*/ 17326 w 135578"/>
                  <a:gd name="connsiteY2" fmla="*/ 11016 h 50724"/>
                  <a:gd name="connsiteX3" fmla="*/ 28463 w 135578"/>
                  <a:gd name="connsiteY3" fmla="*/ 13978 h 50724"/>
                  <a:gd name="connsiteX4" fmla="*/ 31883 w 135578"/>
                  <a:gd name="connsiteY4" fmla="*/ 22872 h 50724"/>
                  <a:gd name="connsiteX5" fmla="*/ 36149 w 135578"/>
                  <a:gd name="connsiteY5" fmla="*/ 22872 h 50724"/>
                  <a:gd name="connsiteX6" fmla="*/ 51612 w 135578"/>
                  <a:gd name="connsiteY6" fmla="*/ 32470 h 50724"/>
                  <a:gd name="connsiteX7" fmla="*/ 54470 w 135578"/>
                  <a:gd name="connsiteY7" fmla="*/ 35335 h 50724"/>
                  <a:gd name="connsiteX8" fmla="*/ 66279 w 135578"/>
                  <a:gd name="connsiteY8" fmla="*/ 28744 h 50724"/>
                  <a:gd name="connsiteX9" fmla="*/ 72941 w 135578"/>
                  <a:gd name="connsiteY9" fmla="*/ 37802 h 50724"/>
                  <a:gd name="connsiteX10" fmla="*/ 83118 w 135578"/>
                  <a:gd name="connsiteY10" fmla="*/ 31307 h 50724"/>
                  <a:gd name="connsiteX11" fmla="*/ 93072 w 135578"/>
                  <a:gd name="connsiteY11" fmla="*/ 37439 h 50724"/>
                  <a:gd name="connsiteX12" fmla="*/ 99069 w 135578"/>
                  <a:gd name="connsiteY12" fmla="*/ 28737 h 50724"/>
                  <a:gd name="connsiteX13" fmla="*/ 111866 w 135578"/>
                  <a:gd name="connsiteY13" fmla="*/ 30870 h 50724"/>
                  <a:gd name="connsiteX14" fmla="*/ 115911 w 135578"/>
                  <a:gd name="connsiteY14" fmla="*/ 19665 h 50724"/>
                  <a:gd name="connsiteX15" fmla="*/ 123021 w 135578"/>
                  <a:gd name="connsiteY15" fmla="*/ 17355 h 50724"/>
                  <a:gd name="connsiteX16" fmla="*/ 122666 w 135578"/>
                  <a:gd name="connsiteY16" fmla="*/ 4646 h 50724"/>
                  <a:gd name="connsiteX17" fmla="*/ 134795 w 135578"/>
                  <a:gd name="connsiteY17" fmla="*/ 6342 h 50724"/>
                  <a:gd name="connsiteX18" fmla="*/ 130842 w 135578"/>
                  <a:gd name="connsiteY18" fmla="*/ 20554 h 50724"/>
                  <a:gd name="connsiteX19" fmla="*/ 125197 w 135578"/>
                  <a:gd name="connsiteY19" fmla="*/ 33536 h 50724"/>
                  <a:gd name="connsiteX20" fmla="*/ 112399 w 135578"/>
                  <a:gd name="connsiteY20" fmla="*/ 33003 h 50724"/>
                  <a:gd name="connsiteX21" fmla="*/ 106534 w 135578"/>
                  <a:gd name="connsiteY21" fmla="*/ 44734 h 50724"/>
                  <a:gd name="connsiteX22" fmla="*/ 93427 w 135578"/>
                  <a:gd name="connsiteY22" fmla="*/ 38772 h 50724"/>
                  <a:gd name="connsiteX23" fmla="*/ 81785 w 135578"/>
                  <a:gd name="connsiteY23" fmla="*/ 50592 h 50724"/>
                  <a:gd name="connsiteX24" fmla="*/ 72276 w 135578"/>
                  <a:gd name="connsiteY24" fmla="*/ 40016 h 50724"/>
                  <a:gd name="connsiteX25" fmla="*/ 60677 w 135578"/>
                  <a:gd name="connsiteY25" fmla="*/ 46866 h 50724"/>
                  <a:gd name="connsiteX26" fmla="*/ 53301 w 135578"/>
                  <a:gd name="connsiteY26" fmla="*/ 35537 h 50724"/>
                  <a:gd name="connsiteX27" fmla="*/ 36878 w 135578"/>
                  <a:gd name="connsiteY27" fmla="*/ 39928 h 50724"/>
                  <a:gd name="connsiteX28" fmla="*/ 31354 w 135578"/>
                  <a:gd name="connsiteY28" fmla="*/ 28204 h 50724"/>
                  <a:gd name="connsiteX29" fmla="*/ 19697 w 135578"/>
                  <a:gd name="connsiteY29" fmla="*/ 30802 h 50724"/>
                  <a:gd name="connsiteX30" fmla="*/ 13537 w 135578"/>
                  <a:gd name="connsiteY30" fmla="*/ 19903 h 50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35578" h="50724">
                    <a:moveTo>
                      <a:pt x="13537" y="19903"/>
                    </a:moveTo>
                    <a:cubicBezTo>
                      <a:pt x="13537" y="19903"/>
                      <a:pt x="-7788" y="15051"/>
                      <a:pt x="3093" y="3142"/>
                    </a:cubicBezTo>
                    <a:cubicBezTo>
                      <a:pt x="12470" y="-7113"/>
                      <a:pt x="17326" y="11016"/>
                      <a:pt x="17326" y="11016"/>
                    </a:cubicBezTo>
                    <a:cubicBezTo>
                      <a:pt x="17326" y="11016"/>
                      <a:pt x="24553" y="9477"/>
                      <a:pt x="28463" y="13978"/>
                    </a:cubicBezTo>
                    <a:cubicBezTo>
                      <a:pt x="32697" y="18851"/>
                      <a:pt x="31883" y="22872"/>
                      <a:pt x="31883" y="22872"/>
                    </a:cubicBezTo>
                    <a:cubicBezTo>
                      <a:pt x="31883" y="22872"/>
                      <a:pt x="34016" y="23938"/>
                      <a:pt x="36149" y="22872"/>
                    </a:cubicBezTo>
                    <a:cubicBezTo>
                      <a:pt x="38282" y="21805"/>
                      <a:pt x="49479" y="19139"/>
                      <a:pt x="51612" y="32470"/>
                    </a:cubicBezTo>
                    <a:cubicBezTo>
                      <a:pt x="51612" y="32470"/>
                      <a:pt x="52337" y="36934"/>
                      <a:pt x="54470" y="35335"/>
                    </a:cubicBezTo>
                    <a:cubicBezTo>
                      <a:pt x="56603" y="33735"/>
                      <a:pt x="60855" y="26274"/>
                      <a:pt x="66279" y="28744"/>
                    </a:cubicBezTo>
                    <a:cubicBezTo>
                      <a:pt x="72671" y="31656"/>
                      <a:pt x="72941" y="37802"/>
                      <a:pt x="72941" y="37802"/>
                    </a:cubicBezTo>
                    <a:cubicBezTo>
                      <a:pt x="72941" y="37802"/>
                      <a:pt x="77253" y="29707"/>
                      <a:pt x="83118" y="31307"/>
                    </a:cubicBezTo>
                    <a:cubicBezTo>
                      <a:pt x="88984" y="32907"/>
                      <a:pt x="93072" y="37439"/>
                      <a:pt x="93072" y="37439"/>
                    </a:cubicBezTo>
                    <a:cubicBezTo>
                      <a:pt x="93072" y="37439"/>
                      <a:pt x="95958" y="29654"/>
                      <a:pt x="99069" y="28737"/>
                    </a:cubicBezTo>
                    <a:cubicBezTo>
                      <a:pt x="103914" y="27308"/>
                      <a:pt x="111866" y="30870"/>
                      <a:pt x="111866" y="30870"/>
                    </a:cubicBezTo>
                    <a:cubicBezTo>
                      <a:pt x="111866" y="30870"/>
                      <a:pt x="112179" y="22509"/>
                      <a:pt x="115911" y="19665"/>
                    </a:cubicBezTo>
                    <a:cubicBezTo>
                      <a:pt x="119143" y="17205"/>
                      <a:pt x="123021" y="17355"/>
                      <a:pt x="123021" y="17355"/>
                    </a:cubicBezTo>
                    <a:cubicBezTo>
                      <a:pt x="123021" y="17355"/>
                      <a:pt x="118044" y="8468"/>
                      <a:pt x="122666" y="4646"/>
                    </a:cubicBezTo>
                    <a:cubicBezTo>
                      <a:pt x="126896" y="1148"/>
                      <a:pt x="133440" y="2705"/>
                      <a:pt x="134795" y="6342"/>
                    </a:cubicBezTo>
                    <a:cubicBezTo>
                      <a:pt x="137507" y="13622"/>
                      <a:pt x="132441" y="20554"/>
                      <a:pt x="130842" y="20554"/>
                    </a:cubicBezTo>
                    <a:cubicBezTo>
                      <a:pt x="129242" y="20554"/>
                      <a:pt x="129462" y="32470"/>
                      <a:pt x="125197" y="33536"/>
                    </a:cubicBezTo>
                    <a:cubicBezTo>
                      <a:pt x="120931" y="34602"/>
                      <a:pt x="112399" y="33003"/>
                      <a:pt x="112399" y="33003"/>
                    </a:cubicBezTo>
                    <a:cubicBezTo>
                      <a:pt x="112399" y="33003"/>
                      <a:pt x="111866" y="41534"/>
                      <a:pt x="106534" y="44734"/>
                    </a:cubicBezTo>
                    <a:cubicBezTo>
                      <a:pt x="101202" y="47933"/>
                      <a:pt x="93427" y="38772"/>
                      <a:pt x="93427" y="38772"/>
                    </a:cubicBezTo>
                    <a:cubicBezTo>
                      <a:pt x="93427" y="38772"/>
                      <a:pt x="88184" y="52192"/>
                      <a:pt x="81785" y="50592"/>
                    </a:cubicBezTo>
                    <a:cubicBezTo>
                      <a:pt x="75387" y="48992"/>
                      <a:pt x="72276" y="40016"/>
                      <a:pt x="72276" y="40016"/>
                    </a:cubicBezTo>
                    <a:cubicBezTo>
                      <a:pt x="72276" y="40016"/>
                      <a:pt x="65078" y="48548"/>
                      <a:pt x="60677" y="46866"/>
                    </a:cubicBezTo>
                    <a:cubicBezTo>
                      <a:pt x="54780" y="44613"/>
                      <a:pt x="53301" y="35537"/>
                      <a:pt x="53301" y="35537"/>
                    </a:cubicBezTo>
                    <a:cubicBezTo>
                      <a:pt x="53301" y="35537"/>
                      <a:pt x="43155" y="44549"/>
                      <a:pt x="36878" y="39928"/>
                    </a:cubicBezTo>
                    <a:cubicBezTo>
                      <a:pt x="31979" y="36323"/>
                      <a:pt x="32420" y="30337"/>
                      <a:pt x="31354" y="28204"/>
                    </a:cubicBezTo>
                    <a:cubicBezTo>
                      <a:pt x="30287" y="26071"/>
                      <a:pt x="24496" y="33468"/>
                      <a:pt x="19697" y="30802"/>
                    </a:cubicBezTo>
                    <a:cubicBezTo>
                      <a:pt x="14898" y="28140"/>
                      <a:pt x="13537" y="19903"/>
                      <a:pt x="13537" y="19903"/>
                    </a:cubicBezTo>
                    <a:close/>
                  </a:path>
                </a:pathLst>
              </a:custGeom>
              <a:solidFill>
                <a:srgbClr val="FFFFFF"/>
              </a:solidFill>
              <a:ln w="3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143">
                <a:extLst>
                  <a:ext uri="{FF2B5EF4-FFF2-40B4-BE49-F238E27FC236}">
                    <a16:creationId xmlns:a16="http://schemas.microsoft.com/office/drawing/2014/main" id="{881892A6-4F7F-9CB5-17B8-C58811B3ED99}"/>
                  </a:ext>
                </a:extLst>
              </p:cNvPr>
              <p:cNvSpPr/>
              <p:nvPr/>
            </p:nvSpPr>
            <p:spPr>
              <a:xfrm>
                <a:off x="11702406" y="954348"/>
                <a:ext cx="141823" cy="55340"/>
              </a:xfrm>
              <a:custGeom>
                <a:avLst/>
                <a:gdLst>
                  <a:gd name="connsiteX0" fmla="*/ 141453 w 141823"/>
                  <a:gd name="connsiteY0" fmla="*/ 10205 h 55340"/>
                  <a:gd name="connsiteX1" fmla="*/ 125502 w 141823"/>
                  <a:gd name="connsiteY1" fmla="*/ 3276 h 55340"/>
                  <a:gd name="connsiteX2" fmla="*/ 124116 w 141823"/>
                  <a:gd name="connsiteY2" fmla="*/ 5232 h 55340"/>
                  <a:gd name="connsiteX3" fmla="*/ 122417 w 141823"/>
                  <a:gd name="connsiteY3" fmla="*/ 7403 h 55340"/>
                  <a:gd name="connsiteX4" fmla="*/ 122826 w 141823"/>
                  <a:gd name="connsiteY4" fmla="*/ 18246 h 55340"/>
                  <a:gd name="connsiteX5" fmla="*/ 119310 w 141823"/>
                  <a:gd name="connsiteY5" fmla="*/ 20382 h 55340"/>
                  <a:gd name="connsiteX6" fmla="*/ 119083 w 141823"/>
                  <a:gd name="connsiteY6" fmla="*/ 20819 h 55340"/>
                  <a:gd name="connsiteX7" fmla="*/ 113637 w 141823"/>
                  <a:gd name="connsiteY7" fmla="*/ 29002 h 55340"/>
                  <a:gd name="connsiteX8" fmla="*/ 113658 w 141823"/>
                  <a:gd name="connsiteY8" fmla="*/ 30769 h 55340"/>
                  <a:gd name="connsiteX9" fmla="*/ 103221 w 141823"/>
                  <a:gd name="connsiteY9" fmla="*/ 28963 h 55340"/>
                  <a:gd name="connsiteX10" fmla="*/ 95660 w 141823"/>
                  <a:gd name="connsiteY10" fmla="*/ 36798 h 55340"/>
                  <a:gd name="connsiteX11" fmla="*/ 92685 w 141823"/>
                  <a:gd name="connsiteY11" fmla="*/ 33304 h 55340"/>
                  <a:gd name="connsiteX12" fmla="*/ 89190 w 141823"/>
                  <a:gd name="connsiteY12" fmla="*/ 31676 h 55340"/>
                  <a:gd name="connsiteX13" fmla="*/ 84437 w 141823"/>
                  <a:gd name="connsiteY13" fmla="*/ 32404 h 55340"/>
                  <a:gd name="connsiteX14" fmla="*/ 84331 w 141823"/>
                  <a:gd name="connsiteY14" fmla="*/ 32507 h 55340"/>
                  <a:gd name="connsiteX15" fmla="*/ 76866 w 141823"/>
                  <a:gd name="connsiteY15" fmla="*/ 36784 h 55340"/>
                  <a:gd name="connsiteX16" fmla="*/ 76482 w 141823"/>
                  <a:gd name="connsiteY16" fmla="*/ 35177 h 55340"/>
                  <a:gd name="connsiteX17" fmla="*/ 63482 w 141823"/>
                  <a:gd name="connsiteY17" fmla="*/ 30254 h 55340"/>
                  <a:gd name="connsiteX18" fmla="*/ 62856 w 141823"/>
                  <a:gd name="connsiteY18" fmla="*/ 31196 h 55340"/>
                  <a:gd name="connsiteX19" fmla="*/ 56756 w 141823"/>
                  <a:gd name="connsiteY19" fmla="*/ 36972 h 55340"/>
                  <a:gd name="connsiteX20" fmla="*/ 56707 w 141823"/>
                  <a:gd name="connsiteY20" fmla="*/ 36962 h 55340"/>
                  <a:gd name="connsiteX21" fmla="*/ 53205 w 141823"/>
                  <a:gd name="connsiteY21" fmla="*/ 26134 h 55340"/>
                  <a:gd name="connsiteX22" fmla="*/ 42224 w 141823"/>
                  <a:gd name="connsiteY22" fmla="*/ 22014 h 55340"/>
                  <a:gd name="connsiteX23" fmla="*/ 41897 w 141823"/>
                  <a:gd name="connsiteY23" fmla="*/ 21957 h 55340"/>
                  <a:gd name="connsiteX24" fmla="*/ 41001 w 141823"/>
                  <a:gd name="connsiteY24" fmla="*/ 22241 h 55340"/>
                  <a:gd name="connsiteX25" fmla="*/ 36846 w 141823"/>
                  <a:gd name="connsiteY25" fmla="*/ 24385 h 55340"/>
                  <a:gd name="connsiteX26" fmla="*/ 35573 w 141823"/>
                  <a:gd name="connsiteY26" fmla="*/ 18708 h 55340"/>
                  <a:gd name="connsiteX27" fmla="*/ 20469 w 141823"/>
                  <a:gd name="connsiteY27" fmla="*/ 12252 h 55340"/>
                  <a:gd name="connsiteX28" fmla="*/ 20209 w 141823"/>
                  <a:gd name="connsiteY28" fmla="*/ 12313 h 55340"/>
                  <a:gd name="connsiteX29" fmla="*/ 16111 w 141823"/>
                  <a:gd name="connsiteY29" fmla="*/ 1353 h 55340"/>
                  <a:gd name="connsiteX30" fmla="*/ 1408 w 141823"/>
                  <a:gd name="connsiteY30" fmla="*/ 4883 h 55340"/>
                  <a:gd name="connsiteX31" fmla="*/ 2585 w 141823"/>
                  <a:gd name="connsiteY31" fmla="*/ 18150 h 55340"/>
                  <a:gd name="connsiteX32" fmla="*/ 15130 w 141823"/>
                  <a:gd name="connsiteY32" fmla="*/ 24498 h 55340"/>
                  <a:gd name="connsiteX33" fmla="*/ 24198 w 141823"/>
                  <a:gd name="connsiteY33" fmla="*/ 35575 h 55340"/>
                  <a:gd name="connsiteX34" fmla="*/ 33003 w 141823"/>
                  <a:gd name="connsiteY34" fmla="*/ 33574 h 55340"/>
                  <a:gd name="connsiteX35" fmla="*/ 41424 w 141823"/>
                  <a:gd name="connsiteY35" fmla="*/ 45714 h 55340"/>
                  <a:gd name="connsiteX36" fmla="*/ 55868 w 141823"/>
                  <a:gd name="connsiteY36" fmla="*/ 39916 h 55340"/>
                  <a:gd name="connsiteX37" fmla="*/ 56145 w 141823"/>
                  <a:gd name="connsiteY37" fmla="*/ 39457 h 55340"/>
                  <a:gd name="connsiteX38" fmla="*/ 56077 w 141823"/>
                  <a:gd name="connsiteY38" fmla="*/ 41032 h 55340"/>
                  <a:gd name="connsiteX39" fmla="*/ 65309 w 141823"/>
                  <a:gd name="connsiteY39" fmla="*/ 51565 h 55340"/>
                  <a:gd name="connsiteX40" fmla="*/ 75092 w 141823"/>
                  <a:gd name="connsiteY40" fmla="*/ 45287 h 55340"/>
                  <a:gd name="connsiteX41" fmla="*/ 80481 w 141823"/>
                  <a:gd name="connsiteY41" fmla="*/ 53559 h 55340"/>
                  <a:gd name="connsiteX42" fmla="*/ 96979 w 141823"/>
                  <a:gd name="connsiteY42" fmla="*/ 44164 h 55340"/>
                  <a:gd name="connsiteX43" fmla="*/ 104408 w 141823"/>
                  <a:gd name="connsiteY43" fmla="*/ 49972 h 55340"/>
                  <a:gd name="connsiteX44" fmla="*/ 117149 w 141823"/>
                  <a:gd name="connsiteY44" fmla="*/ 37392 h 55340"/>
                  <a:gd name="connsiteX45" fmla="*/ 123501 w 141823"/>
                  <a:gd name="connsiteY45" fmla="*/ 39791 h 55340"/>
                  <a:gd name="connsiteX46" fmla="*/ 135136 w 141823"/>
                  <a:gd name="connsiteY46" fmla="*/ 23620 h 55340"/>
                  <a:gd name="connsiteX47" fmla="*/ 140490 w 141823"/>
                  <a:gd name="connsiteY47" fmla="*/ 19426 h 55340"/>
                  <a:gd name="connsiteX48" fmla="*/ 141453 w 141823"/>
                  <a:gd name="connsiteY48" fmla="*/ 10205 h 55340"/>
                  <a:gd name="connsiteX49" fmla="*/ 15261 w 141823"/>
                  <a:gd name="connsiteY49" fmla="*/ 19639 h 55340"/>
                  <a:gd name="connsiteX50" fmla="*/ 9129 w 141823"/>
                  <a:gd name="connsiteY50" fmla="*/ 15771 h 55340"/>
                  <a:gd name="connsiteX51" fmla="*/ 6623 w 141823"/>
                  <a:gd name="connsiteY51" fmla="*/ 9490 h 55340"/>
                  <a:gd name="connsiteX52" fmla="*/ 11998 w 141823"/>
                  <a:gd name="connsiteY52" fmla="*/ 6252 h 55340"/>
                  <a:gd name="connsiteX53" fmla="*/ 18610 w 141823"/>
                  <a:gd name="connsiteY53" fmla="*/ 12167 h 55340"/>
                  <a:gd name="connsiteX54" fmla="*/ 19456 w 141823"/>
                  <a:gd name="connsiteY54" fmla="*/ 12665 h 55340"/>
                  <a:gd name="connsiteX55" fmla="*/ 19477 w 141823"/>
                  <a:gd name="connsiteY55" fmla="*/ 12700 h 55340"/>
                  <a:gd name="connsiteX56" fmla="*/ 19093 w 141823"/>
                  <a:gd name="connsiteY56" fmla="*/ 13255 h 55340"/>
                  <a:gd name="connsiteX57" fmla="*/ 15261 w 141823"/>
                  <a:gd name="connsiteY57" fmla="*/ 19639 h 55340"/>
                  <a:gd name="connsiteX58" fmla="*/ 30003 w 141823"/>
                  <a:gd name="connsiteY58" fmla="*/ 30463 h 55340"/>
                  <a:gd name="connsiteX59" fmla="*/ 20142 w 141823"/>
                  <a:gd name="connsiteY59" fmla="*/ 15910 h 55340"/>
                  <a:gd name="connsiteX60" fmla="*/ 20817 w 141823"/>
                  <a:gd name="connsiteY60" fmla="*/ 16056 h 55340"/>
                  <a:gd name="connsiteX61" fmla="*/ 31755 w 141823"/>
                  <a:gd name="connsiteY61" fmla="*/ 21523 h 55340"/>
                  <a:gd name="connsiteX62" fmla="*/ 30003 w 141823"/>
                  <a:gd name="connsiteY62" fmla="*/ 30463 h 55340"/>
                  <a:gd name="connsiteX63" fmla="*/ 49487 w 141823"/>
                  <a:gd name="connsiteY63" fmla="*/ 40189 h 55340"/>
                  <a:gd name="connsiteX64" fmla="*/ 37340 w 141823"/>
                  <a:gd name="connsiteY64" fmla="*/ 36432 h 55340"/>
                  <a:gd name="connsiteX65" fmla="*/ 38019 w 141823"/>
                  <a:gd name="connsiteY65" fmla="*/ 27687 h 55340"/>
                  <a:gd name="connsiteX66" fmla="*/ 38140 w 141823"/>
                  <a:gd name="connsiteY66" fmla="*/ 27684 h 55340"/>
                  <a:gd name="connsiteX67" fmla="*/ 50557 w 141823"/>
                  <a:gd name="connsiteY67" fmla="*/ 30513 h 55340"/>
                  <a:gd name="connsiteX68" fmla="*/ 49487 w 141823"/>
                  <a:gd name="connsiteY68" fmla="*/ 40189 h 55340"/>
                  <a:gd name="connsiteX69" fmla="*/ 69831 w 141823"/>
                  <a:gd name="connsiteY69" fmla="*/ 45557 h 55340"/>
                  <a:gd name="connsiteX70" fmla="*/ 62643 w 141823"/>
                  <a:gd name="connsiteY70" fmla="*/ 46097 h 55340"/>
                  <a:gd name="connsiteX71" fmla="*/ 60322 w 141823"/>
                  <a:gd name="connsiteY71" fmla="*/ 37633 h 55340"/>
                  <a:gd name="connsiteX72" fmla="*/ 64417 w 141823"/>
                  <a:gd name="connsiteY72" fmla="*/ 32977 h 55340"/>
                  <a:gd name="connsiteX73" fmla="*/ 72806 w 141823"/>
                  <a:gd name="connsiteY73" fmla="*/ 37274 h 55340"/>
                  <a:gd name="connsiteX74" fmla="*/ 69831 w 141823"/>
                  <a:gd name="connsiteY74" fmla="*/ 45557 h 55340"/>
                  <a:gd name="connsiteX75" fmla="*/ 88390 w 141823"/>
                  <a:gd name="connsiteY75" fmla="*/ 50562 h 55340"/>
                  <a:gd name="connsiteX76" fmla="*/ 78817 w 141823"/>
                  <a:gd name="connsiteY76" fmla="*/ 43854 h 55340"/>
                  <a:gd name="connsiteX77" fmla="*/ 84971 w 141823"/>
                  <a:gd name="connsiteY77" fmla="*/ 35110 h 55340"/>
                  <a:gd name="connsiteX78" fmla="*/ 92308 w 141823"/>
                  <a:gd name="connsiteY78" fmla="*/ 41526 h 55340"/>
                  <a:gd name="connsiteX79" fmla="*/ 88390 w 141823"/>
                  <a:gd name="connsiteY79" fmla="*/ 50562 h 55340"/>
                  <a:gd name="connsiteX80" fmla="*/ 109588 w 141823"/>
                  <a:gd name="connsiteY80" fmla="*/ 44501 h 55340"/>
                  <a:gd name="connsiteX81" fmla="*/ 101429 w 141823"/>
                  <a:gd name="connsiteY81" fmla="*/ 43271 h 55340"/>
                  <a:gd name="connsiteX82" fmla="*/ 102595 w 141823"/>
                  <a:gd name="connsiteY82" fmla="*/ 32340 h 55340"/>
                  <a:gd name="connsiteX83" fmla="*/ 102770 w 141823"/>
                  <a:gd name="connsiteY83" fmla="*/ 32454 h 55340"/>
                  <a:gd name="connsiteX84" fmla="*/ 112552 w 141823"/>
                  <a:gd name="connsiteY84" fmla="*/ 36812 h 55340"/>
                  <a:gd name="connsiteX85" fmla="*/ 109588 w 141823"/>
                  <a:gd name="connsiteY85" fmla="*/ 44501 h 55340"/>
                  <a:gd name="connsiteX86" fmla="*/ 128158 w 141823"/>
                  <a:gd name="connsiteY86" fmla="*/ 32838 h 55340"/>
                  <a:gd name="connsiteX87" fmla="*/ 119029 w 141823"/>
                  <a:gd name="connsiteY87" fmla="*/ 33517 h 55340"/>
                  <a:gd name="connsiteX88" fmla="*/ 120888 w 141823"/>
                  <a:gd name="connsiteY88" fmla="*/ 23069 h 55340"/>
                  <a:gd name="connsiteX89" fmla="*/ 130451 w 141823"/>
                  <a:gd name="connsiteY89" fmla="*/ 24275 h 55340"/>
                  <a:gd name="connsiteX90" fmla="*/ 128158 w 141823"/>
                  <a:gd name="connsiteY90" fmla="*/ 32838 h 55340"/>
                  <a:gd name="connsiteX91" fmla="*/ 135769 w 141823"/>
                  <a:gd name="connsiteY91" fmla="*/ 17659 h 55340"/>
                  <a:gd name="connsiteX92" fmla="*/ 134365 w 141823"/>
                  <a:gd name="connsiteY92" fmla="*/ 21672 h 55340"/>
                  <a:gd name="connsiteX93" fmla="*/ 134126 w 141823"/>
                  <a:gd name="connsiteY93" fmla="*/ 21196 h 55340"/>
                  <a:gd name="connsiteX94" fmla="*/ 127920 w 141823"/>
                  <a:gd name="connsiteY94" fmla="*/ 17638 h 55340"/>
                  <a:gd name="connsiteX95" fmla="*/ 127550 w 141823"/>
                  <a:gd name="connsiteY95" fmla="*/ 16710 h 55340"/>
                  <a:gd name="connsiteX96" fmla="*/ 126580 w 141823"/>
                  <a:gd name="connsiteY96" fmla="*/ 9540 h 55340"/>
                  <a:gd name="connsiteX97" fmla="*/ 127312 w 141823"/>
                  <a:gd name="connsiteY97" fmla="*/ 8577 h 55340"/>
                  <a:gd name="connsiteX98" fmla="*/ 127721 w 141823"/>
                  <a:gd name="connsiteY98" fmla="*/ 8555 h 55340"/>
                  <a:gd name="connsiteX99" fmla="*/ 133593 w 141823"/>
                  <a:gd name="connsiteY99" fmla="*/ 8438 h 55340"/>
                  <a:gd name="connsiteX100" fmla="*/ 135957 w 141823"/>
                  <a:gd name="connsiteY100" fmla="*/ 12373 h 55340"/>
                  <a:gd name="connsiteX101" fmla="*/ 135769 w 141823"/>
                  <a:gd name="connsiteY101" fmla="*/ 17659 h 55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141823" h="55340">
                    <a:moveTo>
                      <a:pt x="141453" y="10205"/>
                    </a:moveTo>
                    <a:cubicBezTo>
                      <a:pt x="139857" y="3113"/>
                      <a:pt x="131887" y="-335"/>
                      <a:pt x="125502" y="3276"/>
                    </a:cubicBezTo>
                    <a:cubicBezTo>
                      <a:pt x="124856" y="3643"/>
                      <a:pt x="124255" y="4432"/>
                      <a:pt x="124116" y="5232"/>
                    </a:cubicBezTo>
                    <a:cubicBezTo>
                      <a:pt x="123458" y="5871"/>
                      <a:pt x="122868" y="6589"/>
                      <a:pt x="122417" y="7403"/>
                    </a:cubicBezTo>
                    <a:cubicBezTo>
                      <a:pt x="120512" y="10845"/>
                      <a:pt x="120792" y="15004"/>
                      <a:pt x="122826" y="18246"/>
                    </a:cubicBezTo>
                    <a:cubicBezTo>
                      <a:pt x="121486" y="18733"/>
                      <a:pt x="120263" y="19454"/>
                      <a:pt x="119310" y="20382"/>
                    </a:cubicBezTo>
                    <a:cubicBezTo>
                      <a:pt x="119179" y="20510"/>
                      <a:pt x="119154" y="20674"/>
                      <a:pt x="119083" y="20819"/>
                    </a:cubicBezTo>
                    <a:cubicBezTo>
                      <a:pt x="116136" y="22284"/>
                      <a:pt x="113999" y="25384"/>
                      <a:pt x="113637" y="29002"/>
                    </a:cubicBezTo>
                    <a:cubicBezTo>
                      <a:pt x="113576" y="29600"/>
                      <a:pt x="113605" y="30186"/>
                      <a:pt x="113658" y="30769"/>
                    </a:cubicBezTo>
                    <a:cubicBezTo>
                      <a:pt x="110779" y="28537"/>
                      <a:pt x="106641" y="27851"/>
                      <a:pt x="103221" y="28963"/>
                    </a:cubicBezTo>
                    <a:cubicBezTo>
                      <a:pt x="99329" y="29376"/>
                      <a:pt x="96364" y="32600"/>
                      <a:pt x="95660" y="36798"/>
                    </a:cubicBezTo>
                    <a:cubicBezTo>
                      <a:pt x="94928" y="35437"/>
                      <a:pt x="93947" y="34217"/>
                      <a:pt x="92685" y="33304"/>
                    </a:cubicBezTo>
                    <a:cubicBezTo>
                      <a:pt x="91647" y="32550"/>
                      <a:pt x="90445" y="31964"/>
                      <a:pt x="89190" y="31676"/>
                    </a:cubicBezTo>
                    <a:cubicBezTo>
                      <a:pt x="87224" y="31231"/>
                      <a:pt x="86172" y="31629"/>
                      <a:pt x="84437" y="32404"/>
                    </a:cubicBezTo>
                    <a:cubicBezTo>
                      <a:pt x="84384" y="32429"/>
                      <a:pt x="84377" y="32479"/>
                      <a:pt x="84331" y="32507"/>
                    </a:cubicBezTo>
                    <a:cubicBezTo>
                      <a:pt x="81352" y="32564"/>
                      <a:pt x="78632" y="34068"/>
                      <a:pt x="76866" y="36784"/>
                    </a:cubicBezTo>
                    <a:cubicBezTo>
                      <a:pt x="76780" y="36233"/>
                      <a:pt x="76663" y="35693"/>
                      <a:pt x="76482" y="35177"/>
                    </a:cubicBezTo>
                    <a:cubicBezTo>
                      <a:pt x="74676" y="30051"/>
                      <a:pt x="68146" y="28128"/>
                      <a:pt x="63482" y="30254"/>
                    </a:cubicBezTo>
                    <a:cubicBezTo>
                      <a:pt x="63066" y="30442"/>
                      <a:pt x="62910" y="30808"/>
                      <a:pt x="62856" y="31196"/>
                    </a:cubicBezTo>
                    <a:cubicBezTo>
                      <a:pt x="60087" y="32259"/>
                      <a:pt x="57819" y="34249"/>
                      <a:pt x="56756" y="36972"/>
                    </a:cubicBezTo>
                    <a:cubicBezTo>
                      <a:pt x="56738" y="37015"/>
                      <a:pt x="56703" y="37008"/>
                      <a:pt x="56707" y="36962"/>
                    </a:cubicBezTo>
                    <a:cubicBezTo>
                      <a:pt x="57272" y="33105"/>
                      <a:pt x="55814" y="29027"/>
                      <a:pt x="53205" y="26134"/>
                    </a:cubicBezTo>
                    <a:cubicBezTo>
                      <a:pt x="50493" y="23126"/>
                      <a:pt x="46199" y="21523"/>
                      <a:pt x="42224" y="22014"/>
                    </a:cubicBezTo>
                    <a:cubicBezTo>
                      <a:pt x="42114" y="21992"/>
                      <a:pt x="42018" y="21932"/>
                      <a:pt x="41897" y="21957"/>
                    </a:cubicBezTo>
                    <a:cubicBezTo>
                      <a:pt x="41577" y="22028"/>
                      <a:pt x="41304" y="22149"/>
                      <a:pt x="41001" y="22241"/>
                    </a:cubicBezTo>
                    <a:cubicBezTo>
                      <a:pt x="39494" y="22607"/>
                      <a:pt x="38079" y="23308"/>
                      <a:pt x="36846" y="24385"/>
                    </a:cubicBezTo>
                    <a:cubicBezTo>
                      <a:pt x="36842" y="22462"/>
                      <a:pt x="36451" y="20506"/>
                      <a:pt x="35573" y="18708"/>
                    </a:cubicBezTo>
                    <a:cubicBezTo>
                      <a:pt x="32733" y="12889"/>
                      <a:pt x="26462" y="10944"/>
                      <a:pt x="20469" y="12252"/>
                    </a:cubicBezTo>
                    <a:cubicBezTo>
                      <a:pt x="20430" y="12259"/>
                      <a:pt x="20249" y="12302"/>
                      <a:pt x="20209" y="12313"/>
                    </a:cubicBezTo>
                    <a:cubicBezTo>
                      <a:pt x="24255" y="9192"/>
                      <a:pt x="19363" y="3067"/>
                      <a:pt x="16111" y="1353"/>
                    </a:cubicBezTo>
                    <a:cubicBezTo>
                      <a:pt x="11173" y="-1242"/>
                      <a:pt x="4426" y="-126"/>
                      <a:pt x="1408" y="4883"/>
                    </a:cubicBezTo>
                    <a:cubicBezTo>
                      <a:pt x="-1091" y="9032"/>
                      <a:pt x="7" y="14310"/>
                      <a:pt x="2585" y="18150"/>
                    </a:cubicBezTo>
                    <a:cubicBezTo>
                      <a:pt x="5016" y="21772"/>
                      <a:pt x="10462" y="26628"/>
                      <a:pt x="15130" y="24498"/>
                    </a:cubicBezTo>
                    <a:cubicBezTo>
                      <a:pt x="15848" y="29543"/>
                      <a:pt x="19040" y="34328"/>
                      <a:pt x="24198" y="35575"/>
                    </a:cubicBezTo>
                    <a:cubicBezTo>
                      <a:pt x="27817" y="36450"/>
                      <a:pt x="30820" y="35504"/>
                      <a:pt x="33003" y="33574"/>
                    </a:cubicBezTo>
                    <a:cubicBezTo>
                      <a:pt x="32911" y="38803"/>
                      <a:pt x="35715" y="44117"/>
                      <a:pt x="41424" y="45714"/>
                    </a:cubicBezTo>
                    <a:cubicBezTo>
                      <a:pt x="46696" y="47189"/>
                      <a:pt x="53454" y="45088"/>
                      <a:pt x="55868" y="39916"/>
                    </a:cubicBezTo>
                    <a:cubicBezTo>
                      <a:pt x="56013" y="39603"/>
                      <a:pt x="56166" y="39290"/>
                      <a:pt x="56145" y="39457"/>
                    </a:cubicBezTo>
                    <a:cubicBezTo>
                      <a:pt x="56081" y="39965"/>
                      <a:pt x="56038" y="40481"/>
                      <a:pt x="56077" y="41032"/>
                    </a:cubicBezTo>
                    <a:cubicBezTo>
                      <a:pt x="56397" y="45646"/>
                      <a:pt x="60371" y="51223"/>
                      <a:pt x="65309" y="51565"/>
                    </a:cubicBezTo>
                    <a:cubicBezTo>
                      <a:pt x="69411" y="51849"/>
                      <a:pt x="73005" y="49009"/>
                      <a:pt x="75092" y="45287"/>
                    </a:cubicBezTo>
                    <a:cubicBezTo>
                      <a:pt x="75607" y="48600"/>
                      <a:pt x="77438" y="51664"/>
                      <a:pt x="80481" y="53559"/>
                    </a:cubicBezTo>
                    <a:cubicBezTo>
                      <a:pt x="88604" y="58621"/>
                      <a:pt x="96090" y="52080"/>
                      <a:pt x="96979" y="44164"/>
                    </a:cubicBezTo>
                    <a:cubicBezTo>
                      <a:pt x="98561" y="47018"/>
                      <a:pt x="101237" y="49293"/>
                      <a:pt x="104408" y="49972"/>
                    </a:cubicBezTo>
                    <a:cubicBezTo>
                      <a:pt x="111457" y="51483"/>
                      <a:pt x="117561" y="44121"/>
                      <a:pt x="117149" y="37392"/>
                    </a:cubicBezTo>
                    <a:cubicBezTo>
                      <a:pt x="118880" y="38863"/>
                      <a:pt x="121080" y="39795"/>
                      <a:pt x="123501" y="39791"/>
                    </a:cubicBezTo>
                    <a:cubicBezTo>
                      <a:pt x="130781" y="39781"/>
                      <a:pt x="136995" y="30648"/>
                      <a:pt x="135136" y="23620"/>
                    </a:cubicBezTo>
                    <a:cubicBezTo>
                      <a:pt x="137624" y="23165"/>
                      <a:pt x="139306" y="21896"/>
                      <a:pt x="140490" y="19426"/>
                    </a:cubicBezTo>
                    <a:cubicBezTo>
                      <a:pt x="141872" y="16525"/>
                      <a:pt x="142157" y="13336"/>
                      <a:pt x="141453" y="10205"/>
                    </a:cubicBezTo>
                    <a:close/>
                    <a:moveTo>
                      <a:pt x="15261" y="19639"/>
                    </a:moveTo>
                    <a:cubicBezTo>
                      <a:pt x="13253" y="18263"/>
                      <a:pt x="10882" y="17691"/>
                      <a:pt x="9129" y="15771"/>
                    </a:cubicBezTo>
                    <a:cubicBezTo>
                      <a:pt x="7686" y="14197"/>
                      <a:pt x="6250" y="11712"/>
                      <a:pt x="6623" y="9490"/>
                    </a:cubicBezTo>
                    <a:cubicBezTo>
                      <a:pt x="7010" y="7194"/>
                      <a:pt x="9861" y="5957"/>
                      <a:pt x="11998" y="6252"/>
                    </a:cubicBezTo>
                    <a:cubicBezTo>
                      <a:pt x="15055" y="6675"/>
                      <a:pt x="17913" y="9170"/>
                      <a:pt x="18610" y="12167"/>
                    </a:cubicBezTo>
                    <a:cubicBezTo>
                      <a:pt x="18699" y="12547"/>
                      <a:pt x="19090" y="12711"/>
                      <a:pt x="19456" y="12665"/>
                    </a:cubicBezTo>
                    <a:cubicBezTo>
                      <a:pt x="19481" y="12661"/>
                      <a:pt x="19491" y="12682"/>
                      <a:pt x="19477" y="12700"/>
                    </a:cubicBezTo>
                    <a:cubicBezTo>
                      <a:pt x="19306" y="12857"/>
                      <a:pt x="19182" y="13045"/>
                      <a:pt x="19093" y="13255"/>
                    </a:cubicBezTo>
                    <a:cubicBezTo>
                      <a:pt x="17056" y="14645"/>
                      <a:pt x="15780" y="17026"/>
                      <a:pt x="15261" y="19639"/>
                    </a:cubicBezTo>
                    <a:close/>
                    <a:moveTo>
                      <a:pt x="30003" y="30463"/>
                    </a:moveTo>
                    <a:cubicBezTo>
                      <a:pt x="22932" y="36176"/>
                      <a:pt x="15410" y="22266"/>
                      <a:pt x="20142" y="15910"/>
                    </a:cubicBezTo>
                    <a:cubicBezTo>
                      <a:pt x="20344" y="15992"/>
                      <a:pt x="20568" y="16052"/>
                      <a:pt x="20817" y="16056"/>
                    </a:cubicBezTo>
                    <a:cubicBezTo>
                      <a:pt x="25104" y="16152"/>
                      <a:pt x="30003" y="17083"/>
                      <a:pt x="31755" y="21523"/>
                    </a:cubicBezTo>
                    <a:cubicBezTo>
                      <a:pt x="32879" y="24378"/>
                      <a:pt x="32530" y="28423"/>
                      <a:pt x="30003" y="30463"/>
                    </a:cubicBezTo>
                    <a:close/>
                    <a:moveTo>
                      <a:pt x="49487" y="40189"/>
                    </a:moveTo>
                    <a:cubicBezTo>
                      <a:pt x="45132" y="42944"/>
                      <a:pt x="39110" y="41330"/>
                      <a:pt x="37340" y="36432"/>
                    </a:cubicBezTo>
                    <a:cubicBezTo>
                      <a:pt x="36270" y="33471"/>
                      <a:pt x="36583" y="30268"/>
                      <a:pt x="38019" y="27687"/>
                    </a:cubicBezTo>
                    <a:cubicBezTo>
                      <a:pt x="38062" y="27684"/>
                      <a:pt x="38101" y="27691"/>
                      <a:pt x="38140" y="27684"/>
                    </a:cubicBezTo>
                    <a:cubicBezTo>
                      <a:pt x="42935" y="26784"/>
                      <a:pt x="47421" y="25764"/>
                      <a:pt x="50557" y="30513"/>
                    </a:cubicBezTo>
                    <a:cubicBezTo>
                      <a:pt x="52551" y="33531"/>
                      <a:pt x="52882" y="38042"/>
                      <a:pt x="49487" y="40189"/>
                    </a:cubicBezTo>
                    <a:close/>
                    <a:moveTo>
                      <a:pt x="69831" y="45557"/>
                    </a:moveTo>
                    <a:cubicBezTo>
                      <a:pt x="67691" y="47747"/>
                      <a:pt x="64971" y="48394"/>
                      <a:pt x="62643" y="46097"/>
                    </a:cubicBezTo>
                    <a:cubicBezTo>
                      <a:pt x="60411" y="43893"/>
                      <a:pt x="59038" y="40659"/>
                      <a:pt x="60322" y="37633"/>
                    </a:cubicBezTo>
                    <a:cubicBezTo>
                      <a:pt x="61107" y="35781"/>
                      <a:pt x="62615" y="34153"/>
                      <a:pt x="64417" y="32977"/>
                    </a:cubicBezTo>
                    <a:cubicBezTo>
                      <a:pt x="67563" y="33631"/>
                      <a:pt x="71996" y="33378"/>
                      <a:pt x="72806" y="37274"/>
                    </a:cubicBezTo>
                    <a:cubicBezTo>
                      <a:pt x="73410" y="40186"/>
                      <a:pt x="71825" y="43517"/>
                      <a:pt x="69831" y="45557"/>
                    </a:cubicBezTo>
                    <a:close/>
                    <a:moveTo>
                      <a:pt x="88390" y="50562"/>
                    </a:moveTo>
                    <a:cubicBezTo>
                      <a:pt x="83986" y="52610"/>
                      <a:pt x="79258" y="48060"/>
                      <a:pt x="78817" y="43854"/>
                    </a:cubicBezTo>
                    <a:cubicBezTo>
                      <a:pt x="78345" y="39343"/>
                      <a:pt x="81092" y="35870"/>
                      <a:pt x="84971" y="35110"/>
                    </a:cubicBezTo>
                    <a:cubicBezTo>
                      <a:pt x="88373" y="36407"/>
                      <a:pt x="91707" y="37328"/>
                      <a:pt x="92308" y="41526"/>
                    </a:cubicBezTo>
                    <a:cubicBezTo>
                      <a:pt x="92763" y="44711"/>
                      <a:pt x="91536" y="49105"/>
                      <a:pt x="88390" y="50562"/>
                    </a:cubicBezTo>
                    <a:close/>
                    <a:moveTo>
                      <a:pt x="109588" y="44501"/>
                    </a:moveTo>
                    <a:cubicBezTo>
                      <a:pt x="106865" y="46734"/>
                      <a:pt x="103619" y="45824"/>
                      <a:pt x="101429" y="43271"/>
                    </a:cubicBezTo>
                    <a:cubicBezTo>
                      <a:pt x="98340" y="39670"/>
                      <a:pt x="99371" y="34843"/>
                      <a:pt x="102595" y="32340"/>
                    </a:cubicBezTo>
                    <a:cubicBezTo>
                      <a:pt x="102663" y="32365"/>
                      <a:pt x="102698" y="32436"/>
                      <a:pt x="102770" y="32454"/>
                    </a:cubicBezTo>
                    <a:cubicBezTo>
                      <a:pt x="106104" y="33258"/>
                      <a:pt x="111532" y="32379"/>
                      <a:pt x="112552" y="36812"/>
                    </a:cubicBezTo>
                    <a:cubicBezTo>
                      <a:pt x="113182" y="39546"/>
                      <a:pt x="111699" y="42767"/>
                      <a:pt x="109588" y="44501"/>
                    </a:cubicBezTo>
                    <a:close/>
                    <a:moveTo>
                      <a:pt x="128158" y="32838"/>
                    </a:moveTo>
                    <a:cubicBezTo>
                      <a:pt x="125808" y="35646"/>
                      <a:pt x="121702" y="36535"/>
                      <a:pt x="119029" y="33517"/>
                    </a:cubicBezTo>
                    <a:cubicBezTo>
                      <a:pt x="115901" y="29984"/>
                      <a:pt x="117646" y="25536"/>
                      <a:pt x="120888" y="23069"/>
                    </a:cubicBezTo>
                    <a:cubicBezTo>
                      <a:pt x="123949" y="22892"/>
                      <a:pt x="129150" y="20837"/>
                      <a:pt x="130451" y="24275"/>
                    </a:cubicBezTo>
                    <a:cubicBezTo>
                      <a:pt x="131489" y="27015"/>
                      <a:pt x="129964" y="30680"/>
                      <a:pt x="128158" y="32838"/>
                    </a:cubicBezTo>
                    <a:close/>
                    <a:moveTo>
                      <a:pt x="135769" y="17659"/>
                    </a:moveTo>
                    <a:cubicBezTo>
                      <a:pt x="135474" y="18846"/>
                      <a:pt x="135001" y="20428"/>
                      <a:pt x="134365" y="21672"/>
                    </a:cubicBezTo>
                    <a:cubicBezTo>
                      <a:pt x="134283" y="21516"/>
                      <a:pt x="134222" y="21349"/>
                      <a:pt x="134126" y="21196"/>
                    </a:cubicBezTo>
                    <a:cubicBezTo>
                      <a:pt x="132765" y="18971"/>
                      <a:pt x="130422" y="17890"/>
                      <a:pt x="127920" y="17638"/>
                    </a:cubicBezTo>
                    <a:cubicBezTo>
                      <a:pt x="127877" y="17328"/>
                      <a:pt x="127774" y="17016"/>
                      <a:pt x="127550" y="16710"/>
                    </a:cubicBezTo>
                    <a:cubicBezTo>
                      <a:pt x="125965" y="14563"/>
                      <a:pt x="125328" y="12035"/>
                      <a:pt x="126580" y="9540"/>
                    </a:cubicBezTo>
                    <a:cubicBezTo>
                      <a:pt x="126768" y="9167"/>
                      <a:pt x="127056" y="8886"/>
                      <a:pt x="127312" y="8577"/>
                    </a:cubicBezTo>
                    <a:cubicBezTo>
                      <a:pt x="127451" y="8569"/>
                      <a:pt x="127578" y="8580"/>
                      <a:pt x="127721" y="8555"/>
                    </a:cubicBezTo>
                    <a:cubicBezTo>
                      <a:pt x="129694" y="8221"/>
                      <a:pt x="131691" y="7297"/>
                      <a:pt x="133593" y="8438"/>
                    </a:cubicBezTo>
                    <a:cubicBezTo>
                      <a:pt x="134955" y="9252"/>
                      <a:pt x="135662" y="10869"/>
                      <a:pt x="135957" y="12373"/>
                    </a:cubicBezTo>
                    <a:cubicBezTo>
                      <a:pt x="136298" y="14065"/>
                      <a:pt x="136185" y="15985"/>
                      <a:pt x="135769" y="17659"/>
                    </a:cubicBezTo>
                    <a:close/>
                  </a:path>
                </a:pathLst>
              </a:custGeom>
              <a:solidFill>
                <a:srgbClr val="000000"/>
              </a:solidFill>
              <a:ln w="34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D20D968-4570-3580-0ED5-B33602735EF7}"/>
              </a:ext>
            </a:extLst>
          </p:cNvPr>
          <p:cNvSpPr/>
          <p:nvPr/>
        </p:nvSpPr>
        <p:spPr>
          <a:xfrm>
            <a:off x="7260180" y="5543508"/>
            <a:ext cx="3659039" cy="6059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often do you get out and enjoy the outdoors? 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E95EE57E-E810-BB11-FC36-FE74B9A3B690}"/>
              </a:ext>
            </a:extLst>
          </p:cNvPr>
          <p:cNvSpPr/>
          <p:nvPr/>
        </p:nvSpPr>
        <p:spPr>
          <a:xfrm>
            <a:off x="6710321" y="608914"/>
            <a:ext cx="3329200" cy="5768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was the last time you took notice and showed an  interest?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2616760F-AF08-BA79-15A2-4AD0E3D8032E}"/>
              </a:ext>
            </a:extLst>
          </p:cNvPr>
          <p:cNvSpPr/>
          <p:nvPr/>
        </p:nvSpPr>
        <p:spPr>
          <a:xfrm>
            <a:off x="966461" y="4206618"/>
            <a:ext cx="3316767" cy="6726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When did you last spend time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together and learn new things?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5" name="Graphic 6" descr="Woman wearing shirt with pattern">
            <a:extLst>
              <a:ext uri="{FF2B5EF4-FFF2-40B4-BE49-F238E27FC236}">
                <a16:creationId xmlns:a16="http://schemas.microsoft.com/office/drawing/2014/main" id="{52A32A20-C3B9-AA25-AC3F-8F8799256B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215" y="4252657"/>
            <a:ext cx="983079" cy="2207864"/>
          </a:xfrm>
          <a:prstGeom prst="rect">
            <a:avLst/>
          </a:prstGeom>
        </p:spPr>
      </p:pic>
      <p:grpSp>
        <p:nvGrpSpPr>
          <p:cNvPr id="156" name="Graphic 3" descr="Man wearing a jacket">
            <a:extLst>
              <a:ext uri="{FF2B5EF4-FFF2-40B4-BE49-F238E27FC236}">
                <a16:creationId xmlns:a16="http://schemas.microsoft.com/office/drawing/2014/main" id="{CEE4678B-51E5-8FCE-9159-1F311E634E58}"/>
              </a:ext>
            </a:extLst>
          </p:cNvPr>
          <p:cNvGrpSpPr/>
          <p:nvPr/>
        </p:nvGrpSpPr>
        <p:grpSpPr>
          <a:xfrm>
            <a:off x="9950967" y="41946"/>
            <a:ext cx="728322" cy="981206"/>
            <a:chOff x="8768619" y="5832"/>
            <a:chExt cx="781662" cy="1148846"/>
          </a:xfrm>
        </p:grpSpPr>
        <p:grpSp>
          <p:nvGrpSpPr>
            <p:cNvPr id="132" name="Graphic 3" descr="Man wearing a jacket">
              <a:extLst>
                <a:ext uri="{FF2B5EF4-FFF2-40B4-BE49-F238E27FC236}">
                  <a16:creationId xmlns:a16="http://schemas.microsoft.com/office/drawing/2014/main" id="{1F2E7087-5FCC-88B1-1696-DCFDD1C4BE5B}"/>
                </a:ext>
              </a:extLst>
            </p:cNvPr>
            <p:cNvGrpSpPr/>
            <p:nvPr/>
          </p:nvGrpSpPr>
          <p:grpSpPr>
            <a:xfrm>
              <a:off x="8768619" y="398361"/>
              <a:ext cx="781662" cy="756317"/>
              <a:chOff x="8768619" y="398361"/>
              <a:chExt cx="781662" cy="756317"/>
            </a:xfrm>
          </p:grpSpPr>
          <p:sp>
            <p:nvSpPr>
              <p:cNvPr id="144" name="Freeform: Shape 417">
                <a:extLst>
                  <a:ext uri="{FF2B5EF4-FFF2-40B4-BE49-F238E27FC236}">
                    <a16:creationId xmlns:a16="http://schemas.microsoft.com/office/drawing/2014/main" id="{FA12B7A3-1F2F-C8DE-6195-CFE0A50FDB7D}"/>
                  </a:ext>
                </a:extLst>
              </p:cNvPr>
              <p:cNvSpPr/>
              <p:nvPr/>
            </p:nvSpPr>
            <p:spPr>
              <a:xfrm>
                <a:off x="8818960" y="398361"/>
                <a:ext cx="678563" cy="747043"/>
              </a:xfrm>
              <a:custGeom>
                <a:avLst/>
                <a:gdLst>
                  <a:gd name="connsiteX0" fmla="*/ 117740 w 678563"/>
                  <a:gd name="connsiteY0" fmla="*/ 747111 h 747043"/>
                  <a:gd name="connsiteX1" fmla="*/ 43391 w 678563"/>
                  <a:gd name="connsiteY1" fmla="*/ 739608 h 747043"/>
                  <a:gd name="connsiteX2" fmla="*/ 23668 w 678563"/>
                  <a:gd name="connsiteY2" fmla="*/ 739043 h 747043"/>
                  <a:gd name="connsiteX3" fmla="*/ 17891 w 678563"/>
                  <a:gd name="connsiteY3" fmla="*/ 728855 h 747043"/>
                  <a:gd name="connsiteX4" fmla="*/ 22315 w 678563"/>
                  <a:gd name="connsiteY4" fmla="*/ 425775 h 747043"/>
                  <a:gd name="connsiteX5" fmla="*/ 93039 w 678563"/>
                  <a:gd name="connsiteY5" fmla="*/ 192447 h 747043"/>
                  <a:gd name="connsiteX6" fmla="*/ 94269 w 678563"/>
                  <a:gd name="connsiteY6" fmla="*/ 97403 h 747043"/>
                  <a:gd name="connsiteX7" fmla="*/ 127265 w 678563"/>
                  <a:gd name="connsiteY7" fmla="*/ 60947 h 747043"/>
                  <a:gd name="connsiteX8" fmla="*/ 250586 w 678563"/>
                  <a:gd name="connsiteY8" fmla="*/ 39153 h 747043"/>
                  <a:gd name="connsiteX9" fmla="*/ 303613 w 678563"/>
                  <a:gd name="connsiteY9" fmla="*/ 75449 h 747043"/>
                  <a:gd name="connsiteX10" fmla="*/ 314182 w 678563"/>
                  <a:gd name="connsiteY10" fmla="*/ 52413 h 747043"/>
                  <a:gd name="connsiteX11" fmla="*/ 314182 w 678563"/>
                  <a:gd name="connsiteY11" fmla="*/ 52406 h 747043"/>
                  <a:gd name="connsiteX12" fmla="*/ 337839 w 678563"/>
                  <a:gd name="connsiteY12" fmla="*/ 7987 h 747043"/>
                  <a:gd name="connsiteX13" fmla="*/ 448871 w 678563"/>
                  <a:gd name="connsiteY13" fmla="*/ 6771 h 747043"/>
                  <a:gd name="connsiteX14" fmla="*/ 489978 w 678563"/>
                  <a:gd name="connsiteY14" fmla="*/ 59411 h 747043"/>
                  <a:gd name="connsiteX15" fmla="*/ 613115 w 678563"/>
                  <a:gd name="connsiteY15" fmla="*/ 58797 h 747043"/>
                  <a:gd name="connsiteX16" fmla="*/ 630197 w 678563"/>
                  <a:gd name="connsiteY16" fmla="*/ 83510 h 747043"/>
                  <a:gd name="connsiteX17" fmla="*/ 610719 w 678563"/>
                  <a:gd name="connsiteY17" fmla="*/ 113901 h 747043"/>
                  <a:gd name="connsiteX18" fmla="*/ 611763 w 678563"/>
                  <a:gd name="connsiteY18" fmla="*/ 121944 h 747043"/>
                  <a:gd name="connsiteX19" fmla="*/ 601932 w 678563"/>
                  <a:gd name="connsiteY19" fmla="*/ 229929 h 747043"/>
                  <a:gd name="connsiteX20" fmla="*/ 647955 w 678563"/>
                  <a:gd name="connsiteY20" fmla="*/ 464547 h 747043"/>
                  <a:gd name="connsiteX21" fmla="*/ 666143 w 678563"/>
                  <a:gd name="connsiteY21" fmla="*/ 725187 h 747043"/>
                  <a:gd name="connsiteX22" fmla="*/ 621349 w 678563"/>
                  <a:gd name="connsiteY22" fmla="*/ 730828 h 747043"/>
                  <a:gd name="connsiteX23" fmla="*/ 465645 w 678563"/>
                  <a:gd name="connsiteY23" fmla="*/ 739737 h 747043"/>
                  <a:gd name="connsiteX24" fmla="*/ 117740 w 678563"/>
                  <a:gd name="connsiteY24" fmla="*/ 747111 h 747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78563" h="747043">
                    <a:moveTo>
                      <a:pt x="117740" y="747111"/>
                    </a:moveTo>
                    <a:cubicBezTo>
                      <a:pt x="91073" y="747037"/>
                      <a:pt x="68461" y="745347"/>
                      <a:pt x="43391" y="739608"/>
                    </a:cubicBezTo>
                    <a:cubicBezTo>
                      <a:pt x="38783" y="746300"/>
                      <a:pt x="27784" y="746121"/>
                      <a:pt x="23668" y="739043"/>
                    </a:cubicBezTo>
                    <a:cubicBezTo>
                      <a:pt x="21087" y="736143"/>
                      <a:pt x="17154" y="728444"/>
                      <a:pt x="17891" y="728855"/>
                    </a:cubicBezTo>
                    <a:cubicBezTo>
                      <a:pt x="-11234" y="631144"/>
                      <a:pt x="4988" y="528260"/>
                      <a:pt x="22315" y="425775"/>
                    </a:cubicBezTo>
                    <a:cubicBezTo>
                      <a:pt x="34175" y="345508"/>
                      <a:pt x="72824" y="268781"/>
                      <a:pt x="93039" y="192447"/>
                    </a:cubicBezTo>
                    <a:cubicBezTo>
                      <a:pt x="106066" y="158812"/>
                      <a:pt x="65942" y="125158"/>
                      <a:pt x="94269" y="97403"/>
                    </a:cubicBezTo>
                    <a:cubicBezTo>
                      <a:pt x="90704" y="78238"/>
                      <a:pt x="109261" y="62090"/>
                      <a:pt x="127265" y="60947"/>
                    </a:cubicBezTo>
                    <a:cubicBezTo>
                      <a:pt x="145637" y="8049"/>
                      <a:pt x="206652" y="17339"/>
                      <a:pt x="250586" y="39153"/>
                    </a:cubicBezTo>
                    <a:cubicBezTo>
                      <a:pt x="275656" y="51595"/>
                      <a:pt x="284074" y="75934"/>
                      <a:pt x="303613" y="75449"/>
                    </a:cubicBezTo>
                    <a:cubicBezTo>
                      <a:pt x="306256" y="71098"/>
                      <a:pt x="309943" y="62440"/>
                      <a:pt x="314182" y="52413"/>
                    </a:cubicBezTo>
                    <a:lnTo>
                      <a:pt x="314182" y="52406"/>
                    </a:lnTo>
                    <a:cubicBezTo>
                      <a:pt x="319897" y="39663"/>
                      <a:pt x="329052" y="15275"/>
                      <a:pt x="337839" y="7987"/>
                    </a:cubicBezTo>
                    <a:cubicBezTo>
                      <a:pt x="368992" y="-7565"/>
                      <a:pt x="418639" y="4122"/>
                      <a:pt x="448871" y="6771"/>
                    </a:cubicBezTo>
                    <a:cubicBezTo>
                      <a:pt x="476645" y="7256"/>
                      <a:pt x="481683" y="31761"/>
                      <a:pt x="489978" y="59411"/>
                    </a:cubicBezTo>
                    <a:cubicBezTo>
                      <a:pt x="515110" y="51153"/>
                      <a:pt x="579812" y="42864"/>
                      <a:pt x="613115" y="58797"/>
                    </a:cubicBezTo>
                    <a:cubicBezTo>
                      <a:pt x="628231" y="66041"/>
                      <a:pt x="634744" y="63977"/>
                      <a:pt x="630197" y="83510"/>
                    </a:cubicBezTo>
                    <a:cubicBezTo>
                      <a:pt x="626817" y="92039"/>
                      <a:pt x="615942" y="108795"/>
                      <a:pt x="610719" y="113901"/>
                    </a:cubicBezTo>
                    <a:cubicBezTo>
                      <a:pt x="609305" y="116808"/>
                      <a:pt x="612870" y="119056"/>
                      <a:pt x="611763" y="121944"/>
                    </a:cubicBezTo>
                    <a:cubicBezTo>
                      <a:pt x="597754" y="159906"/>
                      <a:pt x="597631" y="189092"/>
                      <a:pt x="601932" y="229929"/>
                    </a:cubicBezTo>
                    <a:cubicBezTo>
                      <a:pt x="612316" y="303068"/>
                      <a:pt x="634559" y="391310"/>
                      <a:pt x="647955" y="464547"/>
                    </a:cubicBezTo>
                    <a:cubicBezTo>
                      <a:pt x="653607" y="526300"/>
                      <a:pt x="704731" y="680872"/>
                      <a:pt x="666143" y="725187"/>
                    </a:cubicBezTo>
                    <a:cubicBezTo>
                      <a:pt x="653730" y="735614"/>
                      <a:pt x="636342" y="727841"/>
                      <a:pt x="621349" y="730828"/>
                    </a:cubicBezTo>
                    <a:cubicBezTo>
                      <a:pt x="570349" y="737531"/>
                      <a:pt x="520824" y="739756"/>
                      <a:pt x="465645" y="739737"/>
                    </a:cubicBezTo>
                    <a:cubicBezTo>
                      <a:pt x="350988" y="738158"/>
                      <a:pt x="119031" y="747111"/>
                      <a:pt x="117740" y="7471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5" name="Freeform: Shape 418">
                <a:extLst>
                  <a:ext uri="{FF2B5EF4-FFF2-40B4-BE49-F238E27FC236}">
                    <a16:creationId xmlns:a16="http://schemas.microsoft.com/office/drawing/2014/main" id="{EA37AF41-0D5C-EE17-5A08-80D13B05ED15}"/>
                  </a:ext>
                </a:extLst>
              </p:cNvPr>
              <p:cNvSpPr/>
              <p:nvPr/>
            </p:nvSpPr>
            <p:spPr>
              <a:xfrm>
                <a:off x="8896842" y="421463"/>
                <a:ext cx="548913" cy="673660"/>
              </a:xfrm>
              <a:custGeom>
                <a:avLst/>
                <a:gdLst>
                  <a:gd name="connsiteX0" fmla="*/ 389054 w 548913"/>
                  <a:gd name="connsiteY0" fmla="*/ 635575 h 673660"/>
                  <a:gd name="connsiteX1" fmla="*/ 384630 w 548913"/>
                  <a:gd name="connsiteY1" fmla="*/ 415797 h 673660"/>
                  <a:gd name="connsiteX2" fmla="*/ 412588 w 548913"/>
                  <a:gd name="connsiteY2" fmla="*/ 96931 h 673660"/>
                  <a:gd name="connsiteX3" fmla="*/ 415352 w 548913"/>
                  <a:gd name="connsiteY3" fmla="*/ 77606 h 673660"/>
                  <a:gd name="connsiteX4" fmla="*/ 411604 w 548913"/>
                  <a:gd name="connsiteY4" fmla="*/ 44782 h 673660"/>
                  <a:gd name="connsiteX5" fmla="*/ 414062 w 548913"/>
                  <a:gd name="connsiteY5" fmla="*/ 32714 h 673660"/>
                  <a:gd name="connsiteX6" fmla="*/ 529519 w 548913"/>
                  <a:gd name="connsiteY6" fmla="*/ 29113 h 673660"/>
                  <a:gd name="connsiteX7" fmla="*/ 531669 w 548913"/>
                  <a:gd name="connsiteY7" fmla="*/ 29955 h 673660"/>
                  <a:gd name="connsiteX8" fmla="*/ 550103 w 548913"/>
                  <a:gd name="connsiteY8" fmla="*/ 45138 h 673660"/>
                  <a:gd name="connsiteX9" fmla="*/ 546416 w 548913"/>
                  <a:gd name="connsiteY9" fmla="*/ 60112 h 673660"/>
                  <a:gd name="connsiteX10" fmla="*/ 541501 w 548913"/>
                  <a:gd name="connsiteY10" fmla="*/ 77508 h 673660"/>
                  <a:gd name="connsiteX11" fmla="*/ 537752 w 548913"/>
                  <a:gd name="connsiteY11" fmla="*/ 88783 h 673660"/>
                  <a:gd name="connsiteX12" fmla="*/ 533512 w 548913"/>
                  <a:gd name="connsiteY12" fmla="*/ 96593 h 673660"/>
                  <a:gd name="connsiteX13" fmla="*/ 524357 w 548913"/>
                  <a:gd name="connsiteY13" fmla="*/ 122332 h 673660"/>
                  <a:gd name="connsiteX14" fmla="*/ 455108 w 548913"/>
                  <a:gd name="connsiteY14" fmla="*/ 345921 h 673660"/>
                  <a:gd name="connsiteX15" fmla="*/ 411727 w 548913"/>
                  <a:gd name="connsiteY15" fmla="*/ 669782 h 673660"/>
                  <a:gd name="connsiteX16" fmla="*/ 406197 w 548913"/>
                  <a:gd name="connsiteY16" fmla="*/ 672412 h 673660"/>
                  <a:gd name="connsiteX17" fmla="*/ 389054 w 548913"/>
                  <a:gd name="connsiteY17" fmla="*/ 635575 h 673660"/>
                  <a:gd name="connsiteX18" fmla="*/ 250924 w 548913"/>
                  <a:gd name="connsiteY18" fmla="*/ 395950 h 673660"/>
                  <a:gd name="connsiteX19" fmla="*/ 238881 w 548913"/>
                  <a:gd name="connsiteY19" fmla="*/ 396582 h 673660"/>
                  <a:gd name="connsiteX20" fmla="*/ 222659 w 548913"/>
                  <a:gd name="connsiteY20" fmla="*/ 264782 h 673660"/>
                  <a:gd name="connsiteX21" fmla="*/ 216392 w 548913"/>
                  <a:gd name="connsiteY21" fmla="*/ 239724 h 673660"/>
                  <a:gd name="connsiteX22" fmla="*/ 152489 w 548913"/>
                  <a:gd name="connsiteY22" fmla="*/ 95505 h 673660"/>
                  <a:gd name="connsiteX23" fmla="*/ 54974 w 548913"/>
                  <a:gd name="connsiteY23" fmla="*/ 108052 h 673660"/>
                  <a:gd name="connsiteX24" fmla="*/ 11532 w 548913"/>
                  <a:gd name="connsiteY24" fmla="*/ 113361 h 673660"/>
                  <a:gd name="connsiteX25" fmla="*/ 6248 w 548913"/>
                  <a:gd name="connsiteY25" fmla="*/ 75498 h 673660"/>
                  <a:gd name="connsiteX26" fmla="*/ 43852 w 548913"/>
                  <a:gd name="connsiteY26" fmla="*/ 43424 h 673660"/>
                  <a:gd name="connsiteX27" fmla="*/ 49874 w 548913"/>
                  <a:gd name="connsiteY27" fmla="*/ 18649 h 673660"/>
                  <a:gd name="connsiteX28" fmla="*/ 118325 w 548913"/>
                  <a:gd name="connsiteY28" fmla="*/ 68 h 673660"/>
                  <a:gd name="connsiteX29" fmla="*/ 175346 w 548913"/>
                  <a:gd name="connsiteY29" fmla="*/ 14040 h 673660"/>
                  <a:gd name="connsiteX30" fmla="*/ 195746 w 548913"/>
                  <a:gd name="connsiteY30" fmla="*/ 34047 h 673660"/>
                  <a:gd name="connsiteX31" fmla="*/ 319190 w 548913"/>
                  <a:gd name="connsiteY31" fmla="*/ 64033 h 673660"/>
                  <a:gd name="connsiteX32" fmla="*/ 323246 w 548913"/>
                  <a:gd name="connsiteY32" fmla="*/ 71412 h 673660"/>
                  <a:gd name="connsiteX33" fmla="*/ 250924 w 548913"/>
                  <a:gd name="connsiteY33" fmla="*/ 395950 h 673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48913" h="673660">
                    <a:moveTo>
                      <a:pt x="389054" y="635575"/>
                    </a:moveTo>
                    <a:cubicBezTo>
                      <a:pt x="389177" y="629978"/>
                      <a:pt x="381680" y="483651"/>
                      <a:pt x="384630" y="415797"/>
                    </a:cubicBezTo>
                    <a:cubicBezTo>
                      <a:pt x="387026" y="308740"/>
                      <a:pt x="409146" y="213020"/>
                      <a:pt x="412588" y="96931"/>
                    </a:cubicBezTo>
                    <a:lnTo>
                      <a:pt x="415352" y="77606"/>
                    </a:lnTo>
                    <a:cubicBezTo>
                      <a:pt x="414554" y="67836"/>
                      <a:pt x="411973" y="54502"/>
                      <a:pt x="411604" y="44782"/>
                    </a:cubicBezTo>
                    <a:cubicBezTo>
                      <a:pt x="411175" y="32935"/>
                      <a:pt x="413878" y="33322"/>
                      <a:pt x="414062" y="32714"/>
                    </a:cubicBezTo>
                    <a:cubicBezTo>
                      <a:pt x="458364" y="21598"/>
                      <a:pt x="489456" y="19951"/>
                      <a:pt x="529519" y="29113"/>
                    </a:cubicBezTo>
                    <a:cubicBezTo>
                      <a:pt x="529826" y="29187"/>
                      <a:pt x="531362" y="29807"/>
                      <a:pt x="531669" y="29955"/>
                    </a:cubicBezTo>
                    <a:cubicBezTo>
                      <a:pt x="535417" y="31927"/>
                      <a:pt x="536401" y="36001"/>
                      <a:pt x="550103" y="45138"/>
                    </a:cubicBezTo>
                    <a:cubicBezTo>
                      <a:pt x="552069" y="49857"/>
                      <a:pt x="549489" y="55596"/>
                      <a:pt x="546416" y="60112"/>
                    </a:cubicBezTo>
                    <a:cubicBezTo>
                      <a:pt x="543406" y="64659"/>
                      <a:pt x="541501" y="76819"/>
                      <a:pt x="541501" y="77508"/>
                    </a:cubicBezTo>
                    <a:cubicBezTo>
                      <a:pt x="541378" y="81557"/>
                      <a:pt x="540087" y="85465"/>
                      <a:pt x="537752" y="88783"/>
                    </a:cubicBezTo>
                    <a:cubicBezTo>
                      <a:pt x="535110" y="92556"/>
                      <a:pt x="533512" y="96593"/>
                      <a:pt x="533512" y="96593"/>
                    </a:cubicBezTo>
                    <a:cubicBezTo>
                      <a:pt x="533512" y="96593"/>
                      <a:pt x="528167" y="114098"/>
                      <a:pt x="524357" y="122332"/>
                    </a:cubicBezTo>
                    <a:cubicBezTo>
                      <a:pt x="492774" y="193148"/>
                      <a:pt x="473481" y="268560"/>
                      <a:pt x="455108" y="345921"/>
                    </a:cubicBezTo>
                    <a:cubicBezTo>
                      <a:pt x="429731" y="452916"/>
                      <a:pt x="410191" y="562332"/>
                      <a:pt x="411727" y="669782"/>
                    </a:cubicBezTo>
                    <a:cubicBezTo>
                      <a:pt x="411789" y="672879"/>
                      <a:pt x="407242" y="675349"/>
                      <a:pt x="406197" y="672412"/>
                    </a:cubicBezTo>
                    <a:cubicBezTo>
                      <a:pt x="403186" y="663453"/>
                      <a:pt x="390160" y="638156"/>
                      <a:pt x="389054" y="635575"/>
                    </a:cubicBezTo>
                    <a:close/>
                    <a:moveTo>
                      <a:pt x="250924" y="395950"/>
                    </a:moveTo>
                    <a:lnTo>
                      <a:pt x="238881" y="396582"/>
                    </a:lnTo>
                    <a:cubicBezTo>
                      <a:pt x="235440" y="357503"/>
                      <a:pt x="231262" y="303271"/>
                      <a:pt x="222659" y="264782"/>
                    </a:cubicBezTo>
                    <a:cubicBezTo>
                      <a:pt x="220509" y="255049"/>
                      <a:pt x="218850" y="247700"/>
                      <a:pt x="216392" y="239724"/>
                    </a:cubicBezTo>
                    <a:cubicBezTo>
                      <a:pt x="202689" y="188306"/>
                      <a:pt x="181306" y="140299"/>
                      <a:pt x="152489" y="95505"/>
                    </a:cubicBezTo>
                    <a:cubicBezTo>
                      <a:pt x="118694" y="85686"/>
                      <a:pt x="89875" y="97735"/>
                      <a:pt x="54974" y="108052"/>
                    </a:cubicBezTo>
                    <a:cubicBezTo>
                      <a:pt x="39429" y="111874"/>
                      <a:pt x="26770" y="115585"/>
                      <a:pt x="11532" y="113361"/>
                    </a:cubicBezTo>
                    <a:cubicBezTo>
                      <a:pt x="-3768" y="108691"/>
                      <a:pt x="2868" y="88205"/>
                      <a:pt x="6248" y="75498"/>
                    </a:cubicBezTo>
                    <a:cubicBezTo>
                      <a:pt x="10856" y="57968"/>
                      <a:pt x="32608" y="42637"/>
                      <a:pt x="43852" y="43424"/>
                    </a:cubicBezTo>
                    <a:cubicBezTo>
                      <a:pt x="47539" y="43190"/>
                      <a:pt x="45020" y="25598"/>
                      <a:pt x="49874" y="18649"/>
                    </a:cubicBezTo>
                    <a:cubicBezTo>
                      <a:pt x="67263" y="5764"/>
                      <a:pt x="96696" y="621"/>
                      <a:pt x="118325" y="68"/>
                    </a:cubicBezTo>
                    <a:cubicBezTo>
                      <a:pt x="138479" y="0"/>
                      <a:pt x="157158" y="5352"/>
                      <a:pt x="175346" y="14040"/>
                    </a:cubicBezTo>
                    <a:cubicBezTo>
                      <a:pt x="182904" y="16861"/>
                      <a:pt x="195746" y="27048"/>
                      <a:pt x="195746" y="34047"/>
                    </a:cubicBezTo>
                    <a:cubicBezTo>
                      <a:pt x="222106" y="57267"/>
                      <a:pt x="281708" y="60844"/>
                      <a:pt x="319190" y="64033"/>
                    </a:cubicBezTo>
                    <a:cubicBezTo>
                      <a:pt x="322816" y="64340"/>
                      <a:pt x="324905" y="68156"/>
                      <a:pt x="323246" y="71412"/>
                    </a:cubicBezTo>
                    <a:cubicBezTo>
                      <a:pt x="278268" y="162278"/>
                      <a:pt x="263644" y="294896"/>
                      <a:pt x="250924" y="39595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6" name="Freeform: Shape 419">
                <a:extLst>
                  <a:ext uri="{FF2B5EF4-FFF2-40B4-BE49-F238E27FC236}">
                    <a16:creationId xmlns:a16="http://schemas.microsoft.com/office/drawing/2014/main" id="{782F27EE-DAA0-1752-53A5-458BF0AC30D6}"/>
                  </a:ext>
                </a:extLst>
              </p:cNvPr>
              <p:cNvSpPr/>
              <p:nvPr/>
            </p:nvSpPr>
            <p:spPr>
              <a:xfrm>
                <a:off x="9143711" y="584596"/>
                <a:ext cx="183627" cy="559750"/>
              </a:xfrm>
              <a:custGeom>
                <a:avLst/>
                <a:gdLst>
                  <a:gd name="connsiteX0" fmla="*/ 159451 w 183627"/>
                  <a:gd name="connsiteY0" fmla="*/ 67 h 559750"/>
                  <a:gd name="connsiteX1" fmla="*/ 146854 w 183627"/>
                  <a:gd name="connsiteY1" fmla="*/ 126239 h 559750"/>
                  <a:gd name="connsiteX2" fmla="*/ 136101 w 183627"/>
                  <a:gd name="connsiteY2" fmla="*/ 356568 h 559750"/>
                  <a:gd name="connsiteX3" fmla="*/ 138130 w 183627"/>
                  <a:gd name="connsiteY3" fmla="*/ 420392 h 559750"/>
                  <a:gd name="connsiteX4" fmla="*/ 151095 w 183627"/>
                  <a:gd name="connsiteY4" fmla="*/ 498981 h 559750"/>
                  <a:gd name="connsiteX5" fmla="*/ 158038 w 183627"/>
                  <a:gd name="connsiteY5" fmla="*/ 537882 h 559750"/>
                  <a:gd name="connsiteX6" fmla="*/ 185504 w 183627"/>
                  <a:gd name="connsiteY6" fmla="*/ 559468 h 559750"/>
                  <a:gd name="connsiteX7" fmla="*/ 7864 w 183627"/>
                  <a:gd name="connsiteY7" fmla="*/ 557539 h 559750"/>
                  <a:gd name="connsiteX8" fmla="*/ 17389 w 183627"/>
                  <a:gd name="connsiteY8" fmla="*/ 546626 h 559750"/>
                  <a:gd name="connsiteX9" fmla="*/ 9831 w 183627"/>
                  <a:gd name="connsiteY9" fmla="*/ 514183 h 559750"/>
                  <a:gd name="connsiteX10" fmla="*/ 5407 w 183627"/>
                  <a:gd name="connsiteY10" fmla="*/ 460326 h 559750"/>
                  <a:gd name="connsiteX11" fmla="*/ 2273 w 183627"/>
                  <a:gd name="connsiteY11" fmla="*/ 398265 h 559750"/>
                  <a:gd name="connsiteX12" fmla="*/ 4362 w 183627"/>
                  <a:gd name="connsiteY12" fmla="*/ 274041 h 559750"/>
                  <a:gd name="connsiteX13" fmla="*/ 37911 w 183627"/>
                  <a:gd name="connsiteY13" fmla="*/ 18697 h 559750"/>
                  <a:gd name="connsiteX14" fmla="*/ 41230 w 183627"/>
                  <a:gd name="connsiteY14" fmla="*/ 3662 h 559750"/>
                  <a:gd name="connsiteX15" fmla="*/ 95855 w 183627"/>
                  <a:gd name="connsiteY15" fmla="*/ 10974 h 559750"/>
                  <a:gd name="connsiteX16" fmla="*/ 159451 w 183627"/>
                  <a:gd name="connsiteY16" fmla="*/ 67 h 55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3627" h="559750">
                    <a:moveTo>
                      <a:pt x="159451" y="67"/>
                    </a:moveTo>
                    <a:cubicBezTo>
                      <a:pt x="159451" y="67"/>
                      <a:pt x="150419" y="87842"/>
                      <a:pt x="146854" y="126239"/>
                    </a:cubicBezTo>
                    <a:cubicBezTo>
                      <a:pt x="139850" y="202795"/>
                      <a:pt x="135549" y="279669"/>
                      <a:pt x="136101" y="356568"/>
                    </a:cubicBezTo>
                    <a:cubicBezTo>
                      <a:pt x="136286" y="376452"/>
                      <a:pt x="138130" y="420392"/>
                      <a:pt x="138130" y="420392"/>
                    </a:cubicBezTo>
                    <a:cubicBezTo>
                      <a:pt x="139113" y="442033"/>
                      <a:pt x="151095" y="498981"/>
                      <a:pt x="151095" y="498981"/>
                    </a:cubicBezTo>
                    <a:cubicBezTo>
                      <a:pt x="151770" y="508745"/>
                      <a:pt x="153798" y="529028"/>
                      <a:pt x="158038" y="537882"/>
                    </a:cubicBezTo>
                    <a:cubicBezTo>
                      <a:pt x="162155" y="546509"/>
                      <a:pt x="182923" y="558946"/>
                      <a:pt x="185504" y="559468"/>
                    </a:cubicBezTo>
                    <a:cubicBezTo>
                      <a:pt x="131924" y="560568"/>
                      <a:pt x="61568" y="558835"/>
                      <a:pt x="7864" y="557539"/>
                    </a:cubicBezTo>
                    <a:cubicBezTo>
                      <a:pt x="13456" y="556660"/>
                      <a:pt x="16590" y="552248"/>
                      <a:pt x="17389" y="546626"/>
                    </a:cubicBezTo>
                    <a:cubicBezTo>
                      <a:pt x="18802" y="535259"/>
                      <a:pt x="16099" y="523750"/>
                      <a:pt x="9831" y="514183"/>
                    </a:cubicBezTo>
                    <a:cubicBezTo>
                      <a:pt x="9155" y="513218"/>
                      <a:pt x="6145" y="470636"/>
                      <a:pt x="5407" y="460326"/>
                    </a:cubicBezTo>
                    <a:cubicBezTo>
                      <a:pt x="3871" y="439668"/>
                      <a:pt x="2703" y="418973"/>
                      <a:pt x="2273" y="398265"/>
                    </a:cubicBezTo>
                    <a:cubicBezTo>
                      <a:pt x="1352" y="356851"/>
                      <a:pt x="2027" y="315443"/>
                      <a:pt x="4362" y="274041"/>
                    </a:cubicBezTo>
                    <a:cubicBezTo>
                      <a:pt x="9032" y="191421"/>
                      <a:pt x="20031" y="99511"/>
                      <a:pt x="37911" y="18697"/>
                    </a:cubicBezTo>
                    <a:cubicBezTo>
                      <a:pt x="39202" y="12811"/>
                      <a:pt x="39878" y="9542"/>
                      <a:pt x="41230" y="3662"/>
                    </a:cubicBezTo>
                    <a:cubicBezTo>
                      <a:pt x="55178" y="10894"/>
                      <a:pt x="80617" y="10869"/>
                      <a:pt x="95855" y="10974"/>
                    </a:cubicBezTo>
                    <a:cubicBezTo>
                      <a:pt x="114903" y="11096"/>
                      <a:pt x="159451" y="67"/>
                      <a:pt x="159451" y="6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47" name="Graphic 3" descr="Man wearing a jacket">
                <a:extLst>
                  <a:ext uri="{FF2B5EF4-FFF2-40B4-BE49-F238E27FC236}">
                    <a16:creationId xmlns:a16="http://schemas.microsoft.com/office/drawing/2014/main" id="{3B819B9C-C5A9-ECAF-28C4-A56E4A3291B2}"/>
                  </a:ext>
                </a:extLst>
              </p:cNvPr>
              <p:cNvGrpSpPr/>
              <p:nvPr/>
            </p:nvGrpSpPr>
            <p:grpSpPr>
              <a:xfrm>
                <a:off x="8768619" y="413095"/>
                <a:ext cx="781662" cy="741583"/>
                <a:chOff x="8768619" y="413095"/>
                <a:chExt cx="781662" cy="741583"/>
              </a:xfrm>
            </p:grpSpPr>
            <p:sp>
              <p:nvSpPr>
                <p:cNvPr id="148" name="Freeform: Shape 421">
                  <a:extLst>
                    <a:ext uri="{FF2B5EF4-FFF2-40B4-BE49-F238E27FC236}">
                      <a16:creationId xmlns:a16="http://schemas.microsoft.com/office/drawing/2014/main" id="{07397E4C-4D28-A034-2F06-30EE6FDEB6FB}"/>
                    </a:ext>
                  </a:extLst>
                </p:cNvPr>
                <p:cNvSpPr/>
                <p:nvPr/>
              </p:nvSpPr>
              <p:spPr>
                <a:xfrm>
                  <a:off x="8768619" y="413095"/>
                  <a:ext cx="781662" cy="741583"/>
                </a:xfrm>
                <a:custGeom>
                  <a:avLst/>
                  <a:gdLst>
                    <a:gd name="connsiteX0" fmla="*/ 783030 w 781662"/>
                    <a:gd name="connsiteY0" fmla="*/ 683754 h 741583"/>
                    <a:gd name="connsiteX1" fmla="*/ 781248 w 781662"/>
                    <a:gd name="connsiteY1" fmla="*/ 679748 h 741583"/>
                    <a:gd name="connsiteX2" fmla="*/ 742783 w 781662"/>
                    <a:gd name="connsiteY2" fmla="*/ 461149 h 741583"/>
                    <a:gd name="connsiteX3" fmla="*/ 655653 w 781662"/>
                    <a:gd name="connsiteY3" fmla="*/ 146842 h 741583"/>
                    <a:gd name="connsiteX4" fmla="*/ 667512 w 781662"/>
                    <a:gd name="connsiteY4" fmla="*/ 105391 h 741583"/>
                    <a:gd name="connsiteX5" fmla="*/ 684778 w 781662"/>
                    <a:gd name="connsiteY5" fmla="*/ 70299 h 741583"/>
                    <a:gd name="connsiteX6" fmla="*/ 604223 w 781662"/>
                    <a:gd name="connsiteY6" fmla="*/ 45813 h 741583"/>
                    <a:gd name="connsiteX7" fmla="*/ 604899 w 781662"/>
                    <a:gd name="connsiteY7" fmla="*/ 46489 h 741583"/>
                    <a:gd name="connsiteX8" fmla="*/ 673903 w 781662"/>
                    <a:gd name="connsiteY8" fmla="*/ 53985 h 741583"/>
                    <a:gd name="connsiteX9" fmla="*/ 673903 w 781662"/>
                    <a:gd name="connsiteY9" fmla="*/ 53985 h 741583"/>
                    <a:gd name="connsiteX10" fmla="*/ 675439 w 781662"/>
                    <a:gd name="connsiteY10" fmla="*/ 57297 h 741583"/>
                    <a:gd name="connsiteX11" fmla="*/ 661920 w 781662"/>
                    <a:gd name="connsiteY11" fmla="*/ 61654 h 741583"/>
                    <a:gd name="connsiteX12" fmla="*/ 666099 w 781662"/>
                    <a:gd name="connsiteY12" fmla="*/ 78435 h 741583"/>
                    <a:gd name="connsiteX13" fmla="*/ 667021 w 781662"/>
                    <a:gd name="connsiteY13" fmla="*/ 79326 h 741583"/>
                    <a:gd name="connsiteX14" fmla="*/ 666652 w 781662"/>
                    <a:gd name="connsiteY14" fmla="*/ 81120 h 741583"/>
                    <a:gd name="connsiteX15" fmla="*/ 650062 w 781662"/>
                    <a:gd name="connsiteY15" fmla="*/ 90318 h 741583"/>
                    <a:gd name="connsiteX16" fmla="*/ 560228 w 781662"/>
                    <a:gd name="connsiteY16" fmla="*/ 58403 h 741583"/>
                    <a:gd name="connsiteX17" fmla="*/ 560228 w 781662"/>
                    <a:gd name="connsiteY17" fmla="*/ 58403 h 741583"/>
                    <a:gd name="connsiteX18" fmla="*/ 542470 w 781662"/>
                    <a:gd name="connsiteY18" fmla="*/ 51300 h 741583"/>
                    <a:gd name="connsiteX19" fmla="*/ 538538 w 781662"/>
                    <a:gd name="connsiteY19" fmla="*/ 50428 h 741583"/>
                    <a:gd name="connsiteX20" fmla="*/ 538476 w 781662"/>
                    <a:gd name="connsiteY20" fmla="*/ 50987 h 741583"/>
                    <a:gd name="connsiteX21" fmla="*/ 533868 w 781662"/>
                    <a:gd name="connsiteY21" fmla="*/ 126780 h 741583"/>
                    <a:gd name="connsiteX22" fmla="*/ 528276 w 781662"/>
                    <a:gd name="connsiteY22" fmla="*/ 162609 h 741583"/>
                    <a:gd name="connsiteX23" fmla="*/ 521947 w 781662"/>
                    <a:gd name="connsiteY23" fmla="*/ 163328 h 741583"/>
                    <a:gd name="connsiteX24" fmla="*/ 426952 w 781662"/>
                    <a:gd name="connsiteY24" fmla="*/ 173553 h 741583"/>
                    <a:gd name="connsiteX25" fmla="*/ 447475 w 781662"/>
                    <a:gd name="connsiteY25" fmla="*/ 105231 h 741583"/>
                    <a:gd name="connsiteX26" fmla="*/ 461792 w 781662"/>
                    <a:gd name="connsiteY26" fmla="*/ 75983 h 741583"/>
                    <a:gd name="connsiteX27" fmla="*/ 461362 w 781662"/>
                    <a:gd name="connsiteY27" fmla="*/ 68100 h 741583"/>
                    <a:gd name="connsiteX28" fmla="*/ 442007 w 781662"/>
                    <a:gd name="connsiteY28" fmla="*/ 65629 h 741583"/>
                    <a:gd name="connsiteX29" fmla="*/ 342158 w 781662"/>
                    <a:gd name="connsiteY29" fmla="*/ 55626 h 741583"/>
                    <a:gd name="connsiteX30" fmla="*/ 341604 w 781662"/>
                    <a:gd name="connsiteY30" fmla="*/ 57758 h 741583"/>
                    <a:gd name="connsiteX31" fmla="*/ 442683 w 781662"/>
                    <a:gd name="connsiteY31" fmla="*/ 78134 h 741583"/>
                    <a:gd name="connsiteX32" fmla="*/ 408580 w 781662"/>
                    <a:gd name="connsiteY32" fmla="*/ 177141 h 741583"/>
                    <a:gd name="connsiteX33" fmla="*/ 374048 w 781662"/>
                    <a:gd name="connsiteY33" fmla="*/ 388520 h 741583"/>
                    <a:gd name="connsiteX34" fmla="*/ 373679 w 781662"/>
                    <a:gd name="connsiteY34" fmla="*/ 388526 h 741583"/>
                    <a:gd name="connsiteX35" fmla="*/ 354569 w 781662"/>
                    <a:gd name="connsiteY35" fmla="*/ 273863 h 741583"/>
                    <a:gd name="connsiteX36" fmla="*/ 347564 w 781662"/>
                    <a:gd name="connsiteY36" fmla="*/ 247355 h 741583"/>
                    <a:gd name="connsiteX37" fmla="*/ 287409 w 781662"/>
                    <a:gd name="connsiteY37" fmla="*/ 104574 h 741583"/>
                    <a:gd name="connsiteX38" fmla="*/ 285381 w 781662"/>
                    <a:gd name="connsiteY38" fmla="*/ 101348 h 741583"/>
                    <a:gd name="connsiteX39" fmla="*/ 279544 w 781662"/>
                    <a:gd name="connsiteY39" fmla="*/ 93870 h 741583"/>
                    <a:gd name="connsiteX40" fmla="*/ 278991 w 781662"/>
                    <a:gd name="connsiteY40" fmla="*/ 98454 h 741583"/>
                    <a:gd name="connsiteX41" fmla="*/ 160832 w 781662"/>
                    <a:gd name="connsiteY41" fmla="*/ 117723 h 741583"/>
                    <a:gd name="connsiteX42" fmla="*/ 136622 w 781662"/>
                    <a:gd name="connsiteY42" fmla="*/ 116519 h 741583"/>
                    <a:gd name="connsiteX43" fmla="*/ 149894 w 781662"/>
                    <a:gd name="connsiteY43" fmla="*/ 102140 h 741583"/>
                    <a:gd name="connsiteX44" fmla="*/ 145900 w 781662"/>
                    <a:gd name="connsiteY44" fmla="*/ 82834 h 741583"/>
                    <a:gd name="connsiteX45" fmla="*/ 144917 w 781662"/>
                    <a:gd name="connsiteY45" fmla="*/ 81562 h 741583"/>
                    <a:gd name="connsiteX46" fmla="*/ 152966 w 781662"/>
                    <a:gd name="connsiteY46" fmla="*/ 69765 h 741583"/>
                    <a:gd name="connsiteX47" fmla="*/ 181231 w 781662"/>
                    <a:gd name="connsiteY47" fmla="*/ 61599 h 741583"/>
                    <a:gd name="connsiteX48" fmla="*/ 191185 w 781662"/>
                    <a:gd name="connsiteY48" fmla="*/ 60984 h 741583"/>
                    <a:gd name="connsiteX49" fmla="*/ 190325 w 781662"/>
                    <a:gd name="connsiteY49" fmla="*/ 45832 h 741583"/>
                    <a:gd name="connsiteX50" fmla="*/ 183382 w 781662"/>
                    <a:gd name="connsiteY50" fmla="*/ 40179 h 741583"/>
                    <a:gd name="connsiteX51" fmla="*/ 196716 w 781662"/>
                    <a:gd name="connsiteY51" fmla="*/ 26439 h 741583"/>
                    <a:gd name="connsiteX52" fmla="*/ 305659 w 781662"/>
                    <a:gd name="connsiteY52" fmla="*/ 31429 h 741583"/>
                    <a:gd name="connsiteX53" fmla="*/ 321266 w 781662"/>
                    <a:gd name="connsiteY53" fmla="*/ 43355 h 741583"/>
                    <a:gd name="connsiteX54" fmla="*/ 323969 w 781662"/>
                    <a:gd name="connsiteY54" fmla="*/ 34095 h 741583"/>
                    <a:gd name="connsiteX55" fmla="*/ 212876 w 781662"/>
                    <a:gd name="connsiteY55" fmla="*/ 2408 h 741583"/>
                    <a:gd name="connsiteX56" fmla="*/ 164580 w 781662"/>
                    <a:gd name="connsiteY56" fmla="*/ 42870 h 741583"/>
                    <a:gd name="connsiteX57" fmla="*/ 127896 w 781662"/>
                    <a:gd name="connsiteY57" fmla="*/ 91830 h 741583"/>
                    <a:gd name="connsiteX58" fmla="*/ 134102 w 781662"/>
                    <a:gd name="connsiteY58" fmla="*/ 138031 h 741583"/>
                    <a:gd name="connsiteX59" fmla="*/ 43777 w 781662"/>
                    <a:gd name="connsiteY59" fmla="*/ 384588 h 741583"/>
                    <a:gd name="connsiteX60" fmla="*/ 24545 w 781662"/>
                    <a:gd name="connsiteY60" fmla="*/ 554657 h 741583"/>
                    <a:gd name="connsiteX61" fmla="*/ 24545 w 781662"/>
                    <a:gd name="connsiteY61" fmla="*/ 554663 h 741583"/>
                    <a:gd name="connsiteX62" fmla="*/ 11149 w 781662"/>
                    <a:gd name="connsiteY62" fmla="*/ 703859 h 741583"/>
                    <a:gd name="connsiteX63" fmla="*/ 17602 w 781662"/>
                    <a:gd name="connsiteY63" fmla="*/ 707183 h 741583"/>
                    <a:gd name="connsiteX64" fmla="*/ 88018 w 781662"/>
                    <a:gd name="connsiteY64" fmla="*/ 740997 h 741583"/>
                    <a:gd name="connsiteX65" fmla="*/ 165808 w 781662"/>
                    <a:gd name="connsiteY65" fmla="*/ 737955 h 741583"/>
                    <a:gd name="connsiteX66" fmla="*/ 184058 w 781662"/>
                    <a:gd name="connsiteY66" fmla="*/ 737163 h 741583"/>
                    <a:gd name="connsiteX67" fmla="*/ 389225 w 781662"/>
                    <a:gd name="connsiteY67" fmla="*/ 729230 h 741583"/>
                    <a:gd name="connsiteX68" fmla="*/ 390515 w 781662"/>
                    <a:gd name="connsiteY68" fmla="*/ 683121 h 741583"/>
                    <a:gd name="connsiteX69" fmla="*/ 424863 w 781662"/>
                    <a:gd name="connsiteY69" fmla="*/ 182395 h 741583"/>
                    <a:gd name="connsiteX70" fmla="*/ 525880 w 781662"/>
                    <a:gd name="connsiteY70" fmla="*/ 180078 h 741583"/>
                    <a:gd name="connsiteX71" fmla="*/ 502408 w 781662"/>
                    <a:gd name="connsiteY71" fmla="*/ 528100 h 741583"/>
                    <a:gd name="connsiteX72" fmla="*/ 506832 w 781662"/>
                    <a:gd name="connsiteY72" fmla="*/ 624895 h 741583"/>
                    <a:gd name="connsiteX73" fmla="*/ 513038 w 781662"/>
                    <a:gd name="connsiteY73" fmla="*/ 657296 h 741583"/>
                    <a:gd name="connsiteX74" fmla="*/ 516847 w 781662"/>
                    <a:gd name="connsiteY74" fmla="*/ 661406 h 741583"/>
                    <a:gd name="connsiteX75" fmla="*/ 563792 w 781662"/>
                    <a:gd name="connsiteY75" fmla="*/ 732069 h 741583"/>
                    <a:gd name="connsiteX76" fmla="*/ 683549 w 781662"/>
                    <a:gd name="connsiteY76" fmla="*/ 723448 h 741583"/>
                    <a:gd name="connsiteX77" fmla="*/ 740694 w 781662"/>
                    <a:gd name="connsiteY77" fmla="*/ 718950 h 741583"/>
                    <a:gd name="connsiteX78" fmla="*/ 773813 w 781662"/>
                    <a:gd name="connsiteY78" fmla="*/ 713610 h 741583"/>
                    <a:gd name="connsiteX79" fmla="*/ 783030 w 781662"/>
                    <a:gd name="connsiteY79" fmla="*/ 683754 h 741583"/>
                    <a:gd name="connsiteX80" fmla="*/ 647665 w 781662"/>
                    <a:gd name="connsiteY80" fmla="*/ 129312 h 741583"/>
                    <a:gd name="connsiteX81" fmla="*/ 645084 w 781662"/>
                    <a:gd name="connsiteY81" fmla="*/ 134455 h 741583"/>
                    <a:gd name="connsiteX82" fmla="*/ 643180 w 781662"/>
                    <a:gd name="connsiteY82" fmla="*/ 138547 h 741583"/>
                    <a:gd name="connsiteX83" fmla="*/ 629416 w 781662"/>
                    <a:gd name="connsiteY83" fmla="*/ 172717 h 741583"/>
                    <a:gd name="connsiteX84" fmla="*/ 629416 w 781662"/>
                    <a:gd name="connsiteY84" fmla="*/ 172729 h 741583"/>
                    <a:gd name="connsiteX85" fmla="*/ 536080 w 781662"/>
                    <a:gd name="connsiteY85" fmla="*/ 671416 h 741583"/>
                    <a:gd name="connsiteX86" fmla="*/ 535650 w 781662"/>
                    <a:gd name="connsiteY86" fmla="*/ 672995 h 741583"/>
                    <a:gd name="connsiteX87" fmla="*/ 532024 w 781662"/>
                    <a:gd name="connsiteY87" fmla="*/ 660982 h 741583"/>
                    <a:gd name="connsiteX88" fmla="*/ 532024 w 781662"/>
                    <a:gd name="connsiteY88" fmla="*/ 660976 h 741583"/>
                    <a:gd name="connsiteX89" fmla="*/ 525757 w 781662"/>
                    <a:gd name="connsiteY89" fmla="*/ 643016 h 741583"/>
                    <a:gd name="connsiteX90" fmla="*/ 540504 w 781662"/>
                    <a:gd name="connsiteY90" fmla="*/ 198204 h 741583"/>
                    <a:gd name="connsiteX91" fmla="*/ 547570 w 781662"/>
                    <a:gd name="connsiteY91" fmla="*/ 103210 h 741583"/>
                    <a:gd name="connsiteX92" fmla="*/ 543576 w 781662"/>
                    <a:gd name="connsiteY92" fmla="*/ 56204 h 741583"/>
                    <a:gd name="connsiteX93" fmla="*/ 544928 w 781662"/>
                    <a:gd name="connsiteY93" fmla="*/ 55362 h 741583"/>
                    <a:gd name="connsiteX94" fmla="*/ 598877 w 781662"/>
                    <a:gd name="connsiteY94" fmla="*/ 86122 h 741583"/>
                    <a:gd name="connsiteX95" fmla="*/ 641950 w 781662"/>
                    <a:gd name="connsiteY95" fmla="*/ 107560 h 741583"/>
                    <a:gd name="connsiteX96" fmla="*/ 657619 w 781662"/>
                    <a:gd name="connsiteY96" fmla="*/ 109784 h 741583"/>
                    <a:gd name="connsiteX97" fmla="*/ 657619 w 781662"/>
                    <a:gd name="connsiteY97" fmla="*/ 110073 h 741583"/>
                    <a:gd name="connsiteX98" fmla="*/ 657619 w 781662"/>
                    <a:gd name="connsiteY98" fmla="*/ 110079 h 741583"/>
                    <a:gd name="connsiteX99" fmla="*/ 649140 w 781662"/>
                    <a:gd name="connsiteY99" fmla="*/ 127548 h 741583"/>
                    <a:gd name="connsiteX100" fmla="*/ 647665 w 781662"/>
                    <a:gd name="connsiteY100" fmla="*/ 129312 h 7415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</a:cxnLst>
                  <a:rect l="l" t="t" r="r" b="b"/>
                  <a:pathLst>
                    <a:path w="781662" h="741583">
                      <a:moveTo>
                        <a:pt x="783030" y="683754"/>
                      </a:moveTo>
                      <a:cubicBezTo>
                        <a:pt x="782600" y="682341"/>
                        <a:pt x="782047" y="680989"/>
                        <a:pt x="781248" y="679748"/>
                      </a:cubicBezTo>
                      <a:cubicBezTo>
                        <a:pt x="791693" y="605374"/>
                        <a:pt x="755318" y="533741"/>
                        <a:pt x="742783" y="461149"/>
                      </a:cubicBezTo>
                      <a:cubicBezTo>
                        <a:pt x="724779" y="354190"/>
                        <a:pt x="733382" y="232417"/>
                        <a:pt x="655653" y="146842"/>
                      </a:cubicBezTo>
                      <a:cubicBezTo>
                        <a:pt x="660016" y="133041"/>
                        <a:pt x="664747" y="120076"/>
                        <a:pt x="667512" y="105391"/>
                      </a:cubicBezTo>
                      <a:cubicBezTo>
                        <a:pt x="681214" y="100211"/>
                        <a:pt x="691906" y="84690"/>
                        <a:pt x="684778" y="70299"/>
                      </a:cubicBezTo>
                      <a:cubicBezTo>
                        <a:pt x="715132" y="33401"/>
                        <a:pt x="621674" y="29573"/>
                        <a:pt x="604223" y="45813"/>
                      </a:cubicBezTo>
                      <a:cubicBezTo>
                        <a:pt x="603302" y="46630"/>
                        <a:pt x="604407" y="46544"/>
                        <a:pt x="604899" y="46489"/>
                      </a:cubicBezTo>
                      <a:cubicBezTo>
                        <a:pt x="627757" y="43835"/>
                        <a:pt x="652580" y="41623"/>
                        <a:pt x="673903" y="53985"/>
                      </a:cubicBezTo>
                      <a:lnTo>
                        <a:pt x="673903" y="53985"/>
                      </a:lnTo>
                      <a:cubicBezTo>
                        <a:pt x="675807" y="54803"/>
                        <a:pt x="677282" y="55687"/>
                        <a:pt x="675439" y="57297"/>
                      </a:cubicBezTo>
                      <a:cubicBezTo>
                        <a:pt x="671629" y="60075"/>
                        <a:pt x="665545" y="58145"/>
                        <a:pt x="661920" y="61654"/>
                      </a:cubicBezTo>
                      <a:cubicBezTo>
                        <a:pt x="655960" y="66367"/>
                        <a:pt x="658663" y="77040"/>
                        <a:pt x="666099" y="78435"/>
                      </a:cubicBezTo>
                      <a:cubicBezTo>
                        <a:pt x="666099" y="78441"/>
                        <a:pt x="666836" y="78582"/>
                        <a:pt x="667021" y="79326"/>
                      </a:cubicBezTo>
                      <a:cubicBezTo>
                        <a:pt x="667266" y="80180"/>
                        <a:pt x="666713" y="81077"/>
                        <a:pt x="666652" y="81120"/>
                      </a:cubicBezTo>
                      <a:cubicBezTo>
                        <a:pt x="663518" y="86478"/>
                        <a:pt x="654915" y="86748"/>
                        <a:pt x="650062" y="90318"/>
                      </a:cubicBezTo>
                      <a:cubicBezTo>
                        <a:pt x="619584" y="79117"/>
                        <a:pt x="589722" y="71252"/>
                        <a:pt x="560228" y="58403"/>
                      </a:cubicBezTo>
                      <a:lnTo>
                        <a:pt x="560228" y="58403"/>
                      </a:lnTo>
                      <a:cubicBezTo>
                        <a:pt x="554452" y="56050"/>
                        <a:pt x="548430" y="53617"/>
                        <a:pt x="542470" y="51300"/>
                      </a:cubicBezTo>
                      <a:cubicBezTo>
                        <a:pt x="540811" y="45193"/>
                        <a:pt x="539275" y="40037"/>
                        <a:pt x="538538" y="50428"/>
                      </a:cubicBezTo>
                      <a:cubicBezTo>
                        <a:pt x="538476" y="50606"/>
                        <a:pt x="538476" y="50803"/>
                        <a:pt x="538476" y="50987"/>
                      </a:cubicBezTo>
                      <a:cubicBezTo>
                        <a:pt x="537431" y="76352"/>
                        <a:pt x="535957" y="101477"/>
                        <a:pt x="533868" y="126780"/>
                      </a:cubicBezTo>
                      <a:cubicBezTo>
                        <a:pt x="531840" y="138406"/>
                        <a:pt x="529935" y="150461"/>
                        <a:pt x="528276" y="162609"/>
                      </a:cubicBezTo>
                      <a:cubicBezTo>
                        <a:pt x="526187" y="161952"/>
                        <a:pt x="523852" y="162277"/>
                        <a:pt x="521947" y="163328"/>
                      </a:cubicBezTo>
                      <a:cubicBezTo>
                        <a:pt x="493006" y="178855"/>
                        <a:pt x="458535" y="180901"/>
                        <a:pt x="426952" y="173553"/>
                      </a:cubicBezTo>
                      <a:cubicBezTo>
                        <a:pt x="433220" y="148102"/>
                        <a:pt x="438074" y="128193"/>
                        <a:pt x="447475" y="105231"/>
                      </a:cubicBezTo>
                      <a:cubicBezTo>
                        <a:pt x="451715" y="95148"/>
                        <a:pt x="456938" y="85679"/>
                        <a:pt x="461792" y="75983"/>
                      </a:cubicBezTo>
                      <a:cubicBezTo>
                        <a:pt x="462959" y="73451"/>
                        <a:pt x="462836" y="70496"/>
                        <a:pt x="461362" y="68100"/>
                      </a:cubicBezTo>
                      <a:cubicBezTo>
                        <a:pt x="456999" y="62176"/>
                        <a:pt x="448397" y="66711"/>
                        <a:pt x="442007" y="65629"/>
                      </a:cubicBezTo>
                      <a:cubicBezTo>
                        <a:pt x="409256" y="64781"/>
                        <a:pt x="372758" y="60173"/>
                        <a:pt x="342158" y="55626"/>
                      </a:cubicBezTo>
                      <a:cubicBezTo>
                        <a:pt x="340867" y="55325"/>
                        <a:pt x="340191" y="57383"/>
                        <a:pt x="341604" y="57758"/>
                      </a:cubicBezTo>
                      <a:cubicBezTo>
                        <a:pt x="374662" y="70023"/>
                        <a:pt x="408150" y="75541"/>
                        <a:pt x="442683" y="78134"/>
                      </a:cubicBezTo>
                      <a:cubicBezTo>
                        <a:pt x="424679" y="108420"/>
                        <a:pt x="417306" y="141644"/>
                        <a:pt x="408580" y="177141"/>
                      </a:cubicBezTo>
                      <a:cubicBezTo>
                        <a:pt x="392174" y="246433"/>
                        <a:pt x="380561" y="317790"/>
                        <a:pt x="374048" y="388520"/>
                      </a:cubicBezTo>
                      <a:cubicBezTo>
                        <a:pt x="374048" y="388784"/>
                        <a:pt x="373679" y="388790"/>
                        <a:pt x="373679" y="388526"/>
                      </a:cubicBezTo>
                      <a:cubicBezTo>
                        <a:pt x="370177" y="350411"/>
                        <a:pt x="363786" y="310994"/>
                        <a:pt x="354569" y="273863"/>
                      </a:cubicBezTo>
                      <a:cubicBezTo>
                        <a:pt x="352173" y="264000"/>
                        <a:pt x="350268" y="255840"/>
                        <a:pt x="347564" y="247355"/>
                      </a:cubicBezTo>
                      <a:cubicBezTo>
                        <a:pt x="334170" y="197025"/>
                        <a:pt x="315183" y="148765"/>
                        <a:pt x="287409" y="104574"/>
                      </a:cubicBezTo>
                      <a:cubicBezTo>
                        <a:pt x="286979" y="103357"/>
                        <a:pt x="286303" y="102251"/>
                        <a:pt x="285381" y="101348"/>
                      </a:cubicBezTo>
                      <a:cubicBezTo>
                        <a:pt x="283354" y="99025"/>
                        <a:pt x="282432" y="94878"/>
                        <a:pt x="279544" y="93870"/>
                      </a:cubicBezTo>
                      <a:cubicBezTo>
                        <a:pt x="276656" y="94017"/>
                        <a:pt x="278316" y="96850"/>
                        <a:pt x="278991" y="98454"/>
                      </a:cubicBezTo>
                      <a:cubicBezTo>
                        <a:pt x="238498" y="88309"/>
                        <a:pt x="199849" y="110233"/>
                        <a:pt x="160832" y="117723"/>
                      </a:cubicBezTo>
                      <a:cubicBezTo>
                        <a:pt x="153519" y="118731"/>
                        <a:pt x="142275" y="122172"/>
                        <a:pt x="136622" y="116519"/>
                      </a:cubicBezTo>
                      <a:cubicBezTo>
                        <a:pt x="134840" y="109373"/>
                        <a:pt x="144241" y="104408"/>
                        <a:pt x="149894" y="102140"/>
                      </a:cubicBezTo>
                      <a:cubicBezTo>
                        <a:pt x="166177" y="99812"/>
                        <a:pt x="161138" y="76475"/>
                        <a:pt x="145900" y="82834"/>
                      </a:cubicBezTo>
                      <a:cubicBezTo>
                        <a:pt x="145592" y="82183"/>
                        <a:pt x="145286" y="81458"/>
                        <a:pt x="144917" y="81562"/>
                      </a:cubicBezTo>
                      <a:cubicBezTo>
                        <a:pt x="144671" y="76966"/>
                        <a:pt x="149157" y="72751"/>
                        <a:pt x="152966" y="69765"/>
                      </a:cubicBezTo>
                      <a:cubicBezTo>
                        <a:pt x="160832" y="63645"/>
                        <a:pt x="171216" y="59399"/>
                        <a:pt x="181231" y="61599"/>
                      </a:cubicBezTo>
                      <a:cubicBezTo>
                        <a:pt x="184550" y="62692"/>
                        <a:pt x="188421" y="63651"/>
                        <a:pt x="191185" y="60984"/>
                      </a:cubicBezTo>
                      <a:cubicBezTo>
                        <a:pt x="195671" y="57119"/>
                        <a:pt x="195426" y="49070"/>
                        <a:pt x="190325" y="45832"/>
                      </a:cubicBezTo>
                      <a:cubicBezTo>
                        <a:pt x="187929" y="44228"/>
                        <a:pt x="185348" y="42403"/>
                        <a:pt x="183382" y="40179"/>
                      </a:cubicBezTo>
                      <a:cubicBezTo>
                        <a:pt x="176377" y="31988"/>
                        <a:pt x="190756" y="28909"/>
                        <a:pt x="196716" y="26439"/>
                      </a:cubicBezTo>
                      <a:cubicBezTo>
                        <a:pt x="231616" y="12153"/>
                        <a:pt x="271987" y="14943"/>
                        <a:pt x="305659" y="31429"/>
                      </a:cubicBezTo>
                      <a:cubicBezTo>
                        <a:pt x="311988" y="33917"/>
                        <a:pt x="320590" y="37321"/>
                        <a:pt x="321266" y="43355"/>
                      </a:cubicBezTo>
                      <a:cubicBezTo>
                        <a:pt x="325260" y="49279"/>
                        <a:pt x="325505" y="36252"/>
                        <a:pt x="323969" y="34095"/>
                      </a:cubicBezTo>
                      <a:cubicBezTo>
                        <a:pt x="304552" y="2107"/>
                        <a:pt x="246671" y="-4167"/>
                        <a:pt x="212876" y="2408"/>
                      </a:cubicBezTo>
                      <a:cubicBezTo>
                        <a:pt x="188113" y="8350"/>
                        <a:pt x="157698" y="15944"/>
                        <a:pt x="164580" y="42870"/>
                      </a:cubicBezTo>
                      <a:cubicBezTo>
                        <a:pt x="143627" y="46385"/>
                        <a:pt x="115976" y="68745"/>
                        <a:pt x="127896" y="91830"/>
                      </a:cubicBezTo>
                      <a:cubicBezTo>
                        <a:pt x="110446" y="103978"/>
                        <a:pt x="112043" y="132347"/>
                        <a:pt x="134102" y="138031"/>
                      </a:cubicBezTo>
                      <a:cubicBezTo>
                        <a:pt x="72350" y="201719"/>
                        <a:pt x="47219" y="295368"/>
                        <a:pt x="43777" y="384588"/>
                      </a:cubicBezTo>
                      <a:cubicBezTo>
                        <a:pt x="44269" y="442015"/>
                        <a:pt x="44207" y="499903"/>
                        <a:pt x="24545" y="554657"/>
                      </a:cubicBezTo>
                      <a:lnTo>
                        <a:pt x="24545" y="554663"/>
                      </a:lnTo>
                      <a:cubicBezTo>
                        <a:pt x="12071" y="602498"/>
                        <a:pt x="-11094" y="655716"/>
                        <a:pt x="11149" y="703859"/>
                      </a:cubicBezTo>
                      <a:cubicBezTo>
                        <a:pt x="12010" y="706446"/>
                        <a:pt x="15021" y="707841"/>
                        <a:pt x="17602" y="707183"/>
                      </a:cubicBezTo>
                      <a:cubicBezTo>
                        <a:pt x="22087" y="740745"/>
                        <a:pt x="61105" y="743381"/>
                        <a:pt x="88018" y="740997"/>
                      </a:cubicBezTo>
                      <a:cubicBezTo>
                        <a:pt x="112965" y="740180"/>
                        <a:pt x="141169" y="739018"/>
                        <a:pt x="165808" y="737955"/>
                      </a:cubicBezTo>
                      <a:cubicBezTo>
                        <a:pt x="167959" y="737863"/>
                        <a:pt x="182644" y="737224"/>
                        <a:pt x="184058" y="737163"/>
                      </a:cubicBezTo>
                      <a:cubicBezTo>
                        <a:pt x="246057" y="734422"/>
                        <a:pt x="327042" y="731436"/>
                        <a:pt x="389225" y="729230"/>
                      </a:cubicBezTo>
                      <a:cubicBezTo>
                        <a:pt x="409133" y="726729"/>
                        <a:pt x="399916" y="692891"/>
                        <a:pt x="390515" y="683121"/>
                      </a:cubicBezTo>
                      <a:cubicBezTo>
                        <a:pt x="379147" y="514226"/>
                        <a:pt x="385108" y="347014"/>
                        <a:pt x="424863" y="182395"/>
                      </a:cubicBezTo>
                      <a:cubicBezTo>
                        <a:pt x="459949" y="198168"/>
                        <a:pt x="493129" y="194241"/>
                        <a:pt x="525880" y="180078"/>
                      </a:cubicBezTo>
                      <a:cubicBezTo>
                        <a:pt x="511931" y="289193"/>
                        <a:pt x="500995" y="426260"/>
                        <a:pt x="502408" y="528100"/>
                      </a:cubicBezTo>
                      <a:cubicBezTo>
                        <a:pt x="503083" y="565441"/>
                        <a:pt x="503575" y="591205"/>
                        <a:pt x="506832" y="624895"/>
                      </a:cubicBezTo>
                      <a:cubicBezTo>
                        <a:pt x="507999" y="635845"/>
                        <a:pt x="510088" y="646684"/>
                        <a:pt x="513038" y="657296"/>
                      </a:cubicBezTo>
                      <a:cubicBezTo>
                        <a:pt x="513467" y="659256"/>
                        <a:pt x="514943" y="660823"/>
                        <a:pt x="516847" y="661406"/>
                      </a:cubicBezTo>
                      <a:cubicBezTo>
                        <a:pt x="517769" y="693696"/>
                        <a:pt x="521947" y="733341"/>
                        <a:pt x="563792" y="732069"/>
                      </a:cubicBezTo>
                      <a:cubicBezTo>
                        <a:pt x="603608" y="730207"/>
                        <a:pt x="644224" y="726422"/>
                        <a:pt x="683549" y="723448"/>
                      </a:cubicBezTo>
                      <a:cubicBezTo>
                        <a:pt x="702290" y="721955"/>
                        <a:pt x="721707" y="720388"/>
                        <a:pt x="740694" y="718950"/>
                      </a:cubicBezTo>
                      <a:cubicBezTo>
                        <a:pt x="751692" y="717568"/>
                        <a:pt x="763736" y="718962"/>
                        <a:pt x="773813" y="713610"/>
                      </a:cubicBezTo>
                      <a:cubicBezTo>
                        <a:pt x="780203" y="709334"/>
                        <a:pt x="785181" y="692787"/>
                        <a:pt x="783030" y="683754"/>
                      </a:cubicBezTo>
                      <a:close/>
                      <a:moveTo>
                        <a:pt x="647665" y="129312"/>
                      </a:moveTo>
                      <a:cubicBezTo>
                        <a:pt x="646743" y="131020"/>
                        <a:pt x="645883" y="132746"/>
                        <a:pt x="645084" y="134455"/>
                      </a:cubicBezTo>
                      <a:cubicBezTo>
                        <a:pt x="644900" y="134793"/>
                        <a:pt x="643364" y="138129"/>
                        <a:pt x="643180" y="138547"/>
                      </a:cubicBezTo>
                      <a:cubicBezTo>
                        <a:pt x="638079" y="149687"/>
                        <a:pt x="633655" y="161392"/>
                        <a:pt x="629416" y="172717"/>
                      </a:cubicBezTo>
                      <a:lnTo>
                        <a:pt x="629416" y="172729"/>
                      </a:lnTo>
                      <a:cubicBezTo>
                        <a:pt x="568154" y="331247"/>
                        <a:pt x="536940" y="501752"/>
                        <a:pt x="536080" y="671416"/>
                      </a:cubicBezTo>
                      <a:cubicBezTo>
                        <a:pt x="536080" y="672362"/>
                        <a:pt x="535895" y="673837"/>
                        <a:pt x="535650" y="672995"/>
                      </a:cubicBezTo>
                      <a:cubicBezTo>
                        <a:pt x="534359" y="668780"/>
                        <a:pt x="533069" y="665167"/>
                        <a:pt x="532024" y="660982"/>
                      </a:cubicBezTo>
                      <a:lnTo>
                        <a:pt x="532024" y="660976"/>
                      </a:lnTo>
                      <a:cubicBezTo>
                        <a:pt x="530549" y="654795"/>
                        <a:pt x="528215" y="648828"/>
                        <a:pt x="525757" y="643016"/>
                      </a:cubicBezTo>
                      <a:cubicBezTo>
                        <a:pt x="518506" y="495939"/>
                        <a:pt x="524897" y="343456"/>
                        <a:pt x="540504" y="198204"/>
                      </a:cubicBezTo>
                      <a:cubicBezTo>
                        <a:pt x="543699" y="164753"/>
                        <a:pt x="546403" y="135720"/>
                        <a:pt x="547570" y="103210"/>
                      </a:cubicBezTo>
                      <a:cubicBezTo>
                        <a:pt x="547939" y="93495"/>
                        <a:pt x="544928" y="64886"/>
                        <a:pt x="543576" y="56204"/>
                      </a:cubicBezTo>
                      <a:cubicBezTo>
                        <a:pt x="543453" y="55454"/>
                        <a:pt x="544252" y="54956"/>
                        <a:pt x="544928" y="55362"/>
                      </a:cubicBezTo>
                      <a:cubicBezTo>
                        <a:pt x="562563" y="66465"/>
                        <a:pt x="580812" y="75915"/>
                        <a:pt x="598877" y="86122"/>
                      </a:cubicBezTo>
                      <a:cubicBezTo>
                        <a:pt x="612764" y="94109"/>
                        <a:pt x="626835" y="101446"/>
                        <a:pt x="641950" y="107560"/>
                      </a:cubicBezTo>
                      <a:cubicBezTo>
                        <a:pt x="646805" y="109741"/>
                        <a:pt x="652458" y="112058"/>
                        <a:pt x="657619" y="109784"/>
                      </a:cubicBezTo>
                      <a:cubicBezTo>
                        <a:pt x="657681" y="109754"/>
                        <a:pt x="657619" y="110073"/>
                        <a:pt x="657619" y="110073"/>
                      </a:cubicBezTo>
                      <a:lnTo>
                        <a:pt x="657619" y="110079"/>
                      </a:lnTo>
                      <a:cubicBezTo>
                        <a:pt x="654609" y="115830"/>
                        <a:pt x="651966" y="121299"/>
                        <a:pt x="649140" y="127548"/>
                      </a:cubicBezTo>
                      <a:cubicBezTo>
                        <a:pt x="648464" y="128021"/>
                        <a:pt x="647972" y="128623"/>
                        <a:pt x="647665" y="12931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1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49" name="Graphic 3" descr="Man wearing a jacket">
                  <a:extLst>
                    <a:ext uri="{FF2B5EF4-FFF2-40B4-BE49-F238E27FC236}">
                      <a16:creationId xmlns:a16="http://schemas.microsoft.com/office/drawing/2014/main" id="{55348503-A588-EF66-70B8-69A7EC10A2D0}"/>
                    </a:ext>
                  </a:extLst>
                </p:cNvPr>
                <p:cNvGrpSpPr/>
                <p:nvPr/>
              </p:nvGrpSpPr>
              <p:grpSpPr>
                <a:xfrm>
                  <a:off x="8903870" y="745853"/>
                  <a:ext cx="566062" cy="408370"/>
                  <a:chOff x="8903870" y="745853"/>
                  <a:chExt cx="566062" cy="408370"/>
                </a:xfrm>
                <a:solidFill>
                  <a:srgbClr val="FFFFFF"/>
                </a:solidFill>
              </p:grpSpPr>
              <p:sp>
                <p:nvSpPr>
                  <p:cNvPr id="150" name="Freeform: Shape 423">
                    <a:extLst>
                      <a:ext uri="{FF2B5EF4-FFF2-40B4-BE49-F238E27FC236}">
                        <a16:creationId xmlns:a16="http://schemas.microsoft.com/office/drawing/2014/main" id="{8E17B7FC-3EC2-50F3-13BD-F0B78AB5D991}"/>
                      </a:ext>
                    </a:extLst>
                  </p:cNvPr>
                  <p:cNvSpPr/>
                  <p:nvPr/>
                </p:nvSpPr>
                <p:spPr>
                  <a:xfrm>
                    <a:off x="9450716" y="935787"/>
                    <a:ext cx="19216" cy="178806"/>
                  </a:xfrm>
                  <a:custGeom>
                    <a:avLst/>
                    <a:gdLst>
                      <a:gd name="connsiteX0" fmla="*/ 5814 w 19216"/>
                      <a:gd name="connsiteY0" fmla="*/ 75 h 178806"/>
                      <a:gd name="connsiteX1" fmla="*/ 1881 w 19216"/>
                      <a:gd name="connsiteY1" fmla="*/ 3866 h 178806"/>
                      <a:gd name="connsiteX2" fmla="*/ 13188 w 19216"/>
                      <a:gd name="connsiteY2" fmla="*/ 175201 h 178806"/>
                      <a:gd name="connsiteX3" fmla="*/ 21053 w 19216"/>
                      <a:gd name="connsiteY3" fmla="*/ 175201 h 178806"/>
                      <a:gd name="connsiteX4" fmla="*/ 9747 w 19216"/>
                      <a:gd name="connsiteY4" fmla="*/ 3872 h 178806"/>
                      <a:gd name="connsiteX5" fmla="*/ 5814 w 19216"/>
                      <a:gd name="connsiteY5" fmla="*/ 75 h 178806"/>
                      <a:gd name="connsiteX6" fmla="*/ 5814 w 19216"/>
                      <a:gd name="connsiteY6" fmla="*/ 75 h 1788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9216" h="178806">
                        <a:moveTo>
                          <a:pt x="5814" y="75"/>
                        </a:moveTo>
                        <a:cubicBezTo>
                          <a:pt x="3725" y="-5"/>
                          <a:pt x="1759" y="1722"/>
                          <a:pt x="1881" y="3866"/>
                        </a:cubicBezTo>
                        <a:cubicBezTo>
                          <a:pt x="1943" y="54718"/>
                          <a:pt x="6183" y="118763"/>
                          <a:pt x="13188" y="175201"/>
                        </a:cubicBezTo>
                        <a:cubicBezTo>
                          <a:pt x="13433" y="179766"/>
                          <a:pt x="21729" y="180418"/>
                          <a:pt x="21053" y="175201"/>
                        </a:cubicBezTo>
                        <a:cubicBezTo>
                          <a:pt x="14417" y="122167"/>
                          <a:pt x="9747" y="55935"/>
                          <a:pt x="9747" y="3872"/>
                        </a:cubicBezTo>
                        <a:cubicBezTo>
                          <a:pt x="9808" y="1709"/>
                          <a:pt x="7965" y="-66"/>
                          <a:pt x="5814" y="75"/>
                        </a:cubicBezTo>
                        <a:lnTo>
                          <a:pt x="5814" y="7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11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1" name="Freeform: Shape 424">
                    <a:extLst>
                      <a:ext uri="{FF2B5EF4-FFF2-40B4-BE49-F238E27FC236}">
                        <a16:creationId xmlns:a16="http://schemas.microsoft.com/office/drawing/2014/main" id="{030B1BAC-5548-5269-34A6-D0F3AF56EF66}"/>
                      </a:ext>
                    </a:extLst>
                  </p:cNvPr>
                  <p:cNvSpPr/>
                  <p:nvPr/>
                </p:nvSpPr>
                <p:spPr>
                  <a:xfrm>
                    <a:off x="8992029" y="1001264"/>
                    <a:ext cx="100235" cy="69076"/>
                  </a:xfrm>
                  <a:custGeom>
                    <a:avLst/>
                    <a:gdLst>
                      <a:gd name="connsiteX0" fmla="*/ 98101 w 100235"/>
                      <a:gd name="connsiteY0" fmla="*/ 68 h 69076"/>
                      <a:gd name="connsiteX1" fmla="*/ 3537 w 100235"/>
                      <a:gd name="connsiteY1" fmla="*/ 61618 h 69076"/>
                      <a:gd name="connsiteX2" fmla="*/ 2123 w 100235"/>
                      <a:gd name="connsiteY2" fmla="*/ 66442 h 69076"/>
                      <a:gd name="connsiteX3" fmla="*/ 7469 w 100235"/>
                      <a:gd name="connsiteY3" fmla="*/ 68396 h 69076"/>
                      <a:gd name="connsiteX4" fmla="*/ 52632 w 100235"/>
                      <a:gd name="connsiteY4" fmla="*/ 35971 h 69076"/>
                      <a:gd name="connsiteX5" fmla="*/ 100191 w 100235"/>
                      <a:gd name="connsiteY5" fmla="*/ 7343 h 69076"/>
                      <a:gd name="connsiteX6" fmla="*/ 98101 w 100235"/>
                      <a:gd name="connsiteY6" fmla="*/ 68 h 690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0235" h="69076">
                        <a:moveTo>
                          <a:pt x="98101" y="68"/>
                        </a:moveTo>
                        <a:cubicBezTo>
                          <a:pt x="64737" y="16339"/>
                          <a:pt x="34874" y="38103"/>
                          <a:pt x="3537" y="61618"/>
                        </a:cubicBezTo>
                        <a:cubicBezTo>
                          <a:pt x="2062" y="62749"/>
                          <a:pt x="1509" y="64703"/>
                          <a:pt x="2123" y="66442"/>
                        </a:cubicBezTo>
                        <a:cubicBezTo>
                          <a:pt x="2677" y="68727"/>
                          <a:pt x="5626" y="70067"/>
                          <a:pt x="7469" y="68396"/>
                        </a:cubicBezTo>
                        <a:cubicBezTo>
                          <a:pt x="23322" y="56235"/>
                          <a:pt x="38069" y="45630"/>
                          <a:pt x="52632" y="35971"/>
                        </a:cubicBezTo>
                        <a:cubicBezTo>
                          <a:pt x="68915" y="25132"/>
                          <a:pt x="84460" y="15767"/>
                          <a:pt x="100191" y="7343"/>
                        </a:cubicBezTo>
                        <a:cubicBezTo>
                          <a:pt x="103816" y="5684"/>
                          <a:pt x="101850" y="-18"/>
                          <a:pt x="98101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11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2" name="Freeform: Shape 425">
                    <a:extLst>
                      <a:ext uri="{FF2B5EF4-FFF2-40B4-BE49-F238E27FC236}">
                        <a16:creationId xmlns:a16="http://schemas.microsoft.com/office/drawing/2014/main" id="{FA002468-7FAC-9420-91D7-E38BB76F71DC}"/>
                      </a:ext>
                    </a:extLst>
                  </p:cNvPr>
                  <p:cNvSpPr/>
                  <p:nvPr/>
                </p:nvSpPr>
                <p:spPr>
                  <a:xfrm>
                    <a:off x="9367159" y="997013"/>
                    <a:ext cx="32665" cy="27546"/>
                  </a:xfrm>
                  <a:custGeom>
                    <a:avLst/>
                    <a:gdLst>
                      <a:gd name="connsiteX0" fmla="*/ 5806 w 32665"/>
                      <a:gd name="connsiteY0" fmla="*/ 67 h 27546"/>
                      <a:gd name="connsiteX1" fmla="*/ 33026 w 32665"/>
                      <a:gd name="connsiteY1" fmla="*/ 26894 h 27546"/>
                      <a:gd name="connsiteX2" fmla="*/ 32596 w 32665"/>
                      <a:gd name="connsiteY2" fmla="*/ 20645 h 27546"/>
                      <a:gd name="connsiteX3" fmla="*/ 9124 w 32665"/>
                      <a:gd name="connsiteY3" fmla="*/ 1708 h 27546"/>
                      <a:gd name="connsiteX4" fmla="*/ 5806 w 32665"/>
                      <a:gd name="connsiteY4" fmla="*/ 67 h 27546"/>
                      <a:gd name="connsiteX5" fmla="*/ 5806 w 32665"/>
                      <a:gd name="connsiteY5" fmla="*/ 67 h 275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665" h="27546">
                        <a:moveTo>
                          <a:pt x="5806" y="67"/>
                        </a:moveTo>
                        <a:cubicBezTo>
                          <a:pt x="-10416" y="958"/>
                          <a:pt x="28541" y="32750"/>
                          <a:pt x="33026" y="26894"/>
                        </a:cubicBezTo>
                        <a:cubicBezTo>
                          <a:pt x="35054" y="25284"/>
                          <a:pt x="35177" y="21739"/>
                          <a:pt x="32596" y="20645"/>
                        </a:cubicBezTo>
                        <a:cubicBezTo>
                          <a:pt x="23440" y="16141"/>
                          <a:pt x="15453" y="9677"/>
                          <a:pt x="9124" y="1708"/>
                        </a:cubicBezTo>
                        <a:cubicBezTo>
                          <a:pt x="8325" y="669"/>
                          <a:pt x="7096" y="61"/>
                          <a:pt x="5806" y="67"/>
                        </a:cubicBezTo>
                        <a:lnTo>
                          <a:pt x="5806" y="6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11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3" name="Freeform: Shape 426">
                    <a:extLst>
                      <a:ext uri="{FF2B5EF4-FFF2-40B4-BE49-F238E27FC236}">
                        <a16:creationId xmlns:a16="http://schemas.microsoft.com/office/drawing/2014/main" id="{4B82F296-A0CD-AB53-09A5-C301F640AB90}"/>
                      </a:ext>
                    </a:extLst>
                  </p:cNvPr>
                  <p:cNvSpPr/>
                  <p:nvPr/>
                </p:nvSpPr>
                <p:spPr>
                  <a:xfrm>
                    <a:off x="8972448" y="763887"/>
                    <a:ext cx="99192" cy="39738"/>
                  </a:xfrm>
                  <a:custGeom>
                    <a:avLst/>
                    <a:gdLst>
                      <a:gd name="connsiteX0" fmla="*/ 6650 w 99192"/>
                      <a:gd name="connsiteY0" fmla="*/ 68 h 39738"/>
                      <a:gd name="connsiteX1" fmla="*/ 5482 w 99192"/>
                      <a:gd name="connsiteY1" fmla="*/ 36628 h 39738"/>
                      <a:gd name="connsiteX2" fmla="*/ 17464 w 99192"/>
                      <a:gd name="connsiteY2" fmla="*/ 39805 h 39738"/>
                      <a:gd name="connsiteX3" fmla="*/ 100784 w 99192"/>
                      <a:gd name="connsiteY3" fmla="*/ 21949 h 39738"/>
                      <a:gd name="connsiteX4" fmla="*/ 78910 w 99192"/>
                      <a:gd name="connsiteY4" fmla="*/ 20665 h 39738"/>
                      <a:gd name="connsiteX5" fmla="*/ 12425 w 99192"/>
                      <a:gd name="connsiteY5" fmla="*/ 31836 h 39738"/>
                      <a:gd name="connsiteX6" fmla="*/ 10767 w 99192"/>
                      <a:gd name="connsiteY6" fmla="*/ 4972 h 39738"/>
                      <a:gd name="connsiteX7" fmla="*/ 6650 w 99192"/>
                      <a:gd name="connsiteY7" fmla="*/ 68 h 397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9192" h="39738">
                        <a:moveTo>
                          <a:pt x="6650" y="68"/>
                        </a:moveTo>
                        <a:cubicBezTo>
                          <a:pt x="-2505" y="2692"/>
                          <a:pt x="4069" y="29888"/>
                          <a:pt x="5482" y="36628"/>
                        </a:cubicBezTo>
                        <a:cubicBezTo>
                          <a:pt x="7264" y="41280"/>
                          <a:pt x="13470" y="39240"/>
                          <a:pt x="17464" y="39805"/>
                        </a:cubicBezTo>
                        <a:cubicBezTo>
                          <a:pt x="45483" y="38926"/>
                          <a:pt x="74670" y="31221"/>
                          <a:pt x="100784" y="21949"/>
                        </a:cubicBezTo>
                        <a:cubicBezTo>
                          <a:pt x="103611" y="9648"/>
                          <a:pt x="84563" y="20290"/>
                          <a:pt x="78910" y="20665"/>
                        </a:cubicBezTo>
                        <a:cubicBezTo>
                          <a:pt x="57281" y="26637"/>
                          <a:pt x="34915" y="32819"/>
                          <a:pt x="12425" y="31836"/>
                        </a:cubicBezTo>
                        <a:cubicBezTo>
                          <a:pt x="10521" y="23565"/>
                          <a:pt x="8800" y="13906"/>
                          <a:pt x="10767" y="4972"/>
                        </a:cubicBezTo>
                        <a:cubicBezTo>
                          <a:pt x="11504" y="2428"/>
                          <a:pt x="9169" y="7"/>
                          <a:pt x="66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11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4" name="Freeform: Shape 427">
                    <a:extLst>
                      <a:ext uri="{FF2B5EF4-FFF2-40B4-BE49-F238E27FC236}">
                        <a16:creationId xmlns:a16="http://schemas.microsoft.com/office/drawing/2014/main" id="{F571D361-2EDB-437E-7745-1141F59B7FC2}"/>
                      </a:ext>
                    </a:extLst>
                  </p:cNvPr>
                  <p:cNvSpPr/>
                  <p:nvPr/>
                </p:nvSpPr>
                <p:spPr>
                  <a:xfrm>
                    <a:off x="9376181" y="745853"/>
                    <a:ext cx="48505" cy="37835"/>
                  </a:xfrm>
                  <a:custGeom>
                    <a:avLst/>
                    <a:gdLst>
                      <a:gd name="connsiteX0" fmla="*/ 5325 w 48505"/>
                      <a:gd name="connsiteY0" fmla="*/ 24652 h 37835"/>
                      <a:gd name="connsiteX1" fmla="*/ 32729 w 48505"/>
                      <a:gd name="connsiteY1" fmla="*/ 37181 h 37835"/>
                      <a:gd name="connsiteX2" fmla="*/ 49382 w 48505"/>
                      <a:gd name="connsiteY2" fmla="*/ 1204 h 37835"/>
                      <a:gd name="connsiteX3" fmla="*/ 41270 w 48505"/>
                      <a:gd name="connsiteY3" fmla="*/ 17457 h 37835"/>
                      <a:gd name="connsiteX4" fmla="*/ 5325 w 48505"/>
                      <a:gd name="connsiteY4" fmla="*/ 24652 h 37835"/>
                      <a:gd name="connsiteX5" fmla="*/ 5325 w 48505"/>
                      <a:gd name="connsiteY5" fmla="*/ 24652 h 37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8505" h="37835">
                        <a:moveTo>
                          <a:pt x="5325" y="24652"/>
                        </a:moveTo>
                        <a:cubicBezTo>
                          <a:pt x="-9238" y="32867"/>
                          <a:pt x="26646" y="40284"/>
                          <a:pt x="32729" y="37181"/>
                        </a:cubicBezTo>
                        <a:cubicBezTo>
                          <a:pt x="47415" y="34219"/>
                          <a:pt x="52822" y="12836"/>
                          <a:pt x="49382" y="1204"/>
                        </a:cubicBezTo>
                        <a:cubicBezTo>
                          <a:pt x="39366" y="-4424"/>
                          <a:pt x="43544" y="12406"/>
                          <a:pt x="41270" y="17457"/>
                        </a:cubicBezTo>
                        <a:cubicBezTo>
                          <a:pt x="37707" y="36222"/>
                          <a:pt x="17184" y="29494"/>
                          <a:pt x="5325" y="24652"/>
                        </a:cubicBezTo>
                        <a:lnTo>
                          <a:pt x="5325" y="2465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611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55" name="Freeform: Shape 428">
                    <a:extLst>
                      <a:ext uri="{FF2B5EF4-FFF2-40B4-BE49-F238E27FC236}">
                        <a16:creationId xmlns:a16="http://schemas.microsoft.com/office/drawing/2014/main" id="{27FD7727-1C5F-7FD7-0229-6E3678C3E464}"/>
                      </a:ext>
                    </a:extLst>
                  </p:cNvPr>
                  <p:cNvSpPr/>
                  <p:nvPr/>
                </p:nvSpPr>
                <p:spPr>
                  <a:xfrm>
                    <a:off x="8903870" y="829508"/>
                    <a:ext cx="42875" cy="324715"/>
                  </a:xfrm>
                  <a:custGeom>
                    <a:avLst/>
                    <a:gdLst>
                      <a:gd name="connsiteX0" fmla="*/ 36887 w 42875"/>
                      <a:gd name="connsiteY0" fmla="*/ 321266 h 324715"/>
                      <a:gd name="connsiteX1" fmla="*/ 26134 w 42875"/>
                      <a:gd name="connsiteY1" fmla="*/ 38924 h 324715"/>
                      <a:gd name="connsiteX2" fmla="*/ 1924 w 42875"/>
                      <a:gd name="connsiteY2" fmla="*/ 21019 h 324715"/>
                      <a:gd name="connsiteX3" fmla="*/ 26195 w 42875"/>
                      <a:gd name="connsiteY3" fmla="*/ 28705 h 324715"/>
                      <a:gd name="connsiteX4" fmla="*/ 33323 w 42875"/>
                      <a:gd name="connsiteY4" fmla="*/ 1221 h 324715"/>
                      <a:gd name="connsiteX5" fmla="*/ 34552 w 42875"/>
                      <a:gd name="connsiteY5" fmla="*/ 78698 h 324715"/>
                      <a:gd name="connsiteX6" fmla="*/ 44752 w 42875"/>
                      <a:gd name="connsiteY6" fmla="*/ 320935 h 324715"/>
                      <a:gd name="connsiteX7" fmla="*/ 40819 w 42875"/>
                      <a:gd name="connsiteY7" fmla="*/ 324775 h 324715"/>
                      <a:gd name="connsiteX8" fmla="*/ 36887 w 42875"/>
                      <a:gd name="connsiteY8" fmla="*/ 321266 h 3247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2875" h="324715">
                        <a:moveTo>
                          <a:pt x="36887" y="321266"/>
                        </a:moveTo>
                        <a:cubicBezTo>
                          <a:pt x="33937" y="227328"/>
                          <a:pt x="26380" y="133575"/>
                          <a:pt x="26134" y="38924"/>
                        </a:cubicBezTo>
                        <a:cubicBezTo>
                          <a:pt x="19129" y="31458"/>
                          <a:pt x="8683" y="28158"/>
                          <a:pt x="1924" y="21019"/>
                        </a:cubicBezTo>
                        <a:cubicBezTo>
                          <a:pt x="756" y="7162"/>
                          <a:pt x="21402" y="26155"/>
                          <a:pt x="26195" y="28705"/>
                        </a:cubicBezTo>
                        <a:cubicBezTo>
                          <a:pt x="27547" y="20797"/>
                          <a:pt x="22016" y="-5747"/>
                          <a:pt x="33323" y="1221"/>
                        </a:cubicBezTo>
                        <a:cubicBezTo>
                          <a:pt x="35719" y="24994"/>
                          <a:pt x="32954" y="50476"/>
                          <a:pt x="34552" y="78698"/>
                        </a:cubicBezTo>
                        <a:cubicBezTo>
                          <a:pt x="36395" y="160248"/>
                          <a:pt x="42048" y="239568"/>
                          <a:pt x="44752" y="320935"/>
                        </a:cubicBezTo>
                        <a:cubicBezTo>
                          <a:pt x="44752" y="320935"/>
                          <a:pt x="44567" y="324578"/>
                          <a:pt x="40819" y="324775"/>
                        </a:cubicBezTo>
                        <a:cubicBezTo>
                          <a:pt x="37255" y="324965"/>
                          <a:pt x="36887" y="321266"/>
                          <a:pt x="36887" y="32126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118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grpSp>
          <p:nvGrpSpPr>
            <p:cNvPr id="133" name="Graphic 3" descr="Man wearing a jacket">
              <a:extLst>
                <a:ext uri="{FF2B5EF4-FFF2-40B4-BE49-F238E27FC236}">
                  <a16:creationId xmlns:a16="http://schemas.microsoft.com/office/drawing/2014/main" id="{29AE2CDB-F963-21E0-24AB-51DC8B6B4308}"/>
                </a:ext>
              </a:extLst>
            </p:cNvPr>
            <p:cNvGrpSpPr/>
            <p:nvPr/>
          </p:nvGrpSpPr>
          <p:grpSpPr>
            <a:xfrm>
              <a:off x="9026502" y="5832"/>
              <a:ext cx="439887" cy="482765"/>
              <a:chOff x="9026502" y="5832"/>
              <a:chExt cx="439887" cy="482765"/>
            </a:xfrm>
          </p:grpSpPr>
          <p:sp>
            <p:nvSpPr>
              <p:cNvPr id="140" name="Freeform: Shape 430">
                <a:extLst>
                  <a:ext uri="{FF2B5EF4-FFF2-40B4-BE49-F238E27FC236}">
                    <a16:creationId xmlns:a16="http://schemas.microsoft.com/office/drawing/2014/main" id="{4B518E19-353A-4EC3-3917-ECABAF817CBD}"/>
                  </a:ext>
                </a:extLst>
              </p:cNvPr>
              <p:cNvSpPr/>
              <p:nvPr/>
            </p:nvSpPr>
            <p:spPr>
              <a:xfrm>
                <a:off x="9058198" y="128487"/>
                <a:ext cx="354754" cy="355506"/>
              </a:xfrm>
              <a:custGeom>
                <a:avLst/>
                <a:gdLst>
                  <a:gd name="connsiteX0" fmla="*/ 65486 w 354754"/>
                  <a:gd name="connsiteY0" fmla="*/ 151480 h 355506"/>
                  <a:gd name="connsiteX1" fmla="*/ 968 w 354754"/>
                  <a:gd name="connsiteY1" fmla="*/ 204016 h 355506"/>
                  <a:gd name="connsiteX2" fmla="*/ 64435 w 354754"/>
                  <a:gd name="connsiteY2" fmla="*/ 251077 h 355506"/>
                  <a:gd name="connsiteX3" fmla="*/ 83152 w 354754"/>
                  <a:gd name="connsiteY3" fmla="*/ 273026 h 355506"/>
                  <a:gd name="connsiteX4" fmla="*/ 249546 w 354754"/>
                  <a:gd name="connsiteY4" fmla="*/ 355234 h 355506"/>
                  <a:gd name="connsiteX5" fmla="*/ 333205 w 354754"/>
                  <a:gd name="connsiteY5" fmla="*/ 296424 h 355506"/>
                  <a:gd name="connsiteX6" fmla="*/ 354588 w 354754"/>
                  <a:gd name="connsiteY6" fmla="*/ 199463 h 355506"/>
                  <a:gd name="connsiteX7" fmla="*/ 333340 w 354754"/>
                  <a:gd name="connsiteY7" fmla="*/ 86667 h 355506"/>
                  <a:gd name="connsiteX8" fmla="*/ 158085 w 354754"/>
                  <a:gd name="connsiteY8" fmla="*/ 1485 h 355506"/>
                  <a:gd name="connsiteX9" fmla="*/ 65486 w 354754"/>
                  <a:gd name="connsiteY9" fmla="*/ 151480 h 355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4754" h="355506">
                    <a:moveTo>
                      <a:pt x="65486" y="151480"/>
                    </a:moveTo>
                    <a:cubicBezTo>
                      <a:pt x="65486" y="151480"/>
                      <a:pt x="-9299" y="154485"/>
                      <a:pt x="968" y="204016"/>
                    </a:cubicBezTo>
                    <a:cubicBezTo>
                      <a:pt x="12465" y="259465"/>
                      <a:pt x="64435" y="251077"/>
                      <a:pt x="64435" y="251077"/>
                    </a:cubicBezTo>
                    <a:lnTo>
                      <a:pt x="83152" y="273026"/>
                    </a:lnTo>
                    <a:cubicBezTo>
                      <a:pt x="83152" y="273026"/>
                      <a:pt x="146600" y="361010"/>
                      <a:pt x="249546" y="355234"/>
                    </a:cubicBezTo>
                    <a:cubicBezTo>
                      <a:pt x="249546" y="355234"/>
                      <a:pt x="302605" y="350988"/>
                      <a:pt x="333205" y="296424"/>
                    </a:cubicBezTo>
                    <a:cubicBezTo>
                      <a:pt x="352916" y="261277"/>
                      <a:pt x="355540" y="221897"/>
                      <a:pt x="354588" y="199463"/>
                    </a:cubicBezTo>
                    <a:cubicBezTo>
                      <a:pt x="352118" y="141452"/>
                      <a:pt x="333340" y="86667"/>
                      <a:pt x="333340" y="86667"/>
                    </a:cubicBezTo>
                    <a:cubicBezTo>
                      <a:pt x="333340" y="86667"/>
                      <a:pt x="280484" y="-13262"/>
                      <a:pt x="158085" y="1485"/>
                    </a:cubicBezTo>
                    <a:cubicBezTo>
                      <a:pt x="60779" y="13209"/>
                      <a:pt x="70703" y="119092"/>
                      <a:pt x="65486" y="15148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41" name="Graphic 3" descr="Man wearing a jacket">
                <a:extLst>
                  <a:ext uri="{FF2B5EF4-FFF2-40B4-BE49-F238E27FC236}">
                    <a16:creationId xmlns:a16="http://schemas.microsoft.com/office/drawing/2014/main" id="{50CCF990-AA4B-5632-FF70-96479CC77679}"/>
                  </a:ext>
                </a:extLst>
              </p:cNvPr>
              <p:cNvGrpSpPr/>
              <p:nvPr/>
            </p:nvGrpSpPr>
            <p:grpSpPr>
              <a:xfrm>
                <a:off x="9026502" y="5832"/>
                <a:ext cx="439887" cy="482765"/>
                <a:chOff x="9026502" y="5832"/>
                <a:chExt cx="439887" cy="482765"/>
              </a:xfrm>
              <a:solidFill>
                <a:srgbClr val="000000"/>
              </a:solidFill>
            </p:grpSpPr>
            <p:sp>
              <p:nvSpPr>
                <p:cNvPr id="142" name="Freeform: Shape 432">
                  <a:extLst>
                    <a:ext uri="{FF2B5EF4-FFF2-40B4-BE49-F238E27FC236}">
                      <a16:creationId xmlns:a16="http://schemas.microsoft.com/office/drawing/2014/main" id="{EF2C2555-FD30-F885-5161-FAD9DE35BD87}"/>
                    </a:ext>
                  </a:extLst>
                </p:cNvPr>
                <p:cNvSpPr/>
                <p:nvPr/>
              </p:nvSpPr>
              <p:spPr>
                <a:xfrm>
                  <a:off x="9082139" y="306058"/>
                  <a:ext cx="33623" cy="31479"/>
                </a:xfrm>
                <a:custGeom>
                  <a:avLst/>
                  <a:gdLst>
                    <a:gd name="connsiteX0" fmla="*/ 1845 w 33623"/>
                    <a:gd name="connsiteY0" fmla="*/ 1056 h 31479"/>
                    <a:gd name="connsiteX1" fmla="*/ 2748 w 33623"/>
                    <a:gd name="connsiteY1" fmla="*/ 7987 h 31479"/>
                    <a:gd name="connsiteX2" fmla="*/ 10583 w 33623"/>
                    <a:gd name="connsiteY2" fmla="*/ 9720 h 31479"/>
                    <a:gd name="connsiteX3" fmla="*/ 17606 w 33623"/>
                    <a:gd name="connsiteY3" fmla="*/ 15908 h 31479"/>
                    <a:gd name="connsiteX4" fmla="*/ 21858 w 33623"/>
                    <a:gd name="connsiteY4" fmla="*/ 23127 h 31479"/>
                    <a:gd name="connsiteX5" fmla="*/ 25704 w 33623"/>
                    <a:gd name="connsiteY5" fmla="*/ 30310 h 31479"/>
                    <a:gd name="connsiteX6" fmla="*/ 32218 w 33623"/>
                    <a:gd name="connsiteY6" fmla="*/ 29469 h 31479"/>
                    <a:gd name="connsiteX7" fmla="*/ 23910 w 33623"/>
                    <a:gd name="connsiteY7" fmla="*/ 7791 h 31479"/>
                    <a:gd name="connsiteX8" fmla="*/ 1845 w 33623"/>
                    <a:gd name="connsiteY8" fmla="*/ 1056 h 31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623" h="31479">
                      <a:moveTo>
                        <a:pt x="1845" y="1056"/>
                      </a:moveTo>
                      <a:cubicBezTo>
                        <a:pt x="-1111" y="2371"/>
                        <a:pt x="-300" y="7367"/>
                        <a:pt x="2748" y="7987"/>
                      </a:cubicBezTo>
                      <a:cubicBezTo>
                        <a:pt x="5526" y="8553"/>
                        <a:pt x="8002" y="8319"/>
                        <a:pt x="10583" y="9720"/>
                      </a:cubicBezTo>
                      <a:cubicBezTo>
                        <a:pt x="13292" y="11189"/>
                        <a:pt x="15664" y="13536"/>
                        <a:pt x="17606" y="15908"/>
                      </a:cubicBezTo>
                      <a:cubicBezTo>
                        <a:pt x="19369" y="18058"/>
                        <a:pt x="20850" y="20534"/>
                        <a:pt x="21858" y="23127"/>
                      </a:cubicBezTo>
                      <a:cubicBezTo>
                        <a:pt x="22995" y="26040"/>
                        <a:pt x="23265" y="28148"/>
                        <a:pt x="25704" y="30310"/>
                      </a:cubicBezTo>
                      <a:cubicBezTo>
                        <a:pt x="27800" y="32166"/>
                        <a:pt x="30657" y="31761"/>
                        <a:pt x="32218" y="29469"/>
                      </a:cubicBezTo>
                      <a:cubicBezTo>
                        <a:pt x="36887" y="22611"/>
                        <a:pt x="28838" y="12491"/>
                        <a:pt x="23910" y="7791"/>
                      </a:cubicBezTo>
                      <a:cubicBezTo>
                        <a:pt x="18583" y="2691"/>
                        <a:pt x="9194" y="-2213"/>
                        <a:pt x="1845" y="105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1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: Shape 433">
                  <a:extLst>
                    <a:ext uri="{FF2B5EF4-FFF2-40B4-BE49-F238E27FC236}">
                      <a16:creationId xmlns:a16="http://schemas.microsoft.com/office/drawing/2014/main" id="{DF492020-C278-6A5A-5753-7E8CD7DE4F74}"/>
                    </a:ext>
                  </a:extLst>
                </p:cNvPr>
                <p:cNvSpPr/>
                <p:nvPr/>
              </p:nvSpPr>
              <p:spPr>
                <a:xfrm>
                  <a:off x="9026502" y="5832"/>
                  <a:ext cx="439887" cy="482765"/>
                </a:xfrm>
                <a:custGeom>
                  <a:avLst/>
                  <a:gdLst>
                    <a:gd name="connsiteX0" fmla="*/ 439563 w 439887"/>
                    <a:gd name="connsiteY0" fmla="*/ 215160 h 482765"/>
                    <a:gd name="connsiteX1" fmla="*/ 430795 w 439887"/>
                    <a:gd name="connsiteY1" fmla="*/ 201433 h 482765"/>
                    <a:gd name="connsiteX2" fmla="*/ 406942 w 439887"/>
                    <a:gd name="connsiteY2" fmla="*/ 151613 h 482765"/>
                    <a:gd name="connsiteX3" fmla="*/ 371604 w 439887"/>
                    <a:gd name="connsiteY3" fmla="*/ 110352 h 482765"/>
                    <a:gd name="connsiteX4" fmla="*/ 399967 w 439887"/>
                    <a:gd name="connsiteY4" fmla="*/ 115120 h 482765"/>
                    <a:gd name="connsiteX5" fmla="*/ 401842 w 439887"/>
                    <a:gd name="connsiteY5" fmla="*/ 109160 h 482765"/>
                    <a:gd name="connsiteX6" fmla="*/ 244012 w 439887"/>
                    <a:gd name="connsiteY6" fmla="*/ 30466 h 482765"/>
                    <a:gd name="connsiteX7" fmla="*/ 249413 w 439887"/>
                    <a:gd name="connsiteY7" fmla="*/ 22128 h 482765"/>
                    <a:gd name="connsiteX8" fmla="*/ 256701 w 439887"/>
                    <a:gd name="connsiteY8" fmla="*/ 3707 h 482765"/>
                    <a:gd name="connsiteX9" fmla="*/ 255251 w 439887"/>
                    <a:gd name="connsiteY9" fmla="*/ 8 h 482765"/>
                    <a:gd name="connsiteX10" fmla="*/ 239330 w 439887"/>
                    <a:gd name="connsiteY10" fmla="*/ 3363 h 482765"/>
                    <a:gd name="connsiteX11" fmla="*/ 180723 w 439887"/>
                    <a:gd name="connsiteY11" fmla="*/ 22466 h 482765"/>
                    <a:gd name="connsiteX12" fmla="*/ 120076 w 439887"/>
                    <a:gd name="connsiteY12" fmla="*/ 51954 h 482765"/>
                    <a:gd name="connsiteX13" fmla="*/ 122049 w 439887"/>
                    <a:gd name="connsiteY13" fmla="*/ 40556 h 482765"/>
                    <a:gd name="connsiteX14" fmla="*/ 125330 w 439887"/>
                    <a:gd name="connsiteY14" fmla="*/ 27492 h 482765"/>
                    <a:gd name="connsiteX15" fmla="*/ 119265 w 439887"/>
                    <a:gd name="connsiteY15" fmla="*/ 26423 h 482765"/>
                    <a:gd name="connsiteX16" fmla="*/ 94380 w 439887"/>
                    <a:gd name="connsiteY16" fmla="*/ 64133 h 482765"/>
                    <a:gd name="connsiteX17" fmla="*/ 92752 w 439887"/>
                    <a:gd name="connsiteY17" fmla="*/ 67131 h 482765"/>
                    <a:gd name="connsiteX18" fmla="*/ 89040 w 439887"/>
                    <a:gd name="connsiteY18" fmla="*/ 66695 h 482765"/>
                    <a:gd name="connsiteX19" fmla="*/ 80628 w 439887"/>
                    <a:gd name="connsiteY19" fmla="*/ 66099 h 482765"/>
                    <a:gd name="connsiteX20" fmla="*/ 77894 w 439887"/>
                    <a:gd name="connsiteY20" fmla="*/ 68821 h 482765"/>
                    <a:gd name="connsiteX21" fmla="*/ 663 w 439887"/>
                    <a:gd name="connsiteY21" fmla="*/ 252930 h 482765"/>
                    <a:gd name="connsiteX22" fmla="*/ 2033 w 439887"/>
                    <a:gd name="connsiteY22" fmla="*/ 277103 h 482765"/>
                    <a:gd name="connsiteX23" fmla="*/ 1917 w 439887"/>
                    <a:gd name="connsiteY23" fmla="*/ 277883 h 482765"/>
                    <a:gd name="connsiteX24" fmla="*/ 5720 w 439887"/>
                    <a:gd name="connsiteY24" fmla="*/ 278916 h 482765"/>
                    <a:gd name="connsiteX25" fmla="*/ 18888 w 439887"/>
                    <a:gd name="connsiteY25" fmla="*/ 255210 h 482765"/>
                    <a:gd name="connsiteX26" fmla="*/ 26931 w 439887"/>
                    <a:gd name="connsiteY26" fmla="*/ 318407 h 482765"/>
                    <a:gd name="connsiteX27" fmla="*/ 39220 w 439887"/>
                    <a:gd name="connsiteY27" fmla="*/ 353566 h 482765"/>
                    <a:gd name="connsiteX28" fmla="*/ 57930 w 439887"/>
                    <a:gd name="connsiteY28" fmla="*/ 396381 h 482765"/>
                    <a:gd name="connsiteX29" fmla="*/ 71639 w 439887"/>
                    <a:gd name="connsiteY29" fmla="*/ 421697 h 482765"/>
                    <a:gd name="connsiteX30" fmla="*/ 85821 w 439887"/>
                    <a:gd name="connsiteY30" fmla="*/ 437894 h 482765"/>
                    <a:gd name="connsiteX31" fmla="*/ 89305 w 439887"/>
                    <a:gd name="connsiteY31" fmla="*/ 436032 h 482765"/>
                    <a:gd name="connsiteX32" fmla="*/ 92494 w 439887"/>
                    <a:gd name="connsiteY32" fmla="*/ 428788 h 482765"/>
                    <a:gd name="connsiteX33" fmla="*/ 93729 w 439887"/>
                    <a:gd name="connsiteY33" fmla="*/ 420880 h 482765"/>
                    <a:gd name="connsiteX34" fmla="*/ 100236 w 439887"/>
                    <a:gd name="connsiteY34" fmla="*/ 434754 h 482765"/>
                    <a:gd name="connsiteX35" fmla="*/ 110681 w 439887"/>
                    <a:gd name="connsiteY35" fmla="*/ 448438 h 482765"/>
                    <a:gd name="connsiteX36" fmla="*/ 113029 w 439887"/>
                    <a:gd name="connsiteY36" fmla="*/ 447830 h 482765"/>
                    <a:gd name="connsiteX37" fmla="*/ 115904 w 439887"/>
                    <a:gd name="connsiteY37" fmla="*/ 445292 h 482765"/>
                    <a:gd name="connsiteX38" fmla="*/ 122903 w 439887"/>
                    <a:gd name="connsiteY38" fmla="*/ 415497 h 482765"/>
                    <a:gd name="connsiteX39" fmla="*/ 136304 w 439887"/>
                    <a:gd name="connsiteY39" fmla="*/ 429255 h 482765"/>
                    <a:gd name="connsiteX40" fmla="*/ 159285 w 439887"/>
                    <a:gd name="connsiteY40" fmla="*/ 444991 h 482765"/>
                    <a:gd name="connsiteX41" fmla="*/ 163052 w 439887"/>
                    <a:gd name="connsiteY41" fmla="*/ 440088 h 482765"/>
                    <a:gd name="connsiteX42" fmla="*/ 144323 w 439887"/>
                    <a:gd name="connsiteY42" fmla="*/ 421230 h 482765"/>
                    <a:gd name="connsiteX43" fmla="*/ 99947 w 439887"/>
                    <a:gd name="connsiteY43" fmla="*/ 366076 h 482765"/>
                    <a:gd name="connsiteX44" fmla="*/ 99461 w 439887"/>
                    <a:gd name="connsiteY44" fmla="*/ 365308 h 482765"/>
                    <a:gd name="connsiteX45" fmla="*/ 93028 w 439887"/>
                    <a:gd name="connsiteY45" fmla="*/ 357904 h 482765"/>
                    <a:gd name="connsiteX46" fmla="*/ 88395 w 439887"/>
                    <a:gd name="connsiteY46" fmla="*/ 360565 h 482765"/>
                    <a:gd name="connsiteX47" fmla="*/ 88709 w 439887"/>
                    <a:gd name="connsiteY47" fmla="*/ 363729 h 482765"/>
                    <a:gd name="connsiteX48" fmla="*/ 45457 w 439887"/>
                    <a:gd name="connsiteY48" fmla="*/ 342610 h 482765"/>
                    <a:gd name="connsiteX49" fmla="*/ 52787 w 439887"/>
                    <a:gd name="connsiteY49" fmla="*/ 295715 h 482765"/>
                    <a:gd name="connsiteX50" fmla="*/ 67067 w 439887"/>
                    <a:gd name="connsiteY50" fmla="*/ 291395 h 482765"/>
                    <a:gd name="connsiteX51" fmla="*/ 75522 w 439887"/>
                    <a:gd name="connsiteY51" fmla="*/ 291488 h 482765"/>
                    <a:gd name="connsiteX52" fmla="*/ 85243 w 439887"/>
                    <a:gd name="connsiteY52" fmla="*/ 292084 h 482765"/>
                    <a:gd name="connsiteX53" fmla="*/ 111026 w 439887"/>
                    <a:gd name="connsiteY53" fmla="*/ 330407 h 482765"/>
                    <a:gd name="connsiteX54" fmla="*/ 118405 w 439887"/>
                    <a:gd name="connsiteY54" fmla="*/ 328472 h 482765"/>
                    <a:gd name="connsiteX55" fmla="*/ 119763 w 439887"/>
                    <a:gd name="connsiteY55" fmla="*/ 306794 h 482765"/>
                    <a:gd name="connsiteX56" fmla="*/ 130190 w 439887"/>
                    <a:gd name="connsiteY56" fmla="*/ 316103 h 482765"/>
                    <a:gd name="connsiteX57" fmla="*/ 136378 w 439887"/>
                    <a:gd name="connsiteY57" fmla="*/ 312551 h 482765"/>
                    <a:gd name="connsiteX58" fmla="*/ 144212 w 439887"/>
                    <a:gd name="connsiteY58" fmla="*/ 258811 h 482765"/>
                    <a:gd name="connsiteX59" fmla="*/ 163795 w 439887"/>
                    <a:gd name="connsiteY59" fmla="*/ 207129 h 482765"/>
                    <a:gd name="connsiteX60" fmla="*/ 180152 w 439887"/>
                    <a:gd name="connsiteY60" fmla="*/ 225968 h 482765"/>
                    <a:gd name="connsiteX61" fmla="*/ 187083 w 439887"/>
                    <a:gd name="connsiteY61" fmla="*/ 221931 h 482765"/>
                    <a:gd name="connsiteX62" fmla="*/ 177897 w 439887"/>
                    <a:gd name="connsiteY62" fmla="*/ 167195 h 482765"/>
                    <a:gd name="connsiteX63" fmla="*/ 200251 w 439887"/>
                    <a:gd name="connsiteY63" fmla="*/ 241999 h 482765"/>
                    <a:gd name="connsiteX64" fmla="*/ 207784 w 439887"/>
                    <a:gd name="connsiteY64" fmla="*/ 242982 h 482765"/>
                    <a:gd name="connsiteX65" fmla="*/ 221081 w 439887"/>
                    <a:gd name="connsiteY65" fmla="*/ 178507 h 482765"/>
                    <a:gd name="connsiteX66" fmla="*/ 233855 w 439887"/>
                    <a:gd name="connsiteY66" fmla="*/ 206772 h 482765"/>
                    <a:gd name="connsiteX67" fmla="*/ 242286 w 439887"/>
                    <a:gd name="connsiteY67" fmla="*/ 205630 h 482765"/>
                    <a:gd name="connsiteX68" fmla="*/ 242839 w 439887"/>
                    <a:gd name="connsiteY68" fmla="*/ 173192 h 482765"/>
                    <a:gd name="connsiteX69" fmla="*/ 364907 w 439887"/>
                    <a:gd name="connsiteY69" fmla="*/ 233686 h 482765"/>
                    <a:gd name="connsiteX70" fmla="*/ 372722 w 439887"/>
                    <a:gd name="connsiteY70" fmla="*/ 268083 h 482765"/>
                    <a:gd name="connsiteX71" fmla="*/ 379776 w 439887"/>
                    <a:gd name="connsiteY71" fmla="*/ 336755 h 482765"/>
                    <a:gd name="connsiteX72" fmla="*/ 321446 w 439887"/>
                    <a:gd name="connsiteY72" fmla="*/ 457397 h 482765"/>
                    <a:gd name="connsiteX73" fmla="*/ 254016 w 439887"/>
                    <a:gd name="connsiteY73" fmla="*/ 472930 h 482765"/>
                    <a:gd name="connsiteX74" fmla="*/ 228639 w 439887"/>
                    <a:gd name="connsiteY74" fmla="*/ 470927 h 482765"/>
                    <a:gd name="connsiteX75" fmla="*/ 227821 w 439887"/>
                    <a:gd name="connsiteY75" fmla="*/ 476973 h 482765"/>
                    <a:gd name="connsiteX76" fmla="*/ 274452 w 439887"/>
                    <a:gd name="connsiteY76" fmla="*/ 482620 h 482765"/>
                    <a:gd name="connsiteX77" fmla="*/ 368944 w 439887"/>
                    <a:gd name="connsiteY77" fmla="*/ 423024 h 482765"/>
                    <a:gd name="connsiteX78" fmla="*/ 389810 w 439887"/>
                    <a:gd name="connsiteY78" fmla="*/ 352577 h 482765"/>
                    <a:gd name="connsiteX79" fmla="*/ 387414 w 439887"/>
                    <a:gd name="connsiteY79" fmla="*/ 281527 h 482765"/>
                    <a:gd name="connsiteX80" fmla="*/ 376575 w 439887"/>
                    <a:gd name="connsiteY80" fmla="*/ 235252 h 482765"/>
                    <a:gd name="connsiteX81" fmla="*/ 413989 w 439887"/>
                    <a:gd name="connsiteY81" fmla="*/ 234362 h 482765"/>
                    <a:gd name="connsiteX82" fmla="*/ 413989 w 439887"/>
                    <a:gd name="connsiteY82" fmla="*/ 229089 h 482765"/>
                    <a:gd name="connsiteX83" fmla="*/ 402044 w 439887"/>
                    <a:gd name="connsiteY83" fmla="*/ 219701 h 482765"/>
                    <a:gd name="connsiteX84" fmla="*/ 383666 w 439887"/>
                    <a:gd name="connsiteY84" fmla="*/ 201169 h 482765"/>
                    <a:gd name="connsiteX85" fmla="*/ 423040 w 439887"/>
                    <a:gd name="connsiteY85" fmla="*/ 217046 h 482765"/>
                    <a:gd name="connsiteX86" fmla="*/ 437707 w 439887"/>
                    <a:gd name="connsiteY86" fmla="*/ 218275 h 482765"/>
                    <a:gd name="connsiteX87" fmla="*/ 439563 w 439887"/>
                    <a:gd name="connsiteY87" fmla="*/ 215160 h 4827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439887" h="482765">
                      <a:moveTo>
                        <a:pt x="439563" y="215160"/>
                      </a:moveTo>
                      <a:cubicBezTo>
                        <a:pt x="436804" y="210478"/>
                        <a:pt x="433517" y="206158"/>
                        <a:pt x="430795" y="201433"/>
                      </a:cubicBezTo>
                      <a:cubicBezTo>
                        <a:pt x="421762" y="185334"/>
                        <a:pt x="416883" y="167257"/>
                        <a:pt x="406942" y="151613"/>
                      </a:cubicBezTo>
                      <a:cubicBezTo>
                        <a:pt x="397239" y="136356"/>
                        <a:pt x="385829" y="121744"/>
                        <a:pt x="371604" y="110352"/>
                      </a:cubicBezTo>
                      <a:cubicBezTo>
                        <a:pt x="381097" y="111691"/>
                        <a:pt x="390296" y="115102"/>
                        <a:pt x="399967" y="115120"/>
                      </a:cubicBezTo>
                      <a:cubicBezTo>
                        <a:pt x="403415" y="115126"/>
                        <a:pt x="404041" y="110757"/>
                        <a:pt x="401842" y="109160"/>
                      </a:cubicBezTo>
                      <a:cubicBezTo>
                        <a:pt x="374142" y="53066"/>
                        <a:pt x="305138" y="20617"/>
                        <a:pt x="244012" y="30466"/>
                      </a:cubicBezTo>
                      <a:cubicBezTo>
                        <a:pt x="246126" y="27800"/>
                        <a:pt x="247883" y="24777"/>
                        <a:pt x="249413" y="22128"/>
                      </a:cubicBezTo>
                      <a:cubicBezTo>
                        <a:pt x="252639" y="16408"/>
                        <a:pt x="256449" y="10404"/>
                        <a:pt x="256701" y="3707"/>
                      </a:cubicBezTo>
                      <a:cubicBezTo>
                        <a:pt x="258028" y="2460"/>
                        <a:pt x="257205" y="69"/>
                        <a:pt x="255251" y="8"/>
                      </a:cubicBezTo>
                      <a:cubicBezTo>
                        <a:pt x="250065" y="-146"/>
                        <a:pt x="244295" y="1993"/>
                        <a:pt x="239330" y="3363"/>
                      </a:cubicBezTo>
                      <a:cubicBezTo>
                        <a:pt x="219514" y="8844"/>
                        <a:pt x="200288" y="16193"/>
                        <a:pt x="180723" y="22466"/>
                      </a:cubicBezTo>
                      <a:cubicBezTo>
                        <a:pt x="158855" y="29545"/>
                        <a:pt x="138025" y="37514"/>
                        <a:pt x="120076" y="51954"/>
                      </a:cubicBezTo>
                      <a:cubicBezTo>
                        <a:pt x="121760" y="48544"/>
                        <a:pt x="121428" y="44261"/>
                        <a:pt x="122049" y="40556"/>
                      </a:cubicBezTo>
                      <a:cubicBezTo>
                        <a:pt x="122799" y="36113"/>
                        <a:pt x="123941" y="31769"/>
                        <a:pt x="125330" y="27492"/>
                      </a:cubicBezTo>
                      <a:cubicBezTo>
                        <a:pt x="126596" y="23351"/>
                        <a:pt x="120064" y="22306"/>
                        <a:pt x="119265" y="26423"/>
                      </a:cubicBezTo>
                      <a:cubicBezTo>
                        <a:pt x="107585" y="36341"/>
                        <a:pt x="100426" y="50295"/>
                        <a:pt x="94380" y="64133"/>
                      </a:cubicBezTo>
                      <a:cubicBezTo>
                        <a:pt x="93962" y="65122"/>
                        <a:pt x="93557" y="66793"/>
                        <a:pt x="92752" y="67131"/>
                      </a:cubicBezTo>
                      <a:cubicBezTo>
                        <a:pt x="92156" y="67383"/>
                        <a:pt x="89520" y="66750"/>
                        <a:pt x="89040" y="66695"/>
                      </a:cubicBezTo>
                      <a:cubicBezTo>
                        <a:pt x="86232" y="66369"/>
                        <a:pt x="83455" y="66191"/>
                        <a:pt x="80628" y="66099"/>
                      </a:cubicBezTo>
                      <a:cubicBezTo>
                        <a:pt x="78914" y="66043"/>
                        <a:pt x="77949" y="67414"/>
                        <a:pt x="77894" y="68821"/>
                      </a:cubicBezTo>
                      <a:cubicBezTo>
                        <a:pt x="20283" y="95150"/>
                        <a:pt x="3631" y="195798"/>
                        <a:pt x="663" y="252930"/>
                      </a:cubicBezTo>
                      <a:cubicBezTo>
                        <a:pt x="282" y="260199"/>
                        <a:pt x="-1180" y="270295"/>
                        <a:pt x="2033" y="277103"/>
                      </a:cubicBezTo>
                      <a:cubicBezTo>
                        <a:pt x="1996" y="277361"/>
                        <a:pt x="1953" y="277619"/>
                        <a:pt x="1917" y="277883"/>
                      </a:cubicBezTo>
                      <a:cubicBezTo>
                        <a:pt x="1640" y="279979"/>
                        <a:pt x="4786" y="280538"/>
                        <a:pt x="5720" y="278916"/>
                      </a:cubicBezTo>
                      <a:cubicBezTo>
                        <a:pt x="10242" y="271081"/>
                        <a:pt x="13886" y="262774"/>
                        <a:pt x="18888" y="255210"/>
                      </a:cubicBezTo>
                      <a:cubicBezTo>
                        <a:pt x="15097" y="276544"/>
                        <a:pt x="22882" y="297558"/>
                        <a:pt x="26931" y="318407"/>
                      </a:cubicBezTo>
                      <a:cubicBezTo>
                        <a:pt x="25413" y="331372"/>
                        <a:pt x="30243" y="344208"/>
                        <a:pt x="39220" y="353566"/>
                      </a:cubicBezTo>
                      <a:cubicBezTo>
                        <a:pt x="44541" y="368184"/>
                        <a:pt x="51067" y="382452"/>
                        <a:pt x="57930" y="396381"/>
                      </a:cubicBezTo>
                      <a:cubicBezTo>
                        <a:pt x="62170" y="404984"/>
                        <a:pt x="66619" y="413519"/>
                        <a:pt x="71639" y="421697"/>
                      </a:cubicBezTo>
                      <a:cubicBezTo>
                        <a:pt x="75449" y="427909"/>
                        <a:pt x="79725" y="433746"/>
                        <a:pt x="85821" y="437894"/>
                      </a:cubicBezTo>
                      <a:cubicBezTo>
                        <a:pt x="87344" y="438932"/>
                        <a:pt x="89132" y="437587"/>
                        <a:pt x="89305" y="436032"/>
                      </a:cubicBezTo>
                      <a:cubicBezTo>
                        <a:pt x="91658" y="434717"/>
                        <a:pt x="92008" y="431694"/>
                        <a:pt x="92494" y="428788"/>
                      </a:cubicBezTo>
                      <a:cubicBezTo>
                        <a:pt x="92918" y="426275"/>
                        <a:pt x="93471" y="423571"/>
                        <a:pt x="93729" y="420880"/>
                      </a:cubicBezTo>
                      <a:cubicBezTo>
                        <a:pt x="95578" y="425654"/>
                        <a:pt x="97723" y="430281"/>
                        <a:pt x="100236" y="434754"/>
                      </a:cubicBezTo>
                      <a:cubicBezTo>
                        <a:pt x="102706" y="439160"/>
                        <a:pt x="105858" y="446281"/>
                        <a:pt x="110681" y="448438"/>
                      </a:cubicBezTo>
                      <a:cubicBezTo>
                        <a:pt x="111591" y="448844"/>
                        <a:pt x="112568" y="448536"/>
                        <a:pt x="113029" y="447830"/>
                      </a:cubicBezTo>
                      <a:cubicBezTo>
                        <a:pt x="114337" y="447799"/>
                        <a:pt x="115714" y="446945"/>
                        <a:pt x="115904" y="445292"/>
                      </a:cubicBezTo>
                      <a:cubicBezTo>
                        <a:pt x="117010" y="435092"/>
                        <a:pt x="119444" y="425150"/>
                        <a:pt x="122903" y="415497"/>
                      </a:cubicBezTo>
                      <a:cubicBezTo>
                        <a:pt x="127180" y="420265"/>
                        <a:pt x="131641" y="424868"/>
                        <a:pt x="136304" y="429255"/>
                      </a:cubicBezTo>
                      <a:cubicBezTo>
                        <a:pt x="142983" y="435541"/>
                        <a:pt x="150050" y="443332"/>
                        <a:pt x="159285" y="444991"/>
                      </a:cubicBezTo>
                      <a:cubicBezTo>
                        <a:pt x="162173" y="445513"/>
                        <a:pt x="164440" y="442797"/>
                        <a:pt x="163052" y="440088"/>
                      </a:cubicBezTo>
                      <a:cubicBezTo>
                        <a:pt x="158972" y="432130"/>
                        <a:pt x="150805" y="427295"/>
                        <a:pt x="144323" y="421230"/>
                      </a:cubicBezTo>
                      <a:cubicBezTo>
                        <a:pt x="126958" y="405082"/>
                        <a:pt x="112513" y="386120"/>
                        <a:pt x="99947" y="366076"/>
                      </a:cubicBezTo>
                      <a:cubicBezTo>
                        <a:pt x="99818" y="365800"/>
                        <a:pt x="99652" y="365542"/>
                        <a:pt x="99461" y="365308"/>
                      </a:cubicBezTo>
                      <a:cubicBezTo>
                        <a:pt x="97673" y="362482"/>
                        <a:pt x="95707" y="359514"/>
                        <a:pt x="93028" y="357904"/>
                      </a:cubicBezTo>
                      <a:cubicBezTo>
                        <a:pt x="90933" y="356644"/>
                        <a:pt x="88518" y="358291"/>
                        <a:pt x="88395" y="360565"/>
                      </a:cubicBezTo>
                      <a:cubicBezTo>
                        <a:pt x="88340" y="361609"/>
                        <a:pt x="88463" y="362672"/>
                        <a:pt x="88709" y="363729"/>
                      </a:cubicBezTo>
                      <a:cubicBezTo>
                        <a:pt x="72167" y="364239"/>
                        <a:pt x="55909" y="355078"/>
                        <a:pt x="45457" y="342610"/>
                      </a:cubicBezTo>
                      <a:cubicBezTo>
                        <a:pt x="34102" y="328570"/>
                        <a:pt x="36160" y="304907"/>
                        <a:pt x="52787" y="295715"/>
                      </a:cubicBezTo>
                      <a:cubicBezTo>
                        <a:pt x="57175" y="293288"/>
                        <a:pt x="62072" y="291825"/>
                        <a:pt x="67067" y="291395"/>
                      </a:cubicBezTo>
                      <a:cubicBezTo>
                        <a:pt x="69875" y="291156"/>
                        <a:pt x="72720" y="291150"/>
                        <a:pt x="75522" y="291488"/>
                      </a:cubicBezTo>
                      <a:cubicBezTo>
                        <a:pt x="78717" y="291875"/>
                        <a:pt x="82109" y="291549"/>
                        <a:pt x="85243" y="292084"/>
                      </a:cubicBezTo>
                      <a:cubicBezTo>
                        <a:pt x="90343" y="306628"/>
                        <a:pt x="96991" y="322493"/>
                        <a:pt x="111026" y="330407"/>
                      </a:cubicBezTo>
                      <a:cubicBezTo>
                        <a:pt x="113373" y="331691"/>
                        <a:pt x="117189" y="331200"/>
                        <a:pt x="118405" y="328472"/>
                      </a:cubicBezTo>
                      <a:cubicBezTo>
                        <a:pt x="121471" y="321620"/>
                        <a:pt x="121336" y="314056"/>
                        <a:pt x="119763" y="306794"/>
                      </a:cubicBezTo>
                      <a:cubicBezTo>
                        <a:pt x="122786" y="310198"/>
                        <a:pt x="126196" y="313338"/>
                        <a:pt x="130190" y="316103"/>
                      </a:cubicBezTo>
                      <a:cubicBezTo>
                        <a:pt x="132587" y="317762"/>
                        <a:pt x="136747" y="315593"/>
                        <a:pt x="136378" y="312551"/>
                      </a:cubicBezTo>
                      <a:cubicBezTo>
                        <a:pt x="134148" y="294185"/>
                        <a:pt x="135075" y="275303"/>
                        <a:pt x="144212" y="258811"/>
                      </a:cubicBezTo>
                      <a:cubicBezTo>
                        <a:pt x="155045" y="240279"/>
                        <a:pt x="164102" y="230066"/>
                        <a:pt x="163795" y="207129"/>
                      </a:cubicBezTo>
                      <a:cubicBezTo>
                        <a:pt x="169036" y="213581"/>
                        <a:pt x="174628" y="219768"/>
                        <a:pt x="180152" y="225968"/>
                      </a:cubicBezTo>
                      <a:cubicBezTo>
                        <a:pt x="183107" y="229286"/>
                        <a:pt x="187839" y="225698"/>
                        <a:pt x="187083" y="221931"/>
                      </a:cubicBezTo>
                      <a:cubicBezTo>
                        <a:pt x="183298" y="203768"/>
                        <a:pt x="177497" y="185979"/>
                        <a:pt x="177897" y="167195"/>
                      </a:cubicBezTo>
                      <a:cubicBezTo>
                        <a:pt x="196036" y="186637"/>
                        <a:pt x="195120" y="217163"/>
                        <a:pt x="200251" y="241999"/>
                      </a:cubicBezTo>
                      <a:cubicBezTo>
                        <a:pt x="200841" y="245299"/>
                        <a:pt x="206420" y="246214"/>
                        <a:pt x="207784" y="242982"/>
                      </a:cubicBezTo>
                      <a:cubicBezTo>
                        <a:pt x="216214" y="223031"/>
                        <a:pt x="220804" y="200517"/>
                        <a:pt x="221081" y="178507"/>
                      </a:cubicBezTo>
                      <a:cubicBezTo>
                        <a:pt x="225818" y="187724"/>
                        <a:pt x="230218" y="197132"/>
                        <a:pt x="233855" y="206772"/>
                      </a:cubicBezTo>
                      <a:cubicBezTo>
                        <a:pt x="235514" y="211172"/>
                        <a:pt x="242138" y="210705"/>
                        <a:pt x="242286" y="205630"/>
                      </a:cubicBezTo>
                      <a:cubicBezTo>
                        <a:pt x="242593" y="194834"/>
                        <a:pt x="242845" y="184013"/>
                        <a:pt x="242839" y="173192"/>
                      </a:cubicBezTo>
                      <a:cubicBezTo>
                        <a:pt x="270864" y="211952"/>
                        <a:pt x="320094" y="225692"/>
                        <a:pt x="364907" y="233686"/>
                      </a:cubicBezTo>
                      <a:cubicBezTo>
                        <a:pt x="366455" y="245348"/>
                        <a:pt x="369964" y="256672"/>
                        <a:pt x="372722" y="268083"/>
                      </a:cubicBezTo>
                      <a:cubicBezTo>
                        <a:pt x="378265" y="290775"/>
                        <a:pt x="380895" y="313368"/>
                        <a:pt x="379776" y="336755"/>
                      </a:cubicBezTo>
                      <a:cubicBezTo>
                        <a:pt x="377841" y="382507"/>
                        <a:pt x="362541" y="432302"/>
                        <a:pt x="321446" y="457397"/>
                      </a:cubicBezTo>
                      <a:cubicBezTo>
                        <a:pt x="300499" y="471333"/>
                        <a:pt x="278582" y="473760"/>
                        <a:pt x="254016" y="472930"/>
                      </a:cubicBezTo>
                      <a:cubicBezTo>
                        <a:pt x="245493" y="472685"/>
                        <a:pt x="237137" y="471376"/>
                        <a:pt x="228639" y="470927"/>
                      </a:cubicBezTo>
                      <a:cubicBezTo>
                        <a:pt x="224946" y="470731"/>
                        <a:pt x="224774" y="475818"/>
                        <a:pt x="227821" y="476973"/>
                      </a:cubicBezTo>
                      <a:cubicBezTo>
                        <a:pt x="242237" y="482448"/>
                        <a:pt x="259165" y="483149"/>
                        <a:pt x="274452" y="482620"/>
                      </a:cubicBezTo>
                      <a:cubicBezTo>
                        <a:pt x="313735" y="481846"/>
                        <a:pt x="349957" y="456709"/>
                        <a:pt x="368944" y="423024"/>
                      </a:cubicBezTo>
                      <a:cubicBezTo>
                        <a:pt x="380901" y="401408"/>
                        <a:pt x="387027" y="376977"/>
                        <a:pt x="389810" y="352577"/>
                      </a:cubicBezTo>
                      <a:cubicBezTo>
                        <a:pt x="392496" y="329043"/>
                        <a:pt x="391973" y="304809"/>
                        <a:pt x="387414" y="281527"/>
                      </a:cubicBezTo>
                      <a:cubicBezTo>
                        <a:pt x="384391" y="265963"/>
                        <a:pt x="379512" y="250835"/>
                        <a:pt x="376575" y="235252"/>
                      </a:cubicBezTo>
                      <a:cubicBezTo>
                        <a:pt x="389085" y="236574"/>
                        <a:pt x="401694" y="236641"/>
                        <a:pt x="413989" y="234362"/>
                      </a:cubicBezTo>
                      <a:cubicBezTo>
                        <a:pt x="416865" y="233827"/>
                        <a:pt x="416367" y="229858"/>
                        <a:pt x="413989" y="229089"/>
                      </a:cubicBezTo>
                      <a:cubicBezTo>
                        <a:pt x="411034" y="225194"/>
                        <a:pt x="405768" y="222625"/>
                        <a:pt x="402044" y="219701"/>
                      </a:cubicBezTo>
                      <a:cubicBezTo>
                        <a:pt x="395187" y="214183"/>
                        <a:pt x="388747" y="208567"/>
                        <a:pt x="383666" y="201169"/>
                      </a:cubicBezTo>
                      <a:cubicBezTo>
                        <a:pt x="396656" y="207731"/>
                        <a:pt x="409031" y="213525"/>
                        <a:pt x="423040" y="217046"/>
                      </a:cubicBezTo>
                      <a:cubicBezTo>
                        <a:pt x="427483" y="218207"/>
                        <a:pt x="433173" y="219916"/>
                        <a:pt x="437707" y="218275"/>
                      </a:cubicBezTo>
                      <a:cubicBezTo>
                        <a:pt x="439231" y="218207"/>
                        <a:pt x="440509" y="216763"/>
                        <a:pt x="439563" y="21516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61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4" name="Graphic 3" descr="Man wearing a jacket">
              <a:extLst>
                <a:ext uri="{FF2B5EF4-FFF2-40B4-BE49-F238E27FC236}">
                  <a16:creationId xmlns:a16="http://schemas.microsoft.com/office/drawing/2014/main" id="{41AB81DE-7656-4C02-5099-4E971609E618}"/>
                </a:ext>
              </a:extLst>
            </p:cNvPr>
            <p:cNvGrpSpPr/>
            <p:nvPr/>
          </p:nvGrpSpPr>
          <p:grpSpPr>
            <a:xfrm>
              <a:off x="9205001" y="225962"/>
              <a:ext cx="158591" cy="219791"/>
              <a:chOff x="9205001" y="225962"/>
              <a:chExt cx="158591" cy="219791"/>
            </a:xfrm>
            <a:solidFill>
              <a:srgbClr val="000000"/>
            </a:solidFill>
          </p:grpSpPr>
          <p:sp>
            <p:nvSpPr>
              <p:cNvPr id="135" name="Freeform: Shape 435">
                <a:extLst>
                  <a:ext uri="{FF2B5EF4-FFF2-40B4-BE49-F238E27FC236}">
                    <a16:creationId xmlns:a16="http://schemas.microsoft.com/office/drawing/2014/main" id="{36EF30D3-8531-77E8-9EB5-FCA58D7C6012}"/>
                  </a:ext>
                </a:extLst>
              </p:cNvPr>
              <p:cNvSpPr/>
              <p:nvPr/>
            </p:nvSpPr>
            <p:spPr>
              <a:xfrm>
                <a:off x="9281554" y="429321"/>
                <a:ext cx="45680" cy="16432"/>
              </a:xfrm>
              <a:custGeom>
                <a:avLst/>
                <a:gdLst>
                  <a:gd name="connsiteX0" fmla="*/ 29402 w 45680"/>
                  <a:gd name="connsiteY0" fmla="*/ 17259 h 16432"/>
                  <a:gd name="connsiteX1" fmla="*/ 2611 w 45680"/>
                  <a:gd name="connsiteY1" fmla="*/ 9277 h 16432"/>
                  <a:gd name="connsiteX2" fmla="*/ 2120 w 45680"/>
                  <a:gd name="connsiteY2" fmla="*/ 7385 h 16432"/>
                  <a:gd name="connsiteX3" fmla="*/ 3533 w 45680"/>
                  <a:gd name="connsiteY3" fmla="*/ 5953 h 16432"/>
                  <a:gd name="connsiteX4" fmla="*/ 15085 w 45680"/>
                  <a:gd name="connsiteY4" fmla="*/ 4552 h 16432"/>
                  <a:gd name="connsiteX5" fmla="*/ 23073 w 45680"/>
                  <a:gd name="connsiteY5" fmla="*/ 3771 h 16432"/>
                  <a:gd name="connsiteX6" fmla="*/ 29279 w 45680"/>
                  <a:gd name="connsiteY6" fmla="*/ 2419 h 16432"/>
                  <a:gd name="connsiteX7" fmla="*/ 38434 w 45680"/>
                  <a:gd name="connsiteY7" fmla="*/ 828 h 16432"/>
                  <a:gd name="connsiteX8" fmla="*/ 44210 w 45680"/>
                  <a:gd name="connsiteY8" fmla="*/ 2063 h 16432"/>
                  <a:gd name="connsiteX9" fmla="*/ 47467 w 45680"/>
                  <a:gd name="connsiteY9" fmla="*/ 6463 h 16432"/>
                  <a:gd name="connsiteX10" fmla="*/ 41568 w 45680"/>
                  <a:gd name="connsiteY10" fmla="*/ 15753 h 16432"/>
                  <a:gd name="connsiteX11" fmla="*/ 34932 w 45680"/>
                  <a:gd name="connsiteY11" fmla="*/ 17025 h 16432"/>
                  <a:gd name="connsiteX12" fmla="*/ 29402 w 45680"/>
                  <a:gd name="connsiteY12" fmla="*/ 17259 h 16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680" h="16432">
                    <a:moveTo>
                      <a:pt x="29402" y="17259"/>
                    </a:moveTo>
                    <a:cubicBezTo>
                      <a:pt x="20062" y="17093"/>
                      <a:pt x="9985" y="15465"/>
                      <a:pt x="2611" y="9277"/>
                    </a:cubicBezTo>
                    <a:cubicBezTo>
                      <a:pt x="2120" y="8798"/>
                      <a:pt x="1936" y="8060"/>
                      <a:pt x="2120" y="7385"/>
                    </a:cubicBezTo>
                    <a:cubicBezTo>
                      <a:pt x="2304" y="6684"/>
                      <a:pt x="2796" y="6125"/>
                      <a:pt x="3533" y="5953"/>
                    </a:cubicBezTo>
                    <a:cubicBezTo>
                      <a:pt x="7343" y="5234"/>
                      <a:pt x="11214" y="4767"/>
                      <a:pt x="15085" y="4552"/>
                    </a:cubicBezTo>
                    <a:cubicBezTo>
                      <a:pt x="17727" y="4349"/>
                      <a:pt x="20431" y="4140"/>
                      <a:pt x="23073" y="3771"/>
                    </a:cubicBezTo>
                    <a:cubicBezTo>
                      <a:pt x="25162" y="3434"/>
                      <a:pt x="27251" y="2985"/>
                      <a:pt x="29279" y="2419"/>
                    </a:cubicBezTo>
                    <a:cubicBezTo>
                      <a:pt x="32228" y="1510"/>
                      <a:pt x="35362" y="976"/>
                      <a:pt x="38434" y="828"/>
                    </a:cubicBezTo>
                    <a:cubicBezTo>
                      <a:pt x="40462" y="791"/>
                      <a:pt x="42428" y="1215"/>
                      <a:pt x="44210" y="2063"/>
                    </a:cubicBezTo>
                    <a:cubicBezTo>
                      <a:pt x="45869" y="2985"/>
                      <a:pt x="47037" y="4595"/>
                      <a:pt x="47467" y="6463"/>
                    </a:cubicBezTo>
                    <a:cubicBezTo>
                      <a:pt x="48757" y="10592"/>
                      <a:pt x="45071" y="14217"/>
                      <a:pt x="41568" y="15753"/>
                    </a:cubicBezTo>
                    <a:cubicBezTo>
                      <a:pt x="39417" y="16522"/>
                      <a:pt x="37205" y="16945"/>
                      <a:pt x="34932" y="17025"/>
                    </a:cubicBezTo>
                    <a:cubicBezTo>
                      <a:pt x="33027" y="17179"/>
                      <a:pt x="31184" y="17259"/>
                      <a:pt x="29402" y="17259"/>
                    </a:cubicBezTo>
                    <a:close/>
                  </a:path>
                </a:pathLst>
              </a:custGeom>
              <a:solidFill>
                <a:srgbClr val="000000"/>
              </a:solidFill>
              <a:ln w="6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: Shape 436">
                <a:extLst>
                  <a:ext uri="{FF2B5EF4-FFF2-40B4-BE49-F238E27FC236}">
                    <a16:creationId xmlns:a16="http://schemas.microsoft.com/office/drawing/2014/main" id="{1533F9C6-736D-4F43-4E05-AE507E69684E}"/>
                  </a:ext>
                </a:extLst>
              </p:cNvPr>
              <p:cNvSpPr/>
              <p:nvPr/>
            </p:nvSpPr>
            <p:spPr>
              <a:xfrm>
                <a:off x="9289758" y="329006"/>
                <a:ext cx="48785" cy="43643"/>
              </a:xfrm>
              <a:custGeom>
                <a:avLst/>
                <a:gdLst>
                  <a:gd name="connsiteX0" fmla="*/ 29001 w 48785"/>
                  <a:gd name="connsiteY0" fmla="*/ 44453 h 43643"/>
                  <a:gd name="connsiteX1" fmla="*/ 4669 w 48785"/>
                  <a:gd name="connsiteY1" fmla="*/ 24846 h 43643"/>
                  <a:gd name="connsiteX2" fmla="*/ 8233 w 48785"/>
                  <a:gd name="connsiteY2" fmla="*/ 23463 h 43643"/>
                  <a:gd name="connsiteX3" fmla="*/ 10997 w 48785"/>
                  <a:gd name="connsiteY3" fmla="*/ 24305 h 43643"/>
                  <a:gd name="connsiteX4" fmla="*/ 38709 w 48785"/>
                  <a:gd name="connsiteY4" fmla="*/ 30456 h 43643"/>
                  <a:gd name="connsiteX5" fmla="*/ 28632 w 48785"/>
                  <a:gd name="connsiteY5" fmla="*/ 5871 h 43643"/>
                  <a:gd name="connsiteX6" fmla="*/ 28018 w 48785"/>
                  <a:gd name="connsiteY6" fmla="*/ 3211 h 43643"/>
                  <a:gd name="connsiteX7" fmla="*/ 31398 w 48785"/>
                  <a:gd name="connsiteY7" fmla="*/ 827 h 43643"/>
                  <a:gd name="connsiteX8" fmla="*/ 50692 w 48785"/>
                  <a:gd name="connsiteY8" fmla="*/ 24022 h 43643"/>
                  <a:gd name="connsiteX9" fmla="*/ 29001 w 48785"/>
                  <a:gd name="connsiteY9" fmla="*/ 44453 h 43643"/>
                  <a:gd name="connsiteX10" fmla="*/ 29001 w 48785"/>
                  <a:gd name="connsiteY10" fmla="*/ 44453 h 43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785" h="43643">
                    <a:moveTo>
                      <a:pt x="29001" y="44453"/>
                    </a:moveTo>
                    <a:cubicBezTo>
                      <a:pt x="21259" y="44730"/>
                      <a:pt x="-6514" y="35218"/>
                      <a:pt x="4669" y="24846"/>
                    </a:cubicBezTo>
                    <a:cubicBezTo>
                      <a:pt x="5652" y="23979"/>
                      <a:pt x="6943" y="23494"/>
                      <a:pt x="8233" y="23463"/>
                    </a:cubicBezTo>
                    <a:cubicBezTo>
                      <a:pt x="9216" y="23469"/>
                      <a:pt x="10138" y="23764"/>
                      <a:pt x="10997" y="24305"/>
                    </a:cubicBezTo>
                    <a:cubicBezTo>
                      <a:pt x="17819" y="29798"/>
                      <a:pt x="30537" y="39384"/>
                      <a:pt x="38709" y="30456"/>
                    </a:cubicBezTo>
                    <a:cubicBezTo>
                      <a:pt x="46759" y="20741"/>
                      <a:pt x="34224" y="8642"/>
                      <a:pt x="28632" y="5871"/>
                    </a:cubicBezTo>
                    <a:cubicBezTo>
                      <a:pt x="27895" y="5214"/>
                      <a:pt x="27650" y="4139"/>
                      <a:pt x="28018" y="3211"/>
                    </a:cubicBezTo>
                    <a:cubicBezTo>
                      <a:pt x="28510" y="1761"/>
                      <a:pt x="29862" y="796"/>
                      <a:pt x="31398" y="827"/>
                    </a:cubicBezTo>
                    <a:cubicBezTo>
                      <a:pt x="42888" y="1705"/>
                      <a:pt x="52105" y="12464"/>
                      <a:pt x="50692" y="24022"/>
                    </a:cubicBezTo>
                    <a:cubicBezTo>
                      <a:pt x="50016" y="35132"/>
                      <a:pt x="40369" y="44926"/>
                      <a:pt x="29001" y="44453"/>
                    </a:cubicBezTo>
                    <a:lnTo>
                      <a:pt x="29001" y="44453"/>
                    </a:lnTo>
                    <a:close/>
                  </a:path>
                </a:pathLst>
              </a:custGeom>
              <a:solidFill>
                <a:srgbClr val="000000"/>
              </a:solidFill>
              <a:ln w="6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Freeform: Shape 437">
                <a:extLst>
                  <a:ext uri="{FF2B5EF4-FFF2-40B4-BE49-F238E27FC236}">
                    <a16:creationId xmlns:a16="http://schemas.microsoft.com/office/drawing/2014/main" id="{452CD126-7691-5122-3593-507271F88E11}"/>
                  </a:ext>
                </a:extLst>
              </p:cNvPr>
              <p:cNvSpPr/>
              <p:nvPr/>
            </p:nvSpPr>
            <p:spPr>
              <a:xfrm>
                <a:off x="9340366" y="286897"/>
                <a:ext cx="23226" cy="38809"/>
              </a:xfrm>
              <a:custGeom>
                <a:avLst/>
                <a:gdLst>
                  <a:gd name="connsiteX0" fmla="*/ 13663 w 23226"/>
                  <a:gd name="connsiteY0" fmla="*/ 39636 h 38809"/>
                  <a:gd name="connsiteX1" fmla="*/ 2050 w 23226"/>
                  <a:gd name="connsiteY1" fmla="*/ 20133 h 38809"/>
                  <a:gd name="connsiteX2" fmla="*/ 25277 w 23226"/>
                  <a:gd name="connsiteY2" fmla="*/ 20133 h 38809"/>
                  <a:gd name="connsiteX3" fmla="*/ 13663 w 23226"/>
                  <a:gd name="connsiteY3" fmla="*/ 39636 h 38809"/>
                  <a:gd name="connsiteX4" fmla="*/ 13663 w 23226"/>
                  <a:gd name="connsiteY4" fmla="*/ 39636 h 3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26" h="38809">
                    <a:moveTo>
                      <a:pt x="13663" y="39636"/>
                    </a:moveTo>
                    <a:cubicBezTo>
                      <a:pt x="4754" y="38837"/>
                      <a:pt x="2112" y="27592"/>
                      <a:pt x="2050" y="20133"/>
                    </a:cubicBezTo>
                    <a:cubicBezTo>
                      <a:pt x="2358" y="-5637"/>
                      <a:pt x="24969" y="-5582"/>
                      <a:pt x="25277" y="20133"/>
                    </a:cubicBezTo>
                    <a:cubicBezTo>
                      <a:pt x="25215" y="27586"/>
                      <a:pt x="22512" y="38849"/>
                      <a:pt x="13663" y="39636"/>
                    </a:cubicBezTo>
                    <a:lnTo>
                      <a:pt x="13663" y="39636"/>
                    </a:lnTo>
                    <a:close/>
                  </a:path>
                </a:pathLst>
              </a:custGeom>
              <a:solidFill>
                <a:srgbClr val="000000"/>
              </a:solidFill>
              <a:ln w="6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8" name="Freeform: Shape 438">
                <a:extLst>
                  <a:ext uri="{FF2B5EF4-FFF2-40B4-BE49-F238E27FC236}">
                    <a16:creationId xmlns:a16="http://schemas.microsoft.com/office/drawing/2014/main" id="{2E83447D-918E-1DD9-EBD6-2BC399C99A8D}"/>
                  </a:ext>
                </a:extLst>
              </p:cNvPr>
              <p:cNvSpPr/>
              <p:nvPr/>
            </p:nvSpPr>
            <p:spPr>
              <a:xfrm>
                <a:off x="9205001" y="291691"/>
                <a:ext cx="81971" cy="33893"/>
              </a:xfrm>
              <a:custGeom>
                <a:avLst/>
                <a:gdLst>
                  <a:gd name="connsiteX0" fmla="*/ 45062 w 81971"/>
                  <a:gd name="connsiteY0" fmla="*/ 34720 h 33893"/>
                  <a:gd name="connsiteX1" fmla="*/ 37627 w 81971"/>
                  <a:gd name="connsiteY1" fmla="*/ 29098 h 33893"/>
                  <a:gd name="connsiteX2" fmla="*/ 38242 w 81971"/>
                  <a:gd name="connsiteY2" fmla="*/ 14320 h 33893"/>
                  <a:gd name="connsiteX3" fmla="*/ 38488 w 81971"/>
                  <a:gd name="connsiteY3" fmla="*/ 13994 h 33893"/>
                  <a:gd name="connsiteX4" fmla="*/ 38426 w 81971"/>
                  <a:gd name="connsiteY4" fmla="*/ 13189 h 33893"/>
                  <a:gd name="connsiteX5" fmla="*/ 18702 w 81971"/>
                  <a:gd name="connsiteY5" fmla="*/ 11223 h 33893"/>
                  <a:gd name="connsiteX6" fmla="*/ 2112 w 81971"/>
                  <a:gd name="connsiteY6" fmla="*/ 7057 h 33893"/>
                  <a:gd name="connsiteX7" fmla="*/ 2050 w 81971"/>
                  <a:gd name="connsiteY7" fmla="*/ 6860 h 33893"/>
                  <a:gd name="connsiteX8" fmla="*/ 2173 w 81971"/>
                  <a:gd name="connsiteY8" fmla="*/ 6651 h 33893"/>
                  <a:gd name="connsiteX9" fmla="*/ 17780 w 81971"/>
                  <a:gd name="connsiteY9" fmla="*/ 5029 h 33893"/>
                  <a:gd name="connsiteX10" fmla="*/ 45123 w 81971"/>
                  <a:gd name="connsiteY10" fmla="*/ 3819 h 33893"/>
                  <a:gd name="connsiteX11" fmla="*/ 52251 w 81971"/>
                  <a:gd name="connsiteY11" fmla="*/ 3327 h 33893"/>
                  <a:gd name="connsiteX12" fmla="*/ 65339 w 81971"/>
                  <a:gd name="connsiteY12" fmla="*/ 2196 h 33893"/>
                  <a:gd name="connsiteX13" fmla="*/ 76830 w 81971"/>
                  <a:gd name="connsiteY13" fmla="*/ 826 h 33893"/>
                  <a:gd name="connsiteX14" fmla="*/ 82483 w 81971"/>
                  <a:gd name="connsiteY14" fmla="*/ 10547 h 33893"/>
                  <a:gd name="connsiteX15" fmla="*/ 72712 w 81971"/>
                  <a:gd name="connsiteY15" fmla="*/ 13447 h 33893"/>
                  <a:gd name="connsiteX16" fmla="*/ 59686 w 81971"/>
                  <a:gd name="connsiteY16" fmla="*/ 13755 h 33893"/>
                  <a:gd name="connsiteX17" fmla="*/ 48503 w 81971"/>
                  <a:gd name="connsiteY17" fmla="*/ 33515 h 33893"/>
                  <a:gd name="connsiteX18" fmla="*/ 45062 w 81971"/>
                  <a:gd name="connsiteY18" fmla="*/ 34720 h 33893"/>
                  <a:gd name="connsiteX19" fmla="*/ 45062 w 81971"/>
                  <a:gd name="connsiteY19" fmla="*/ 34720 h 33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1971" h="33893">
                    <a:moveTo>
                      <a:pt x="45062" y="34720"/>
                    </a:moveTo>
                    <a:cubicBezTo>
                      <a:pt x="41744" y="34720"/>
                      <a:pt x="38672" y="31862"/>
                      <a:pt x="37627" y="29098"/>
                    </a:cubicBezTo>
                    <a:cubicBezTo>
                      <a:pt x="36091" y="24372"/>
                      <a:pt x="35723" y="18768"/>
                      <a:pt x="38242" y="14320"/>
                    </a:cubicBezTo>
                    <a:lnTo>
                      <a:pt x="38488" y="13994"/>
                    </a:lnTo>
                    <a:cubicBezTo>
                      <a:pt x="38426" y="13773"/>
                      <a:pt x="38426" y="13404"/>
                      <a:pt x="38426" y="13189"/>
                    </a:cubicBezTo>
                    <a:cubicBezTo>
                      <a:pt x="32405" y="12827"/>
                      <a:pt x="25461" y="12132"/>
                      <a:pt x="18702" y="11223"/>
                    </a:cubicBezTo>
                    <a:cubicBezTo>
                      <a:pt x="13295" y="10523"/>
                      <a:pt x="6290" y="10332"/>
                      <a:pt x="2112" y="7057"/>
                    </a:cubicBezTo>
                    <a:cubicBezTo>
                      <a:pt x="2050" y="7008"/>
                      <a:pt x="2050" y="6934"/>
                      <a:pt x="2050" y="6860"/>
                    </a:cubicBezTo>
                    <a:cubicBezTo>
                      <a:pt x="2050" y="6774"/>
                      <a:pt x="2112" y="6695"/>
                      <a:pt x="2173" y="6651"/>
                    </a:cubicBezTo>
                    <a:cubicBezTo>
                      <a:pt x="7027" y="4580"/>
                      <a:pt x="12619" y="5570"/>
                      <a:pt x="17780" y="5029"/>
                    </a:cubicBezTo>
                    <a:cubicBezTo>
                      <a:pt x="27243" y="4759"/>
                      <a:pt x="36460" y="4341"/>
                      <a:pt x="45123" y="3819"/>
                    </a:cubicBezTo>
                    <a:cubicBezTo>
                      <a:pt x="47335" y="2885"/>
                      <a:pt x="49916" y="2571"/>
                      <a:pt x="52251" y="3327"/>
                    </a:cubicBezTo>
                    <a:cubicBezTo>
                      <a:pt x="56491" y="3014"/>
                      <a:pt x="61038" y="2553"/>
                      <a:pt x="65339" y="2196"/>
                    </a:cubicBezTo>
                    <a:cubicBezTo>
                      <a:pt x="69210" y="2098"/>
                      <a:pt x="72958" y="1109"/>
                      <a:pt x="76830" y="826"/>
                    </a:cubicBezTo>
                    <a:cubicBezTo>
                      <a:pt x="81684" y="777"/>
                      <a:pt x="86599" y="5748"/>
                      <a:pt x="82483" y="10547"/>
                    </a:cubicBezTo>
                    <a:cubicBezTo>
                      <a:pt x="79594" y="13951"/>
                      <a:pt x="76400" y="13318"/>
                      <a:pt x="72712" y="13447"/>
                    </a:cubicBezTo>
                    <a:cubicBezTo>
                      <a:pt x="68350" y="13619"/>
                      <a:pt x="63988" y="13755"/>
                      <a:pt x="59686" y="13755"/>
                    </a:cubicBezTo>
                    <a:cubicBezTo>
                      <a:pt x="59932" y="21822"/>
                      <a:pt x="54771" y="28901"/>
                      <a:pt x="48503" y="33515"/>
                    </a:cubicBezTo>
                    <a:cubicBezTo>
                      <a:pt x="47520" y="34290"/>
                      <a:pt x="46291" y="34714"/>
                      <a:pt x="45062" y="34720"/>
                    </a:cubicBezTo>
                    <a:lnTo>
                      <a:pt x="45062" y="34720"/>
                    </a:lnTo>
                    <a:close/>
                  </a:path>
                </a:pathLst>
              </a:custGeom>
              <a:solidFill>
                <a:srgbClr val="000000"/>
              </a:solidFill>
              <a:ln w="6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9" name="Freeform: Shape 439">
                <a:extLst>
                  <a:ext uri="{FF2B5EF4-FFF2-40B4-BE49-F238E27FC236}">
                    <a16:creationId xmlns:a16="http://schemas.microsoft.com/office/drawing/2014/main" id="{AAF04D76-DB7B-E331-9828-EE48CEB76DF4}"/>
                  </a:ext>
                </a:extLst>
              </p:cNvPr>
              <p:cNvSpPr/>
              <p:nvPr/>
            </p:nvSpPr>
            <p:spPr>
              <a:xfrm>
                <a:off x="9305479" y="225962"/>
                <a:ext cx="55986" cy="39351"/>
              </a:xfrm>
              <a:custGeom>
                <a:avLst/>
                <a:gdLst>
                  <a:gd name="connsiteX0" fmla="*/ 8610 w 55986"/>
                  <a:gd name="connsiteY0" fmla="*/ 40176 h 39351"/>
                  <a:gd name="connsiteX1" fmla="*/ 2527 w 55986"/>
                  <a:gd name="connsiteY1" fmla="*/ 32594 h 39351"/>
                  <a:gd name="connsiteX2" fmla="*/ 2589 w 55986"/>
                  <a:gd name="connsiteY2" fmla="*/ 22222 h 39351"/>
                  <a:gd name="connsiteX3" fmla="*/ 16967 w 55986"/>
                  <a:gd name="connsiteY3" fmla="*/ 3702 h 39351"/>
                  <a:gd name="connsiteX4" fmla="*/ 57951 w 55986"/>
                  <a:gd name="connsiteY4" fmla="*/ 23685 h 39351"/>
                  <a:gd name="connsiteX5" fmla="*/ 55063 w 55986"/>
                  <a:gd name="connsiteY5" fmla="*/ 28152 h 39351"/>
                  <a:gd name="connsiteX6" fmla="*/ 50148 w 55986"/>
                  <a:gd name="connsiteY6" fmla="*/ 29583 h 39351"/>
                  <a:gd name="connsiteX7" fmla="*/ 41668 w 55986"/>
                  <a:gd name="connsiteY7" fmla="*/ 22683 h 39351"/>
                  <a:gd name="connsiteX8" fmla="*/ 21084 w 55986"/>
                  <a:gd name="connsiteY8" fmla="*/ 19107 h 39351"/>
                  <a:gd name="connsiteX9" fmla="*/ 12973 w 55986"/>
                  <a:gd name="connsiteY9" fmla="*/ 29460 h 39351"/>
                  <a:gd name="connsiteX10" fmla="*/ 11559 w 55986"/>
                  <a:gd name="connsiteY10" fmla="*/ 33577 h 39351"/>
                  <a:gd name="connsiteX11" fmla="*/ 8856 w 55986"/>
                  <a:gd name="connsiteY11" fmla="*/ 40078 h 39351"/>
                  <a:gd name="connsiteX12" fmla="*/ 8610 w 55986"/>
                  <a:gd name="connsiteY12" fmla="*/ 40176 h 39351"/>
                  <a:gd name="connsiteX13" fmla="*/ 8610 w 55986"/>
                  <a:gd name="connsiteY13" fmla="*/ 40176 h 39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5986" h="39351">
                    <a:moveTo>
                      <a:pt x="8610" y="40176"/>
                    </a:moveTo>
                    <a:cubicBezTo>
                      <a:pt x="4739" y="39377"/>
                      <a:pt x="3141" y="35568"/>
                      <a:pt x="2527" y="32594"/>
                    </a:cubicBezTo>
                    <a:cubicBezTo>
                      <a:pt x="1851" y="29165"/>
                      <a:pt x="1913" y="25638"/>
                      <a:pt x="2589" y="22222"/>
                    </a:cubicBezTo>
                    <a:cubicBezTo>
                      <a:pt x="4371" y="14345"/>
                      <a:pt x="9717" y="7321"/>
                      <a:pt x="16967" y="3702"/>
                    </a:cubicBezTo>
                    <a:cubicBezTo>
                      <a:pt x="31406" y="-4138"/>
                      <a:pt x="59794" y="4550"/>
                      <a:pt x="57951" y="23685"/>
                    </a:cubicBezTo>
                    <a:cubicBezTo>
                      <a:pt x="57582" y="25497"/>
                      <a:pt x="56538" y="27095"/>
                      <a:pt x="55063" y="28152"/>
                    </a:cubicBezTo>
                    <a:cubicBezTo>
                      <a:pt x="53588" y="29116"/>
                      <a:pt x="51930" y="29614"/>
                      <a:pt x="50148" y="29583"/>
                    </a:cubicBezTo>
                    <a:cubicBezTo>
                      <a:pt x="46153" y="29669"/>
                      <a:pt x="41914" y="26910"/>
                      <a:pt x="41668" y="22683"/>
                    </a:cubicBezTo>
                    <a:cubicBezTo>
                      <a:pt x="37612" y="16839"/>
                      <a:pt x="27413" y="15070"/>
                      <a:pt x="21084" y="19107"/>
                    </a:cubicBezTo>
                    <a:cubicBezTo>
                      <a:pt x="17827" y="21153"/>
                      <a:pt x="15062" y="24637"/>
                      <a:pt x="12973" y="29460"/>
                    </a:cubicBezTo>
                    <a:cubicBezTo>
                      <a:pt x="12420" y="30800"/>
                      <a:pt x="11929" y="32170"/>
                      <a:pt x="11559" y="33577"/>
                    </a:cubicBezTo>
                    <a:cubicBezTo>
                      <a:pt x="10945" y="35863"/>
                      <a:pt x="10269" y="38229"/>
                      <a:pt x="8856" y="40078"/>
                    </a:cubicBezTo>
                    <a:cubicBezTo>
                      <a:pt x="8795" y="40146"/>
                      <a:pt x="8672" y="40183"/>
                      <a:pt x="8610" y="40176"/>
                    </a:cubicBezTo>
                    <a:lnTo>
                      <a:pt x="8610" y="40176"/>
                    </a:lnTo>
                    <a:close/>
                  </a:path>
                </a:pathLst>
              </a:custGeom>
              <a:solidFill>
                <a:srgbClr val="000000"/>
              </a:solidFill>
              <a:ln w="61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5" name="Graphic 4" descr="A woman with ponytail hair">
            <a:extLst>
              <a:ext uri="{FF2B5EF4-FFF2-40B4-BE49-F238E27FC236}">
                <a16:creationId xmlns:a16="http://schemas.microsoft.com/office/drawing/2014/main" id="{B9BEFB11-6EE0-6660-E714-72B69D3930AB}"/>
              </a:ext>
            </a:extLst>
          </p:cNvPr>
          <p:cNvGrpSpPr/>
          <p:nvPr/>
        </p:nvGrpSpPr>
        <p:grpSpPr>
          <a:xfrm>
            <a:off x="10677849" y="145668"/>
            <a:ext cx="598658" cy="930259"/>
            <a:chOff x="7935779" y="22062"/>
            <a:chExt cx="636758" cy="1090279"/>
          </a:xfrm>
        </p:grpSpPr>
        <p:grpSp>
          <p:nvGrpSpPr>
            <p:cNvPr id="158" name="Graphic 4" descr="A woman with ponytail hair">
              <a:extLst>
                <a:ext uri="{FF2B5EF4-FFF2-40B4-BE49-F238E27FC236}">
                  <a16:creationId xmlns:a16="http://schemas.microsoft.com/office/drawing/2014/main" id="{3AAA8C07-F02C-37CA-AD07-D41C5865EFFC}"/>
                </a:ext>
              </a:extLst>
            </p:cNvPr>
            <p:cNvGrpSpPr/>
            <p:nvPr/>
          </p:nvGrpSpPr>
          <p:grpSpPr>
            <a:xfrm>
              <a:off x="7935779" y="376575"/>
              <a:ext cx="636758" cy="735766"/>
              <a:chOff x="7935779" y="376575"/>
              <a:chExt cx="636758" cy="735766"/>
            </a:xfrm>
          </p:grpSpPr>
          <p:sp>
            <p:nvSpPr>
              <p:cNvPr id="173" name="Freeform: Shape 212">
                <a:extLst>
                  <a:ext uri="{FF2B5EF4-FFF2-40B4-BE49-F238E27FC236}">
                    <a16:creationId xmlns:a16="http://schemas.microsoft.com/office/drawing/2014/main" id="{AF864E65-B1FF-C09D-D7C7-4F65BEA179E5}"/>
                  </a:ext>
                </a:extLst>
              </p:cNvPr>
              <p:cNvSpPr/>
              <p:nvPr/>
            </p:nvSpPr>
            <p:spPr>
              <a:xfrm>
                <a:off x="7942675" y="379718"/>
                <a:ext cx="624576" cy="727504"/>
              </a:xfrm>
              <a:custGeom>
                <a:avLst/>
                <a:gdLst>
                  <a:gd name="connsiteX0" fmla="*/ 78397 w 624576"/>
                  <a:gd name="connsiteY0" fmla="*/ 712130 h 727504"/>
                  <a:gd name="connsiteX1" fmla="*/ 80210 w 624576"/>
                  <a:gd name="connsiteY1" fmla="*/ 642276 h 727504"/>
                  <a:gd name="connsiteX2" fmla="*/ 20822 w 624576"/>
                  <a:gd name="connsiteY2" fmla="*/ 590284 h 727504"/>
                  <a:gd name="connsiteX3" fmla="*/ 3 w 624576"/>
                  <a:gd name="connsiteY3" fmla="*/ 387867 h 727504"/>
                  <a:gd name="connsiteX4" fmla="*/ 40744 w 624576"/>
                  <a:gd name="connsiteY4" fmla="*/ 167195 h 727504"/>
                  <a:gd name="connsiteX5" fmla="*/ 210940 w 624576"/>
                  <a:gd name="connsiteY5" fmla="*/ 86229 h 727504"/>
                  <a:gd name="connsiteX6" fmla="*/ 255295 w 624576"/>
                  <a:gd name="connsiteY6" fmla="*/ 10416 h 727504"/>
                  <a:gd name="connsiteX7" fmla="*/ 263471 w 624576"/>
                  <a:gd name="connsiteY7" fmla="*/ 148 h 727504"/>
                  <a:gd name="connsiteX8" fmla="*/ 374557 w 624576"/>
                  <a:gd name="connsiteY8" fmla="*/ 23721 h 727504"/>
                  <a:gd name="connsiteX9" fmla="*/ 392007 w 624576"/>
                  <a:gd name="connsiteY9" fmla="*/ 40415 h 727504"/>
                  <a:gd name="connsiteX10" fmla="*/ 401940 w 624576"/>
                  <a:gd name="connsiteY10" fmla="*/ 63265 h 727504"/>
                  <a:gd name="connsiteX11" fmla="*/ 424932 w 624576"/>
                  <a:gd name="connsiteY11" fmla="*/ 114406 h 727504"/>
                  <a:gd name="connsiteX12" fmla="*/ 429277 w 624576"/>
                  <a:gd name="connsiteY12" fmla="*/ 111423 h 727504"/>
                  <a:gd name="connsiteX13" fmla="*/ 430109 w 624576"/>
                  <a:gd name="connsiteY13" fmla="*/ 101405 h 727504"/>
                  <a:gd name="connsiteX14" fmla="*/ 433241 w 624576"/>
                  <a:gd name="connsiteY14" fmla="*/ 99170 h 727504"/>
                  <a:gd name="connsiteX15" fmla="*/ 527427 w 624576"/>
                  <a:gd name="connsiteY15" fmla="*/ 148938 h 727504"/>
                  <a:gd name="connsiteX16" fmla="*/ 599679 w 624576"/>
                  <a:gd name="connsiteY16" fmla="*/ 260942 h 727504"/>
                  <a:gd name="connsiteX17" fmla="*/ 624478 w 624576"/>
                  <a:gd name="connsiteY17" fmla="*/ 491062 h 727504"/>
                  <a:gd name="connsiteX18" fmla="*/ 589353 w 624576"/>
                  <a:gd name="connsiteY18" fmla="*/ 615089 h 727504"/>
                  <a:gd name="connsiteX19" fmla="*/ 536024 w 624576"/>
                  <a:gd name="connsiteY19" fmla="*/ 627155 h 727504"/>
                  <a:gd name="connsiteX20" fmla="*/ 531501 w 624576"/>
                  <a:gd name="connsiteY20" fmla="*/ 632847 h 727504"/>
                  <a:gd name="connsiteX21" fmla="*/ 539383 w 624576"/>
                  <a:gd name="connsiteY21" fmla="*/ 695860 h 727504"/>
                  <a:gd name="connsiteX22" fmla="*/ 297128 w 624576"/>
                  <a:gd name="connsiteY22" fmla="*/ 726820 h 727504"/>
                  <a:gd name="connsiteX23" fmla="*/ 78397 w 624576"/>
                  <a:gd name="connsiteY23" fmla="*/ 712130 h 727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24576" h="727504">
                    <a:moveTo>
                      <a:pt x="78397" y="712130"/>
                    </a:moveTo>
                    <a:lnTo>
                      <a:pt x="80210" y="642276"/>
                    </a:lnTo>
                    <a:cubicBezTo>
                      <a:pt x="80210" y="642276"/>
                      <a:pt x="32213" y="629877"/>
                      <a:pt x="20822" y="590284"/>
                    </a:cubicBezTo>
                    <a:cubicBezTo>
                      <a:pt x="4310" y="532879"/>
                      <a:pt x="214" y="485534"/>
                      <a:pt x="3" y="387867"/>
                    </a:cubicBezTo>
                    <a:cubicBezTo>
                      <a:pt x="-396" y="205256"/>
                      <a:pt x="40744" y="167195"/>
                      <a:pt x="40744" y="167195"/>
                    </a:cubicBezTo>
                    <a:cubicBezTo>
                      <a:pt x="40744" y="167195"/>
                      <a:pt x="107736" y="98532"/>
                      <a:pt x="210940" y="86229"/>
                    </a:cubicBezTo>
                    <a:cubicBezTo>
                      <a:pt x="210940" y="86229"/>
                      <a:pt x="274895" y="71740"/>
                      <a:pt x="255295" y="10416"/>
                    </a:cubicBezTo>
                    <a:cubicBezTo>
                      <a:pt x="253471" y="4711"/>
                      <a:pt x="258050" y="-1000"/>
                      <a:pt x="263471" y="148"/>
                    </a:cubicBezTo>
                    <a:lnTo>
                      <a:pt x="374557" y="23721"/>
                    </a:lnTo>
                    <a:lnTo>
                      <a:pt x="392007" y="40415"/>
                    </a:lnTo>
                    <a:cubicBezTo>
                      <a:pt x="398054" y="46205"/>
                      <a:pt x="401618" y="54474"/>
                      <a:pt x="401940" y="63265"/>
                    </a:cubicBezTo>
                    <a:cubicBezTo>
                      <a:pt x="402549" y="79941"/>
                      <a:pt x="408935" y="107663"/>
                      <a:pt x="424932" y="114406"/>
                    </a:cubicBezTo>
                    <a:cubicBezTo>
                      <a:pt x="426916" y="115245"/>
                      <a:pt x="429089" y="113750"/>
                      <a:pt x="429277" y="111423"/>
                    </a:cubicBezTo>
                    <a:lnTo>
                      <a:pt x="430109" y="101405"/>
                    </a:lnTo>
                    <a:cubicBezTo>
                      <a:pt x="430247" y="99722"/>
                      <a:pt x="431783" y="98623"/>
                      <a:pt x="433241" y="99170"/>
                    </a:cubicBezTo>
                    <a:cubicBezTo>
                      <a:pt x="444271" y="103295"/>
                      <a:pt x="488232" y="117438"/>
                      <a:pt x="527427" y="148938"/>
                    </a:cubicBezTo>
                    <a:cubicBezTo>
                      <a:pt x="559714" y="174886"/>
                      <a:pt x="587850" y="213385"/>
                      <a:pt x="599679" y="260942"/>
                    </a:cubicBezTo>
                    <a:cubicBezTo>
                      <a:pt x="615316" y="323822"/>
                      <a:pt x="625703" y="415899"/>
                      <a:pt x="624478" y="491062"/>
                    </a:cubicBezTo>
                    <a:cubicBezTo>
                      <a:pt x="623458" y="553389"/>
                      <a:pt x="615183" y="604609"/>
                      <a:pt x="589353" y="615089"/>
                    </a:cubicBezTo>
                    <a:cubicBezTo>
                      <a:pt x="562763" y="625879"/>
                      <a:pt x="544471" y="627270"/>
                      <a:pt x="536024" y="627155"/>
                    </a:cubicBezTo>
                    <a:cubicBezTo>
                      <a:pt x="533241" y="627118"/>
                      <a:pt x="531096" y="629828"/>
                      <a:pt x="531501" y="632847"/>
                    </a:cubicBezTo>
                    <a:lnTo>
                      <a:pt x="539383" y="695860"/>
                    </a:lnTo>
                    <a:cubicBezTo>
                      <a:pt x="539383" y="695860"/>
                      <a:pt x="451388" y="718084"/>
                      <a:pt x="297128" y="726820"/>
                    </a:cubicBezTo>
                    <a:cubicBezTo>
                      <a:pt x="236843" y="730228"/>
                      <a:pt x="164463" y="720210"/>
                      <a:pt x="78397" y="71213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74" name="Graphic 4" descr="A woman with ponytail hair">
                <a:extLst>
                  <a:ext uri="{FF2B5EF4-FFF2-40B4-BE49-F238E27FC236}">
                    <a16:creationId xmlns:a16="http://schemas.microsoft.com/office/drawing/2014/main" id="{B69CB070-F1A4-180F-6C56-8A90529BCE5A}"/>
                  </a:ext>
                </a:extLst>
              </p:cNvPr>
              <p:cNvGrpSpPr/>
              <p:nvPr/>
            </p:nvGrpSpPr>
            <p:grpSpPr>
              <a:xfrm>
                <a:off x="7990474" y="465501"/>
                <a:ext cx="516363" cy="646840"/>
                <a:chOff x="7990474" y="465501"/>
                <a:chExt cx="516363" cy="646840"/>
              </a:xfrm>
              <a:solidFill>
                <a:srgbClr val="FFFFFF"/>
              </a:solidFill>
            </p:grpSpPr>
            <p:sp>
              <p:nvSpPr>
                <p:cNvPr id="203" name="Freeform: Shape 214">
                  <a:extLst>
                    <a:ext uri="{FF2B5EF4-FFF2-40B4-BE49-F238E27FC236}">
                      <a16:creationId xmlns:a16="http://schemas.microsoft.com/office/drawing/2014/main" id="{3F78C977-52F1-A594-500E-EF7327D17450}"/>
                    </a:ext>
                  </a:extLst>
                </p:cNvPr>
                <p:cNvSpPr/>
                <p:nvPr/>
              </p:nvSpPr>
              <p:spPr>
                <a:xfrm>
                  <a:off x="8023912" y="1000554"/>
                  <a:ext cx="455466" cy="111787"/>
                </a:xfrm>
                <a:custGeom>
                  <a:avLst/>
                  <a:gdLst>
                    <a:gd name="connsiteX0" fmla="*/ 452891 w 455466"/>
                    <a:gd name="connsiteY0" fmla="*/ 63961 h 111787"/>
                    <a:gd name="connsiteX1" fmla="*/ 449393 w 455466"/>
                    <a:gd name="connsiteY1" fmla="*/ 13712 h 111787"/>
                    <a:gd name="connsiteX2" fmla="*/ 445192 w 455466"/>
                    <a:gd name="connsiteY2" fmla="*/ 8803 h 111787"/>
                    <a:gd name="connsiteX3" fmla="*/ 336389 w 455466"/>
                    <a:gd name="connsiteY3" fmla="*/ 0 h 111787"/>
                    <a:gd name="connsiteX4" fmla="*/ 6073 w 455466"/>
                    <a:gd name="connsiteY4" fmla="*/ 27175 h 111787"/>
                    <a:gd name="connsiteX5" fmla="*/ 1184 w 455466"/>
                    <a:gd name="connsiteY5" fmla="*/ 41172 h 111787"/>
                    <a:gd name="connsiteX6" fmla="*/ 31 w 455466"/>
                    <a:gd name="connsiteY6" fmla="*/ 90728 h 111787"/>
                    <a:gd name="connsiteX7" fmla="*/ 3639 w 455466"/>
                    <a:gd name="connsiteY7" fmla="*/ 95686 h 111787"/>
                    <a:gd name="connsiteX8" fmla="*/ 103745 w 455466"/>
                    <a:gd name="connsiteY8" fmla="*/ 106640 h 111787"/>
                    <a:gd name="connsiteX9" fmla="*/ 416762 w 455466"/>
                    <a:gd name="connsiteY9" fmla="*/ 88152 h 111787"/>
                    <a:gd name="connsiteX10" fmla="*/ 452237 w 455466"/>
                    <a:gd name="connsiteY10" fmla="*/ 82010 h 111787"/>
                    <a:gd name="connsiteX11" fmla="*/ 455180 w 455466"/>
                    <a:gd name="connsiteY11" fmla="*/ 79750 h 111787"/>
                    <a:gd name="connsiteX12" fmla="*/ 452891 w 455466"/>
                    <a:gd name="connsiteY12" fmla="*/ 63961 h 111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55466" h="111787">
                      <a:moveTo>
                        <a:pt x="452891" y="63961"/>
                      </a:moveTo>
                      <a:cubicBezTo>
                        <a:pt x="450707" y="48019"/>
                        <a:pt x="447808" y="31142"/>
                        <a:pt x="449393" y="13712"/>
                      </a:cubicBezTo>
                      <a:cubicBezTo>
                        <a:pt x="449670" y="11106"/>
                        <a:pt x="447603" y="8651"/>
                        <a:pt x="445192" y="8803"/>
                      </a:cubicBezTo>
                      <a:cubicBezTo>
                        <a:pt x="407278" y="10316"/>
                        <a:pt x="370672" y="7351"/>
                        <a:pt x="336389" y="0"/>
                      </a:cubicBezTo>
                      <a:cubicBezTo>
                        <a:pt x="193131" y="35905"/>
                        <a:pt x="77272" y="46895"/>
                        <a:pt x="6073" y="27175"/>
                      </a:cubicBezTo>
                      <a:cubicBezTo>
                        <a:pt x="-1072" y="26148"/>
                        <a:pt x="1444" y="36379"/>
                        <a:pt x="1184" y="41172"/>
                      </a:cubicBezTo>
                      <a:cubicBezTo>
                        <a:pt x="1472" y="57515"/>
                        <a:pt x="1772" y="74416"/>
                        <a:pt x="31" y="90728"/>
                      </a:cubicBezTo>
                      <a:cubicBezTo>
                        <a:pt x="-252" y="93116"/>
                        <a:pt x="1433" y="95473"/>
                        <a:pt x="3639" y="95686"/>
                      </a:cubicBezTo>
                      <a:cubicBezTo>
                        <a:pt x="36210" y="99568"/>
                        <a:pt x="69889" y="103584"/>
                        <a:pt x="103745" y="106640"/>
                      </a:cubicBezTo>
                      <a:cubicBezTo>
                        <a:pt x="213435" y="118657"/>
                        <a:pt x="311584" y="108468"/>
                        <a:pt x="416762" y="88152"/>
                      </a:cubicBezTo>
                      <a:cubicBezTo>
                        <a:pt x="428391" y="86123"/>
                        <a:pt x="440419" y="84015"/>
                        <a:pt x="452237" y="82010"/>
                      </a:cubicBezTo>
                      <a:cubicBezTo>
                        <a:pt x="453484" y="81798"/>
                        <a:pt x="454570" y="80965"/>
                        <a:pt x="455180" y="79750"/>
                      </a:cubicBezTo>
                      <a:cubicBezTo>
                        <a:pt x="456522" y="74708"/>
                        <a:pt x="452708" y="69696"/>
                        <a:pt x="452891" y="639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5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4" name="Freeform: Shape 215">
                  <a:extLst>
                    <a:ext uri="{FF2B5EF4-FFF2-40B4-BE49-F238E27FC236}">
                      <a16:creationId xmlns:a16="http://schemas.microsoft.com/office/drawing/2014/main" id="{4C10C8AF-11A5-B25D-2AC4-F157FCA30F83}"/>
                    </a:ext>
                  </a:extLst>
                </p:cNvPr>
                <p:cNvSpPr/>
                <p:nvPr/>
              </p:nvSpPr>
              <p:spPr>
                <a:xfrm>
                  <a:off x="7990474" y="465501"/>
                  <a:ext cx="516363" cy="439945"/>
                </a:xfrm>
                <a:custGeom>
                  <a:avLst/>
                  <a:gdLst>
                    <a:gd name="connsiteX0" fmla="*/ 515750 w 516363"/>
                    <a:gd name="connsiteY0" fmla="*/ 100998 h 439945"/>
                    <a:gd name="connsiteX1" fmla="*/ 388329 w 516363"/>
                    <a:gd name="connsiteY1" fmla="*/ 11758 h 439945"/>
                    <a:gd name="connsiteX2" fmla="*/ 382841 w 516363"/>
                    <a:gd name="connsiteY2" fmla="*/ 16971 h 439945"/>
                    <a:gd name="connsiteX3" fmla="*/ 381965 w 516363"/>
                    <a:gd name="connsiteY3" fmla="*/ 41825 h 439945"/>
                    <a:gd name="connsiteX4" fmla="*/ 309430 w 516363"/>
                    <a:gd name="connsiteY4" fmla="*/ 124655 h 439945"/>
                    <a:gd name="connsiteX5" fmla="*/ 166937 w 516363"/>
                    <a:gd name="connsiteY5" fmla="*/ 4608 h 439945"/>
                    <a:gd name="connsiteX6" fmla="*/ 164720 w 516363"/>
                    <a:gd name="connsiteY6" fmla="*/ 1892 h 439945"/>
                    <a:gd name="connsiteX7" fmla="*/ 157326 w 516363"/>
                    <a:gd name="connsiteY7" fmla="*/ 373 h 439945"/>
                    <a:gd name="connsiteX8" fmla="*/ 117555 w 516363"/>
                    <a:gd name="connsiteY8" fmla="*/ 14121 h 439945"/>
                    <a:gd name="connsiteX9" fmla="*/ 50879 w 516363"/>
                    <a:gd name="connsiteY9" fmla="*/ 38143 h 439945"/>
                    <a:gd name="connsiteX10" fmla="*/ 0 w 516363"/>
                    <a:gd name="connsiteY10" fmla="*/ 79419 h 439945"/>
                    <a:gd name="connsiteX11" fmla="*/ 76044 w 516363"/>
                    <a:gd name="connsiteY11" fmla="*/ 191143 h 439945"/>
                    <a:gd name="connsiteX12" fmla="*/ 81653 w 516363"/>
                    <a:gd name="connsiteY12" fmla="*/ 197492 h 439945"/>
                    <a:gd name="connsiteX13" fmla="*/ 83028 w 516363"/>
                    <a:gd name="connsiteY13" fmla="*/ 229691 h 439945"/>
                    <a:gd name="connsiteX14" fmla="*/ 80833 w 516363"/>
                    <a:gd name="connsiteY14" fmla="*/ 304198 h 439945"/>
                    <a:gd name="connsiteX15" fmla="*/ 99330 w 516363"/>
                    <a:gd name="connsiteY15" fmla="*/ 319259 h 439945"/>
                    <a:gd name="connsiteX16" fmla="*/ 217273 w 516363"/>
                    <a:gd name="connsiteY16" fmla="*/ 407648 h 439945"/>
                    <a:gd name="connsiteX17" fmla="*/ 397796 w 516363"/>
                    <a:gd name="connsiteY17" fmla="*/ 436463 h 439945"/>
                    <a:gd name="connsiteX18" fmla="*/ 400146 w 516363"/>
                    <a:gd name="connsiteY18" fmla="*/ 433644 h 439945"/>
                    <a:gd name="connsiteX19" fmla="*/ 420883 w 516363"/>
                    <a:gd name="connsiteY19" fmla="*/ 397108 h 439945"/>
                    <a:gd name="connsiteX20" fmla="*/ 439518 w 516363"/>
                    <a:gd name="connsiteY20" fmla="*/ 363657 h 439945"/>
                    <a:gd name="connsiteX21" fmla="*/ 457849 w 516363"/>
                    <a:gd name="connsiteY21" fmla="*/ 333505 h 439945"/>
                    <a:gd name="connsiteX22" fmla="*/ 452261 w 516363"/>
                    <a:gd name="connsiteY22" fmla="*/ 175700 h 439945"/>
                    <a:gd name="connsiteX23" fmla="*/ 454828 w 516363"/>
                    <a:gd name="connsiteY23" fmla="*/ 165548 h 439945"/>
                    <a:gd name="connsiteX24" fmla="*/ 486572 w 516363"/>
                    <a:gd name="connsiteY24" fmla="*/ 140688 h 439945"/>
                    <a:gd name="connsiteX25" fmla="*/ 515750 w 516363"/>
                    <a:gd name="connsiteY25" fmla="*/ 100998 h 439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16363" h="439945">
                      <a:moveTo>
                        <a:pt x="515750" y="100998"/>
                      </a:moveTo>
                      <a:cubicBezTo>
                        <a:pt x="484854" y="61363"/>
                        <a:pt x="437811" y="33520"/>
                        <a:pt x="388329" y="11758"/>
                      </a:cubicBezTo>
                      <a:cubicBezTo>
                        <a:pt x="385352" y="10324"/>
                        <a:pt x="381976" y="13563"/>
                        <a:pt x="382841" y="16971"/>
                      </a:cubicBezTo>
                      <a:cubicBezTo>
                        <a:pt x="384565" y="24571"/>
                        <a:pt x="383185" y="33739"/>
                        <a:pt x="381965" y="41825"/>
                      </a:cubicBezTo>
                      <a:cubicBezTo>
                        <a:pt x="375270" y="100792"/>
                        <a:pt x="345277" y="124479"/>
                        <a:pt x="309430" y="124655"/>
                      </a:cubicBezTo>
                      <a:cubicBezTo>
                        <a:pt x="255170" y="124923"/>
                        <a:pt x="187507" y="71314"/>
                        <a:pt x="166937" y="4608"/>
                      </a:cubicBezTo>
                      <a:cubicBezTo>
                        <a:pt x="166355" y="3113"/>
                        <a:pt x="166200" y="2056"/>
                        <a:pt x="164720" y="1892"/>
                      </a:cubicBezTo>
                      <a:cubicBezTo>
                        <a:pt x="161633" y="1831"/>
                        <a:pt x="160186" y="-994"/>
                        <a:pt x="157326" y="373"/>
                      </a:cubicBezTo>
                      <a:cubicBezTo>
                        <a:pt x="144616" y="6442"/>
                        <a:pt x="130858" y="10349"/>
                        <a:pt x="117555" y="14121"/>
                      </a:cubicBezTo>
                      <a:cubicBezTo>
                        <a:pt x="96564" y="19541"/>
                        <a:pt x="73328" y="25440"/>
                        <a:pt x="50879" y="38143"/>
                      </a:cubicBezTo>
                      <a:cubicBezTo>
                        <a:pt x="28430" y="50847"/>
                        <a:pt x="-22" y="69407"/>
                        <a:pt x="0" y="79419"/>
                      </a:cubicBezTo>
                      <a:cubicBezTo>
                        <a:pt x="14606" y="129546"/>
                        <a:pt x="48662" y="169467"/>
                        <a:pt x="76044" y="191143"/>
                      </a:cubicBezTo>
                      <a:cubicBezTo>
                        <a:pt x="79303" y="193725"/>
                        <a:pt x="81592" y="196435"/>
                        <a:pt x="81653" y="197492"/>
                      </a:cubicBezTo>
                      <a:cubicBezTo>
                        <a:pt x="82291" y="208197"/>
                        <a:pt x="82734" y="218926"/>
                        <a:pt x="83028" y="229691"/>
                      </a:cubicBezTo>
                      <a:cubicBezTo>
                        <a:pt x="84464" y="254357"/>
                        <a:pt x="85949" y="279861"/>
                        <a:pt x="80833" y="304198"/>
                      </a:cubicBezTo>
                      <a:cubicBezTo>
                        <a:pt x="78577" y="309654"/>
                        <a:pt x="95899" y="315261"/>
                        <a:pt x="99330" y="319259"/>
                      </a:cubicBezTo>
                      <a:cubicBezTo>
                        <a:pt x="144499" y="355188"/>
                        <a:pt x="179913" y="386597"/>
                        <a:pt x="217273" y="407648"/>
                      </a:cubicBezTo>
                      <a:cubicBezTo>
                        <a:pt x="266361" y="435309"/>
                        <a:pt x="318532" y="446160"/>
                        <a:pt x="397796" y="436463"/>
                      </a:cubicBezTo>
                      <a:cubicBezTo>
                        <a:pt x="399376" y="436348"/>
                        <a:pt x="399581" y="435267"/>
                        <a:pt x="400146" y="433644"/>
                      </a:cubicBezTo>
                      <a:cubicBezTo>
                        <a:pt x="404714" y="420510"/>
                        <a:pt x="413172" y="409125"/>
                        <a:pt x="420883" y="397108"/>
                      </a:cubicBezTo>
                      <a:cubicBezTo>
                        <a:pt x="427617" y="386628"/>
                        <a:pt x="434596" y="375698"/>
                        <a:pt x="439518" y="363657"/>
                      </a:cubicBezTo>
                      <a:cubicBezTo>
                        <a:pt x="443753" y="351956"/>
                        <a:pt x="450055" y="341853"/>
                        <a:pt x="457849" y="333505"/>
                      </a:cubicBezTo>
                      <a:cubicBezTo>
                        <a:pt x="478795" y="266920"/>
                        <a:pt x="468081" y="234910"/>
                        <a:pt x="452261" y="175700"/>
                      </a:cubicBezTo>
                      <a:cubicBezTo>
                        <a:pt x="452117" y="175074"/>
                        <a:pt x="450909" y="165621"/>
                        <a:pt x="454828" y="165548"/>
                      </a:cubicBezTo>
                      <a:cubicBezTo>
                        <a:pt x="466762" y="159558"/>
                        <a:pt x="477249" y="149193"/>
                        <a:pt x="486572" y="140688"/>
                      </a:cubicBezTo>
                      <a:cubicBezTo>
                        <a:pt x="493190" y="132966"/>
                        <a:pt x="520800" y="107900"/>
                        <a:pt x="515750" y="1009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55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5" name="Graphic 4" descr="A woman with ponytail hair">
                <a:extLst>
                  <a:ext uri="{FF2B5EF4-FFF2-40B4-BE49-F238E27FC236}">
                    <a16:creationId xmlns:a16="http://schemas.microsoft.com/office/drawing/2014/main" id="{264BA222-C059-44D0-0DD7-642DBC7E557D}"/>
                  </a:ext>
                </a:extLst>
              </p:cNvPr>
              <p:cNvGrpSpPr/>
              <p:nvPr/>
            </p:nvGrpSpPr>
            <p:grpSpPr>
              <a:xfrm>
                <a:off x="8019343" y="510963"/>
                <a:ext cx="453341" cy="576478"/>
                <a:chOff x="8019343" y="510963"/>
                <a:chExt cx="453341" cy="576478"/>
              </a:xfrm>
              <a:solidFill>
                <a:srgbClr val="000000"/>
              </a:solidFill>
            </p:grpSpPr>
            <p:sp>
              <p:nvSpPr>
                <p:cNvPr id="177" name="Freeform: Shape 217">
                  <a:extLst>
                    <a:ext uri="{FF2B5EF4-FFF2-40B4-BE49-F238E27FC236}">
                      <a16:creationId xmlns:a16="http://schemas.microsoft.com/office/drawing/2014/main" id="{2B7F7208-B2DF-D357-9B5E-8FC5D0C8EC82}"/>
                    </a:ext>
                  </a:extLst>
                </p:cNvPr>
                <p:cNvSpPr/>
                <p:nvPr/>
              </p:nvSpPr>
              <p:spPr>
                <a:xfrm>
                  <a:off x="8080414" y="623082"/>
                  <a:ext cx="96562" cy="34721"/>
                </a:xfrm>
                <a:custGeom>
                  <a:avLst/>
                  <a:gdLst>
                    <a:gd name="connsiteX0" fmla="*/ 34983 w 96562"/>
                    <a:gd name="connsiteY0" fmla="*/ 14619 h 34721"/>
                    <a:gd name="connsiteX1" fmla="*/ 49760 w 96562"/>
                    <a:gd name="connsiteY1" fmla="*/ 29558 h 34721"/>
                    <a:gd name="connsiteX2" fmla="*/ 55597 w 96562"/>
                    <a:gd name="connsiteY2" fmla="*/ 31235 h 34721"/>
                    <a:gd name="connsiteX3" fmla="*/ 75967 w 96562"/>
                    <a:gd name="connsiteY3" fmla="*/ 11381 h 34721"/>
                    <a:gd name="connsiteX4" fmla="*/ 88522 w 96562"/>
                    <a:gd name="connsiteY4" fmla="*/ 31600 h 34721"/>
                    <a:gd name="connsiteX5" fmla="*/ 96548 w 96562"/>
                    <a:gd name="connsiteY5" fmla="*/ 30409 h 34721"/>
                    <a:gd name="connsiteX6" fmla="*/ 80568 w 96562"/>
                    <a:gd name="connsiteY6" fmla="*/ 2371 h 34721"/>
                    <a:gd name="connsiteX7" fmla="*/ 74687 w 96562"/>
                    <a:gd name="connsiteY7" fmla="*/ 682 h 34721"/>
                    <a:gd name="connsiteX8" fmla="*/ 54178 w 96562"/>
                    <a:gd name="connsiteY8" fmla="*/ 21071 h 34721"/>
                    <a:gd name="connsiteX9" fmla="*/ 37909 w 96562"/>
                    <a:gd name="connsiteY9" fmla="*/ 4674 h 34721"/>
                    <a:gd name="connsiteX10" fmla="*/ 31917 w 96562"/>
                    <a:gd name="connsiteY10" fmla="*/ 4674 h 34721"/>
                    <a:gd name="connsiteX11" fmla="*/ 23503 w 96562"/>
                    <a:gd name="connsiteY11" fmla="*/ 15014 h 34721"/>
                    <a:gd name="connsiteX12" fmla="*/ 16646 w 96562"/>
                    <a:gd name="connsiteY12" fmla="*/ 20293 h 34721"/>
                    <a:gd name="connsiteX13" fmla="*/ 9862 w 96562"/>
                    <a:gd name="connsiteY13" fmla="*/ 15178 h 34721"/>
                    <a:gd name="connsiteX14" fmla="*/ 5062 w 96562"/>
                    <a:gd name="connsiteY14" fmla="*/ 9668 h 34721"/>
                    <a:gd name="connsiteX15" fmla="*/ 7 w 96562"/>
                    <a:gd name="connsiteY15" fmla="*/ 11168 h 34721"/>
                    <a:gd name="connsiteX16" fmla="*/ 14585 w 96562"/>
                    <a:gd name="connsiteY16" fmla="*/ 28732 h 34721"/>
                    <a:gd name="connsiteX17" fmla="*/ 34983 w 96562"/>
                    <a:gd name="connsiteY17" fmla="*/ 14619 h 34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96562" h="34721">
                      <a:moveTo>
                        <a:pt x="34983" y="14619"/>
                      </a:moveTo>
                      <a:cubicBezTo>
                        <a:pt x="39927" y="19595"/>
                        <a:pt x="45714" y="23671"/>
                        <a:pt x="49760" y="29558"/>
                      </a:cubicBezTo>
                      <a:cubicBezTo>
                        <a:pt x="51146" y="31575"/>
                        <a:pt x="53418" y="32638"/>
                        <a:pt x="55597" y="31235"/>
                      </a:cubicBezTo>
                      <a:cubicBezTo>
                        <a:pt x="63579" y="26095"/>
                        <a:pt x="68978" y="17760"/>
                        <a:pt x="75967" y="11381"/>
                      </a:cubicBezTo>
                      <a:cubicBezTo>
                        <a:pt x="80601" y="17821"/>
                        <a:pt x="86233" y="23835"/>
                        <a:pt x="88522" y="31600"/>
                      </a:cubicBezTo>
                      <a:cubicBezTo>
                        <a:pt x="89869" y="36162"/>
                        <a:pt x="96920" y="35688"/>
                        <a:pt x="96548" y="30409"/>
                      </a:cubicBezTo>
                      <a:cubicBezTo>
                        <a:pt x="95783" y="19498"/>
                        <a:pt x="85673" y="11047"/>
                        <a:pt x="80568" y="2371"/>
                      </a:cubicBezTo>
                      <a:cubicBezTo>
                        <a:pt x="79387" y="367"/>
                        <a:pt x="76660" y="-830"/>
                        <a:pt x="74687" y="682"/>
                      </a:cubicBezTo>
                      <a:cubicBezTo>
                        <a:pt x="67087" y="6496"/>
                        <a:pt x="61611" y="15136"/>
                        <a:pt x="54178" y="21071"/>
                      </a:cubicBezTo>
                      <a:cubicBezTo>
                        <a:pt x="49095" y="15215"/>
                        <a:pt x="42865" y="10749"/>
                        <a:pt x="37909" y="4674"/>
                      </a:cubicBezTo>
                      <a:cubicBezTo>
                        <a:pt x="36357" y="2772"/>
                        <a:pt x="33503" y="3015"/>
                        <a:pt x="31917" y="4674"/>
                      </a:cubicBezTo>
                      <a:cubicBezTo>
                        <a:pt x="28847" y="7888"/>
                        <a:pt x="26219" y="11448"/>
                        <a:pt x="23503" y="15014"/>
                      </a:cubicBezTo>
                      <a:cubicBezTo>
                        <a:pt x="21746" y="17317"/>
                        <a:pt x="19706" y="20694"/>
                        <a:pt x="16646" y="20293"/>
                      </a:cubicBezTo>
                      <a:cubicBezTo>
                        <a:pt x="13725" y="19911"/>
                        <a:pt x="11686" y="17414"/>
                        <a:pt x="9862" y="15178"/>
                      </a:cubicBezTo>
                      <a:cubicBezTo>
                        <a:pt x="8471" y="13465"/>
                        <a:pt x="5904" y="11818"/>
                        <a:pt x="5062" y="9668"/>
                      </a:cubicBezTo>
                      <a:cubicBezTo>
                        <a:pt x="4003" y="6958"/>
                        <a:pt x="-187" y="8337"/>
                        <a:pt x="7" y="11168"/>
                      </a:cubicBezTo>
                      <a:cubicBezTo>
                        <a:pt x="544" y="19066"/>
                        <a:pt x="7916" y="26824"/>
                        <a:pt x="14585" y="28732"/>
                      </a:cubicBezTo>
                      <a:cubicBezTo>
                        <a:pt x="23536" y="31302"/>
                        <a:pt x="29462" y="21600"/>
                        <a:pt x="34983" y="1461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8" name="Freeform: Shape 218">
                  <a:extLst>
                    <a:ext uri="{FF2B5EF4-FFF2-40B4-BE49-F238E27FC236}">
                      <a16:creationId xmlns:a16="http://schemas.microsoft.com/office/drawing/2014/main" id="{190182E8-F170-6140-5CFE-C52F63AFBDC8}"/>
                    </a:ext>
                  </a:extLst>
                </p:cNvPr>
                <p:cNvSpPr/>
                <p:nvPr/>
              </p:nvSpPr>
              <p:spPr>
                <a:xfrm>
                  <a:off x="8215529" y="623082"/>
                  <a:ext cx="96567" cy="34721"/>
                </a:xfrm>
                <a:custGeom>
                  <a:avLst/>
                  <a:gdLst>
                    <a:gd name="connsiteX0" fmla="*/ 16647 w 96567"/>
                    <a:gd name="connsiteY0" fmla="*/ 20287 h 34721"/>
                    <a:gd name="connsiteX1" fmla="*/ 9862 w 96567"/>
                    <a:gd name="connsiteY1" fmla="*/ 15172 h 34721"/>
                    <a:gd name="connsiteX2" fmla="*/ 5062 w 96567"/>
                    <a:gd name="connsiteY2" fmla="*/ 9662 h 34721"/>
                    <a:gd name="connsiteX3" fmla="*/ 7 w 96567"/>
                    <a:gd name="connsiteY3" fmla="*/ 11162 h 34721"/>
                    <a:gd name="connsiteX4" fmla="*/ 14585 w 96567"/>
                    <a:gd name="connsiteY4" fmla="*/ 28726 h 34721"/>
                    <a:gd name="connsiteX5" fmla="*/ 34988 w 96567"/>
                    <a:gd name="connsiteY5" fmla="*/ 14619 h 34721"/>
                    <a:gd name="connsiteX6" fmla="*/ 49766 w 96567"/>
                    <a:gd name="connsiteY6" fmla="*/ 29558 h 34721"/>
                    <a:gd name="connsiteX7" fmla="*/ 55602 w 96567"/>
                    <a:gd name="connsiteY7" fmla="*/ 31235 h 34721"/>
                    <a:gd name="connsiteX8" fmla="*/ 75973 w 96567"/>
                    <a:gd name="connsiteY8" fmla="*/ 11381 h 34721"/>
                    <a:gd name="connsiteX9" fmla="*/ 88528 w 96567"/>
                    <a:gd name="connsiteY9" fmla="*/ 31600 h 34721"/>
                    <a:gd name="connsiteX10" fmla="*/ 96554 w 96567"/>
                    <a:gd name="connsiteY10" fmla="*/ 30409 h 34721"/>
                    <a:gd name="connsiteX11" fmla="*/ 80573 w 96567"/>
                    <a:gd name="connsiteY11" fmla="*/ 2371 h 34721"/>
                    <a:gd name="connsiteX12" fmla="*/ 74692 w 96567"/>
                    <a:gd name="connsiteY12" fmla="*/ 682 h 34721"/>
                    <a:gd name="connsiteX13" fmla="*/ 54183 w 96567"/>
                    <a:gd name="connsiteY13" fmla="*/ 21071 h 34721"/>
                    <a:gd name="connsiteX14" fmla="*/ 37915 w 96567"/>
                    <a:gd name="connsiteY14" fmla="*/ 4674 h 34721"/>
                    <a:gd name="connsiteX15" fmla="*/ 31923 w 96567"/>
                    <a:gd name="connsiteY15" fmla="*/ 4674 h 34721"/>
                    <a:gd name="connsiteX16" fmla="*/ 23509 w 96567"/>
                    <a:gd name="connsiteY16" fmla="*/ 15014 h 34721"/>
                    <a:gd name="connsiteX17" fmla="*/ 16647 w 96567"/>
                    <a:gd name="connsiteY17" fmla="*/ 20287 h 34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96567" h="34721">
                      <a:moveTo>
                        <a:pt x="16647" y="20287"/>
                      </a:moveTo>
                      <a:cubicBezTo>
                        <a:pt x="13725" y="19905"/>
                        <a:pt x="11686" y="17408"/>
                        <a:pt x="9862" y="15172"/>
                      </a:cubicBezTo>
                      <a:cubicBezTo>
                        <a:pt x="8471" y="13459"/>
                        <a:pt x="5904" y="11812"/>
                        <a:pt x="5062" y="9662"/>
                      </a:cubicBezTo>
                      <a:cubicBezTo>
                        <a:pt x="4003" y="6952"/>
                        <a:pt x="-187" y="8331"/>
                        <a:pt x="7" y="11162"/>
                      </a:cubicBezTo>
                      <a:cubicBezTo>
                        <a:pt x="544" y="19060"/>
                        <a:pt x="7916" y="26818"/>
                        <a:pt x="14585" y="28726"/>
                      </a:cubicBezTo>
                      <a:cubicBezTo>
                        <a:pt x="23542" y="31296"/>
                        <a:pt x="29467" y="21594"/>
                        <a:pt x="34988" y="14619"/>
                      </a:cubicBezTo>
                      <a:cubicBezTo>
                        <a:pt x="39932" y="19595"/>
                        <a:pt x="45719" y="23671"/>
                        <a:pt x="49766" y="29558"/>
                      </a:cubicBezTo>
                      <a:cubicBezTo>
                        <a:pt x="51151" y="31575"/>
                        <a:pt x="53424" y="32638"/>
                        <a:pt x="55602" y="31235"/>
                      </a:cubicBezTo>
                      <a:cubicBezTo>
                        <a:pt x="63584" y="26095"/>
                        <a:pt x="68983" y="17760"/>
                        <a:pt x="75973" y="11381"/>
                      </a:cubicBezTo>
                      <a:cubicBezTo>
                        <a:pt x="80607" y="17821"/>
                        <a:pt x="86238" y="23835"/>
                        <a:pt x="88528" y="31600"/>
                      </a:cubicBezTo>
                      <a:cubicBezTo>
                        <a:pt x="89875" y="36162"/>
                        <a:pt x="96925" y="35688"/>
                        <a:pt x="96554" y="30409"/>
                      </a:cubicBezTo>
                      <a:cubicBezTo>
                        <a:pt x="95789" y="19498"/>
                        <a:pt x="85679" y="11047"/>
                        <a:pt x="80573" y="2371"/>
                      </a:cubicBezTo>
                      <a:cubicBezTo>
                        <a:pt x="79393" y="367"/>
                        <a:pt x="76666" y="-830"/>
                        <a:pt x="74692" y="682"/>
                      </a:cubicBezTo>
                      <a:cubicBezTo>
                        <a:pt x="67093" y="6496"/>
                        <a:pt x="61617" y="15136"/>
                        <a:pt x="54183" y="21071"/>
                      </a:cubicBezTo>
                      <a:cubicBezTo>
                        <a:pt x="49101" y="15215"/>
                        <a:pt x="42870" y="10749"/>
                        <a:pt x="37915" y="4674"/>
                      </a:cubicBezTo>
                      <a:cubicBezTo>
                        <a:pt x="36363" y="2772"/>
                        <a:pt x="33508" y="3015"/>
                        <a:pt x="31923" y="4674"/>
                      </a:cubicBezTo>
                      <a:cubicBezTo>
                        <a:pt x="28852" y="7888"/>
                        <a:pt x="26225" y="11448"/>
                        <a:pt x="23509" y="15014"/>
                      </a:cubicBezTo>
                      <a:cubicBezTo>
                        <a:pt x="21746" y="17310"/>
                        <a:pt x="19701" y="20688"/>
                        <a:pt x="16647" y="2028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Freeform: Shape 219">
                  <a:extLst>
                    <a:ext uri="{FF2B5EF4-FFF2-40B4-BE49-F238E27FC236}">
                      <a16:creationId xmlns:a16="http://schemas.microsoft.com/office/drawing/2014/main" id="{C99EDA62-55ED-153E-885B-D12798D32AB1}"/>
                    </a:ext>
                  </a:extLst>
                </p:cNvPr>
                <p:cNvSpPr/>
                <p:nvPr/>
              </p:nvSpPr>
              <p:spPr>
                <a:xfrm>
                  <a:off x="8341936" y="623079"/>
                  <a:ext cx="96567" cy="34724"/>
                </a:xfrm>
                <a:custGeom>
                  <a:avLst/>
                  <a:gdLst>
                    <a:gd name="connsiteX0" fmla="*/ 74687 w 96567"/>
                    <a:gd name="connsiteY0" fmla="*/ 680 h 34724"/>
                    <a:gd name="connsiteX1" fmla="*/ 54178 w 96567"/>
                    <a:gd name="connsiteY1" fmla="*/ 21068 h 34724"/>
                    <a:gd name="connsiteX2" fmla="*/ 37909 w 96567"/>
                    <a:gd name="connsiteY2" fmla="*/ 4671 h 34724"/>
                    <a:gd name="connsiteX3" fmla="*/ 31917 w 96567"/>
                    <a:gd name="connsiteY3" fmla="*/ 4671 h 34724"/>
                    <a:gd name="connsiteX4" fmla="*/ 23503 w 96567"/>
                    <a:gd name="connsiteY4" fmla="*/ 15011 h 34724"/>
                    <a:gd name="connsiteX5" fmla="*/ 16646 w 96567"/>
                    <a:gd name="connsiteY5" fmla="*/ 20291 h 34724"/>
                    <a:gd name="connsiteX6" fmla="*/ 9862 w 96567"/>
                    <a:gd name="connsiteY6" fmla="*/ 15175 h 34724"/>
                    <a:gd name="connsiteX7" fmla="*/ 5062 w 96567"/>
                    <a:gd name="connsiteY7" fmla="*/ 9665 h 34724"/>
                    <a:gd name="connsiteX8" fmla="*/ 7 w 96567"/>
                    <a:gd name="connsiteY8" fmla="*/ 11166 h 34724"/>
                    <a:gd name="connsiteX9" fmla="*/ 14585 w 96567"/>
                    <a:gd name="connsiteY9" fmla="*/ 28729 h 34724"/>
                    <a:gd name="connsiteX10" fmla="*/ 34988 w 96567"/>
                    <a:gd name="connsiteY10" fmla="*/ 14622 h 34724"/>
                    <a:gd name="connsiteX11" fmla="*/ 49766 w 96567"/>
                    <a:gd name="connsiteY11" fmla="*/ 29561 h 34724"/>
                    <a:gd name="connsiteX12" fmla="*/ 55602 w 96567"/>
                    <a:gd name="connsiteY12" fmla="*/ 31238 h 34724"/>
                    <a:gd name="connsiteX13" fmla="*/ 75973 w 96567"/>
                    <a:gd name="connsiteY13" fmla="*/ 11384 h 34724"/>
                    <a:gd name="connsiteX14" fmla="*/ 88528 w 96567"/>
                    <a:gd name="connsiteY14" fmla="*/ 31603 h 34724"/>
                    <a:gd name="connsiteX15" fmla="*/ 96554 w 96567"/>
                    <a:gd name="connsiteY15" fmla="*/ 30412 h 34724"/>
                    <a:gd name="connsiteX16" fmla="*/ 80573 w 96567"/>
                    <a:gd name="connsiteY16" fmla="*/ 2375 h 34724"/>
                    <a:gd name="connsiteX17" fmla="*/ 74687 w 96567"/>
                    <a:gd name="connsiteY17" fmla="*/ 680 h 34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96567" h="34724">
                      <a:moveTo>
                        <a:pt x="74687" y="680"/>
                      </a:moveTo>
                      <a:cubicBezTo>
                        <a:pt x="67087" y="6494"/>
                        <a:pt x="61611" y="15133"/>
                        <a:pt x="54178" y="21068"/>
                      </a:cubicBezTo>
                      <a:cubicBezTo>
                        <a:pt x="49089" y="15212"/>
                        <a:pt x="42865" y="10746"/>
                        <a:pt x="37909" y="4671"/>
                      </a:cubicBezTo>
                      <a:cubicBezTo>
                        <a:pt x="36357" y="2769"/>
                        <a:pt x="33503" y="3012"/>
                        <a:pt x="31917" y="4671"/>
                      </a:cubicBezTo>
                      <a:cubicBezTo>
                        <a:pt x="28847" y="7885"/>
                        <a:pt x="26219" y="11445"/>
                        <a:pt x="23503" y="15011"/>
                      </a:cubicBezTo>
                      <a:cubicBezTo>
                        <a:pt x="21746" y="17314"/>
                        <a:pt x="19706" y="20692"/>
                        <a:pt x="16646" y="20291"/>
                      </a:cubicBezTo>
                      <a:cubicBezTo>
                        <a:pt x="13725" y="19908"/>
                        <a:pt x="11686" y="17411"/>
                        <a:pt x="9862" y="15175"/>
                      </a:cubicBezTo>
                      <a:cubicBezTo>
                        <a:pt x="8471" y="13462"/>
                        <a:pt x="5904" y="11816"/>
                        <a:pt x="5062" y="9665"/>
                      </a:cubicBezTo>
                      <a:cubicBezTo>
                        <a:pt x="4003" y="6955"/>
                        <a:pt x="-187" y="8334"/>
                        <a:pt x="7" y="11166"/>
                      </a:cubicBezTo>
                      <a:cubicBezTo>
                        <a:pt x="544" y="19063"/>
                        <a:pt x="7916" y="26822"/>
                        <a:pt x="14585" y="28729"/>
                      </a:cubicBezTo>
                      <a:cubicBezTo>
                        <a:pt x="23542" y="31299"/>
                        <a:pt x="29467" y="21597"/>
                        <a:pt x="34988" y="14622"/>
                      </a:cubicBezTo>
                      <a:cubicBezTo>
                        <a:pt x="39932" y="19598"/>
                        <a:pt x="45719" y="23675"/>
                        <a:pt x="49766" y="29561"/>
                      </a:cubicBezTo>
                      <a:cubicBezTo>
                        <a:pt x="51151" y="31578"/>
                        <a:pt x="53424" y="32642"/>
                        <a:pt x="55602" y="31238"/>
                      </a:cubicBezTo>
                      <a:cubicBezTo>
                        <a:pt x="63584" y="26099"/>
                        <a:pt x="68983" y="17763"/>
                        <a:pt x="75973" y="11384"/>
                      </a:cubicBezTo>
                      <a:cubicBezTo>
                        <a:pt x="80607" y="17824"/>
                        <a:pt x="86238" y="23839"/>
                        <a:pt x="88528" y="31603"/>
                      </a:cubicBezTo>
                      <a:cubicBezTo>
                        <a:pt x="89875" y="36165"/>
                        <a:pt x="96925" y="35691"/>
                        <a:pt x="96554" y="30412"/>
                      </a:cubicBezTo>
                      <a:cubicBezTo>
                        <a:pt x="95789" y="19501"/>
                        <a:pt x="85679" y="11050"/>
                        <a:pt x="80573" y="2375"/>
                      </a:cubicBezTo>
                      <a:cubicBezTo>
                        <a:pt x="79387" y="364"/>
                        <a:pt x="76660" y="-827"/>
                        <a:pt x="74687" y="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Freeform: Shape 220">
                  <a:extLst>
                    <a:ext uri="{FF2B5EF4-FFF2-40B4-BE49-F238E27FC236}">
                      <a16:creationId xmlns:a16="http://schemas.microsoft.com/office/drawing/2014/main" id="{F8E83552-B322-D524-B56B-EDA251E0482F}"/>
                    </a:ext>
                  </a:extLst>
                </p:cNvPr>
                <p:cNvSpPr/>
                <p:nvPr/>
              </p:nvSpPr>
              <p:spPr>
                <a:xfrm>
                  <a:off x="8074084" y="510963"/>
                  <a:ext cx="96556" cy="34721"/>
                </a:xfrm>
                <a:custGeom>
                  <a:avLst/>
                  <a:gdLst>
                    <a:gd name="connsiteX0" fmla="*/ 14573 w 96556"/>
                    <a:gd name="connsiteY0" fmla="*/ 28726 h 34721"/>
                    <a:gd name="connsiteX1" fmla="*/ 34977 w 96556"/>
                    <a:gd name="connsiteY1" fmla="*/ 14619 h 34721"/>
                    <a:gd name="connsiteX2" fmla="*/ 49755 w 96556"/>
                    <a:gd name="connsiteY2" fmla="*/ 29558 h 34721"/>
                    <a:gd name="connsiteX3" fmla="*/ 55591 w 96556"/>
                    <a:gd name="connsiteY3" fmla="*/ 31235 h 34721"/>
                    <a:gd name="connsiteX4" fmla="*/ 75962 w 96556"/>
                    <a:gd name="connsiteY4" fmla="*/ 11381 h 34721"/>
                    <a:gd name="connsiteX5" fmla="*/ 88517 w 96556"/>
                    <a:gd name="connsiteY5" fmla="*/ 31600 h 34721"/>
                    <a:gd name="connsiteX6" fmla="*/ 96543 w 96556"/>
                    <a:gd name="connsiteY6" fmla="*/ 30409 h 34721"/>
                    <a:gd name="connsiteX7" fmla="*/ 80562 w 96556"/>
                    <a:gd name="connsiteY7" fmla="*/ 2371 h 34721"/>
                    <a:gd name="connsiteX8" fmla="*/ 74681 w 96556"/>
                    <a:gd name="connsiteY8" fmla="*/ 682 h 34721"/>
                    <a:gd name="connsiteX9" fmla="*/ 54172 w 96556"/>
                    <a:gd name="connsiteY9" fmla="*/ 21071 h 34721"/>
                    <a:gd name="connsiteX10" fmla="*/ 37904 w 96556"/>
                    <a:gd name="connsiteY10" fmla="*/ 4674 h 34721"/>
                    <a:gd name="connsiteX11" fmla="*/ 31912 w 96556"/>
                    <a:gd name="connsiteY11" fmla="*/ 4674 h 34721"/>
                    <a:gd name="connsiteX12" fmla="*/ 23498 w 96556"/>
                    <a:gd name="connsiteY12" fmla="*/ 15014 h 34721"/>
                    <a:gd name="connsiteX13" fmla="*/ 9862 w 96556"/>
                    <a:gd name="connsiteY13" fmla="*/ 15178 h 34721"/>
                    <a:gd name="connsiteX14" fmla="*/ 5062 w 96556"/>
                    <a:gd name="connsiteY14" fmla="*/ 9668 h 34721"/>
                    <a:gd name="connsiteX15" fmla="*/ 7 w 96556"/>
                    <a:gd name="connsiteY15" fmla="*/ 11168 h 34721"/>
                    <a:gd name="connsiteX16" fmla="*/ 14573 w 96556"/>
                    <a:gd name="connsiteY16" fmla="*/ 28726 h 34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6556" h="34721">
                      <a:moveTo>
                        <a:pt x="14573" y="28726"/>
                      </a:moveTo>
                      <a:cubicBezTo>
                        <a:pt x="23531" y="31296"/>
                        <a:pt x="29456" y="21594"/>
                        <a:pt x="34977" y="14619"/>
                      </a:cubicBezTo>
                      <a:cubicBezTo>
                        <a:pt x="39921" y="19595"/>
                        <a:pt x="45708" y="23671"/>
                        <a:pt x="49755" y="29558"/>
                      </a:cubicBezTo>
                      <a:cubicBezTo>
                        <a:pt x="51140" y="31575"/>
                        <a:pt x="53413" y="32638"/>
                        <a:pt x="55591" y="31235"/>
                      </a:cubicBezTo>
                      <a:cubicBezTo>
                        <a:pt x="63573" y="26095"/>
                        <a:pt x="68972" y="17760"/>
                        <a:pt x="75962" y="11381"/>
                      </a:cubicBezTo>
                      <a:cubicBezTo>
                        <a:pt x="80596" y="17821"/>
                        <a:pt x="86227" y="23835"/>
                        <a:pt x="88517" y="31600"/>
                      </a:cubicBezTo>
                      <a:cubicBezTo>
                        <a:pt x="89863" y="36162"/>
                        <a:pt x="96914" y="35688"/>
                        <a:pt x="96543" y="30409"/>
                      </a:cubicBezTo>
                      <a:cubicBezTo>
                        <a:pt x="95778" y="19498"/>
                        <a:pt x="85667" y="11047"/>
                        <a:pt x="80562" y="2371"/>
                      </a:cubicBezTo>
                      <a:cubicBezTo>
                        <a:pt x="79382" y="366"/>
                        <a:pt x="76655" y="-830"/>
                        <a:pt x="74681" y="682"/>
                      </a:cubicBezTo>
                      <a:cubicBezTo>
                        <a:pt x="67082" y="6496"/>
                        <a:pt x="61605" y="15136"/>
                        <a:pt x="54172" y="21071"/>
                      </a:cubicBezTo>
                      <a:cubicBezTo>
                        <a:pt x="49089" y="15215"/>
                        <a:pt x="42859" y="10749"/>
                        <a:pt x="37904" y="4674"/>
                      </a:cubicBezTo>
                      <a:cubicBezTo>
                        <a:pt x="36352" y="2772"/>
                        <a:pt x="33497" y="3015"/>
                        <a:pt x="31912" y="4674"/>
                      </a:cubicBezTo>
                      <a:cubicBezTo>
                        <a:pt x="28841" y="7888"/>
                        <a:pt x="26214" y="11448"/>
                        <a:pt x="23498" y="15014"/>
                      </a:cubicBezTo>
                      <a:cubicBezTo>
                        <a:pt x="18653" y="22426"/>
                        <a:pt x="15022" y="21685"/>
                        <a:pt x="9862" y="15178"/>
                      </a:cubicBezTo>
                      <a:cubicBezTo>
                        <a:pt x="8471" y="13465"/>
                        <a:pt x="5904" y="11818"/>
                        <a:pt x="5062" y="9668"/>
                      </a:cubicBezTo>
                      <a:cubicBezTo>
                        <a:pt x="4003" y="6958"/>
                        <a:pt x="-187" y="8337"/>
                        <a:pt x="7" y="11168"/>
                      </a:cubicBezTo>
                      <a:cubicBezTo>
                        <a:pt x="533" y="19054"/>
                        <a:pt x="7911" y="26812"/>
                        <a:pt x="14573" y="287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Freeform: Shape 221">
                  <a:extLst>
                    <a:ext uri="{FF2B5EF4-FFF2-40B4-BE49-F238E27FC236}">
                      <a16:creationId xmlns:a16="http://schemas.microsoft.com/office/drawing/2014/main" id="{8EA7D39C-A4B5-954A-54E0-83A6411817A3}"/>
                    </a:ext>
                  </a:extLst>
                </p:cNvPr>
                <p:cNvSpPr/>
                <p:nvPr/>
              </p:nvSpPr>
              <p:spPr>
                <a:xfrm>
                  <a:off x="8360753" y="511397"/>
                  <a:ext cx="74901" cy="34078"/>
                </a:xfrm>
                <a:custGeom>
                  <a:avLst/>
                  <a:gdLst>
                    <a:gd name="connsiteX0" fmla="*/ 4830 w 74901"/>
                    <a:gd name="connsiteY0" fmla="*/ 24178 h 34078"/>
                    <a:gd name="connsiteX1" fmla="*/ 13383 w 74901"/>
                    <a:gd name="connsiteY1" fmla="*/ 13644 h 34078"/>
                    <a:gd name="connsiteX2" fmla="*/ 23987 w 74901"/>
                    <a:gd name="connsiteY2" fmla="*/ 24251 h 34078"/>
                    <a:gd name="connsiteX3" fmla="*/ 36109 w 74901"/>
                    <a:gd name="connsiteY3" fmla="*/ 28583 h 34078"/>
                    <a:gd name="connsiteX4" fmla="*/ 52251 w 74901"/>
                    <a:gd name="connsiteY4" fmla="*/ 12392 h 34078"/>
                    <a:gd name="connsiteX5" fmla="*/ 55571 w 74901"/>
                    <a:gd name="connsiteY5" fmla="*/ 12076 h 34078"/>
                    <a:gd name="connsiteX6" fmla="*/ 67172 w 74901"/>
                    <a:gd name="connsiteY6" fmla="*/ 31104 h 34078"/>
                    <a:gd name="connsiteX7" fmla="*/ 74700 w 74901"/>
                    <a:gd name="connsiteY7" fmla="*/ 28832 h 34078"/>
                    <a:gd name="connsiteX8" fmla="*/ 58697 w 74901"/>
                    <a:gd name="connsiteY8" fmla="*/ 2149 h 34078"/>
                    <a:gd name="connsiteX9" fmla="*/ 56314 w 74901"/>
                    <a:gd name="connsiteY9" fmla="*/ 187 h 34078"/>
                    <a:gd name="connsiteX10" fmla="*/ 53359 w 74901"/>
                    <a:gd name="connsiteY10" fmla="*/ 618 h 34078"/>
                    <a:gd name="connsiteX11" fmla="*/ 32396 w 74901"/>
                    <a:gd name="connsiteY11" fmla="*/ 21074 h 34078"/>
                    <a:gd name="connsiteX12" fmla="*/ 25073 w 74901"/>
                    <a:gd name="connsiteY12" fmla="*/ 13486 h 34078"/>
                    <a:gd name="connsiteX13" fmla="*/ 16138 w 74901"/>
                    <a:gd name="connsiteY13" fmla="*/ 4495 h 34078"/>
                    <a:gd name="connsiteX14" fmla="*/ 10617 w 74901"/>
                    <a:gd name="connsiteY14" fmla="*/ 4495 h 34078"/>
                    <a:gd name="connsiteX15" fmla="*/ 1521 w 74901"/>
                    <a:gd name="connsiteY15" fmla="*/ 16068 h 34078"/>
                    <a:gd name="connsiteX16" fmla="*/ 4830 w 74901"/>
                    <a:gd name="connsiteY16" fmla="*/ 24178 h 340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4901" h="34078">
                      <a:moveTo>
                        <a:pt x="4830" y="24178"/>
                      </a:moveTo>
                      <a:cubicBezTo>
                        <a:pt x="7863" y="20843"/>
                        <a:pt x="10495" y="17113"/>
                        <a:pt x="13383" y="13644"/>
                      </a:cubicBezTo>
                      <a:cubicBezTo>
                        <a:pt x="16837" y="17277"/>
                        <a:pt x="20617" y="20527"/>
                        <a:pt x="23987" y="24251"/>
                      </a:cubicBezTo>
                      <a:cubicBezTo>
                        <a:pt x="27889" y="28565"/>
                        <a:pt x="30749" y="31602"/>
                        <a:pt x="36109" y="28583"/>
                      </a:cubicBezTo>
                      <a:cubicBezTo>
                        <a:pt x="42767" y="24829"/>
                        <a:pt x="46957" y="17903"/>
                        <a:pt x="52251" y="12392"/>
                      </a:cubicBezTo>
                      <a:cubicBezTo>
                        <a:pt x="53354" y="12648"/>
                        <a:pt x="54623" y="12471"/>
                        <a:pt x="55571" y="12076"/>
                      </a:cubicBezTo>
                      <a:cubicBezTo>
                        <a:pt x="59928" y="18115"/>
                        <a:pt x="64999" y="23613"/>
                        <a:pt x="67172" y="31104"/>
                      </a:cubicBezTo>
                      <a:cubicBezTo>
                        <a:pt x="68685" y="36329"/>
                        <a:pt x="76224" y="34099"/>
                        <a:pt x="74700" y="28832"/>
                      </a:cubicBezTo>
                      <a:cubicBezTo>
                        <a:pt x="71595" y="18127"/>
                        <a:pt x="63819" y="11487"/>
                        <a:pt x="58697" y="2149"/>
                      </a:cubicBezTo>
                      <a:cubicBezTo>
                        <a:pt x="58237" y="1135"/>
                        <a:pt x="57322" y="461"/>
                        <a:pt x="56314" y="187"/>
                      </a:cubicBezTo>
                      <a:cubicBezTo>
                        <a:pt x="55321" y="-141"/>
                        <a:pt x="54235" y="-62"/>
                        <a:pt x="53359" y="618"/>
                      </a:cubicBezTo>
                      <a:cubicBezTo>
                        <a:pt x="45466" y="6025"/>
                        <a:pt x="40666" y="16475"/>
                        <a:pt x="32396" y="21074"/>
                      </a:cubicBezTo>
                      <a:cubicBezTo>
                        <a:pt x="29813" y="18699"/>
                        <a:pt x="27684" y="15837"/>
                        <a:pt x="25073" y="13486"/>
                      </a:cubicBezTo>
                      <a:cubicBezTo>
                        <a:pt x="21931" y="10655"/>
                        <a:pt x="18865" y="7818"/>
                        <a:pt x="16138" y="4495"/>
                      </a:cubicBezTo>
                      <a:cubicBezTo>
                        <a:pt x="14702" y="2745"/>
                        <a:pt x="12086" y="2970"/>
                        <a:pt x="10617" y="4495"/>
                      </a:cubicBezTo>
                      <a:cubicBezTo>
                        <a:pt x="6543" y="8741"/>
                        <a:pt x="5485" y="11706"/>
                        <a:pt x="1521" y="16068"/>
                      </a:cubicBezTo>
                      <a:cubicBezTo>
                        <a:pt x="-2026" y="19968"/>
                        <a:pt x="1277" y="28085"/>
                        <a:pt x="4830" y="241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Freeform: Shape 222">
                  <a:extLst>
                    <a:ext uri="{FF2B5EF4-FFF2-40B4-BE49-F238E27FC236}">
                      <a16:creationId xmlns:a16="http://schemas.microsoft.com/office/drawing/2014/main" id="{1B397C6F-4DF5-009B-617F-13DAAEB9E4CB}"/>
                    </a:ext>
                  </a:extLst>
                </p:cNvPr>
                <p:cNvSpPr/>
                <p:nvPr/>
              </p:nvSpPr>
              <p:spPr>
                <a:xfrm>
                  <a:off x="8138360" y="683610"/>
                  <a:ext cx="96556" cy="34721"/>
                </a:xfrm>
                <a:custGeom>
                  <a:avLst/>
                  <a:gdLst>
                    <a:gd name="connsiteX0" fmla="*/ 14573 w 96556"/>
                    <a:gd name="connsiteY0" fmla="*/ 28726 h 34721"/>
                    <a:gd name="connsiteX1" fmla="*/ 34977 w 96556"/>
                    <a:gd name="connsiteY1" fmla="*/ 14619 h 34721"/>
                    <a:gd name="connsiteX2" fmla="*/ 49755 w 96556"/>
                    <a:gd name="connsiteY2" fmla="*/ 29558 h 34721"/>
                    <a:gd name="connsiteX3" fmla="*/ 55591 w 96556"/>
                    <a:gd name="connsiteY3" fmla="*/ 31235 h 34721"/>
                    <a:gd name="connsiteX4" fmla="*/ 75962 w 96556"/>
                    <a:gd name="connsiteY4" fmla="*/ 11381 h 34721"/>
                    <a:gd name="connsiteX5" fmla="*/ 88517 w 96556"/>
                    <a:gd name="connsiteY5" fmla="*/ 31600 h 34721"/>
                    <a:gd name="connsiteX6" fmla="*/ 96543 w 96556"/>
                    <a:gd name="connsiteY6" fmla="*/ 30409 h 34721"/>
                    <a:gd name="connsiteX7" fmla="*/ 80562 w 96556"/>
                    <a:gd name="connsiteY7" fmla="*/ 2371 h 34721"/>
                    <a:gd name="connsiteX8" fmla="*/ 74681 w 96556"/>
                    <a:gd name="connsiteY8" fmla="*/ 682 h 34721"/>
                    <a:gd name="connsiteX9" fmla="*/ 54172 w 96556"/>
                    <a:gd name="connsiteY9" fmla="*/ 21071 h 34721"/>
                    <a:gd name="connsiteX10" fmla="*/ 37904 w 96556"/>
                    <a:gd name="connsiteY10" fmla="*/ 4674 h 34721"/>
                    <a:gd name="connsiteX11" fmla="*/ 31912 w 96556"/>
                    <a:gd name="connsiteY11" fmla="*/ 4674 h 34721"/>
                    <a:gd name="connsiteX12" fmla="*/ 23498 w 96556"/>
                    <a:gd name="connsiteY12" fmla="*/ 15014 h 34721"/>
                    <a:gd name="connsiteX13" fmla="*/ 9862 w 96556"/>
                    <a:gd name="connsiteY13" fmla="*/ 15178 h 34721"/>
                    <a:gd name="connsiteX14" fmla="*/ 5062 w 96556"/>
                    <a:gd name="connsiteY14" fmla="*/ 9668 h 34721"/>
                    <a:gd name="connsiteX15" fmla="*/ 7 w 96556"/>
                    <a:gd name="connsiteY15" fmla="*/ 11168 h 34721"/>
                    <a:gd name="connsiteX16" fmla="*/ 14573 w 96556"/>
                    <a:gd name="connsiteY16" fmla="*/ 28726 h 34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6556" h="34721">
                      <a:moveTo>
                        <a:pt x="14573" y="28726"/>
                      </a:moveTo>
                      <a:cubicBezTo>
                        <a:pt x="23531" y="31296"/>
                        <a:pt x="29456" y="21594"/>
                        <a:pt x="34977" y="14619"/>
                      </a:cubicBezTo>
                      <a:cubicBezTo>
                        <a:pt x="39921" y="19595"/>
                        <a:pt x="45708" y="23671"/>
                        <a:pt x="49755" y="29558"/>
                      </a:cubicBezTo>
                      <a:cubicBezTo>
                        <a:pt x="51140" y="31575"/>
                        <a:pt x="53413" y="32638"/>
                        <a:pt x="55591" y="31235"/>
                      </a:cubicBezTo>
                      <a:cubicBezTo>
                        <a:pt x="63573" y="26095"/>
                        <a:pt x="68972" y="17760"/>
                        <a:pt x="75962" y="11381"/>
                      </a:cubicBezTo>
                      <a:cubicBezTo>
                        <a:pt x="80596" y="17821"/>
                        <a:pt x="86227" y="23835"/>
                        <a:pt x="88517" y="31600"/>
                      </a:cubicBezTo>
                      <a:cubicBezTo>
                        <a:pt x="89863" y="36162"/>
                        <a:pt x="96914" y="35688"/>
                        <a:pt x="96543" y="30409"/>
                      </a:cubicBezTo>
                      <a:cubicBezTo>
                        <a:pt x="95778" y="19498"/>
                        <a:pt x="85667" y="11047"/>
                        <a:pt x="80562" y="2371"/>
                      </a:cubicBezTo>
                      <a:cubicBezTo>
                        <a:pt x="79382" y="366"/>
                        <a:pt x="76655" y="-830"/>
                        <a:pt x="74681" y="682"/>
                      </a:cubicBezTo>
                      <a:cubicBezTo>
                        <a:pt x="67082" y="6496"/>
                        <a:pt x="61605" y="15136"/>
                        <a:pt x="54172" y="21071"/>
                      </a:cubicBezTo>
                      <a:cubicBezTo>
                        <a:pt x="49089" y="15215"/>
                        <a:pt x="42859" y="10749"/>
                        <a:pt x="37904" y="4674"/>
                      </a:cubicBezTo>
                      <a:cubicBezTo>
                        <a:pt x="36352" y="2772"/>
                        <a:pt x="33497" y="3015"/>
                        <a:pt x="31912" y="4674"/>
                      </a:cubicBezTo>
                      <a:cubicBezTo>
                        <a:pt x="28841" y="7888"/>
                        <a:pt x="26214" y="11448"/>
                        <a:pt x="23498" y="15014"/>
                      </a:cubicBezTo>
                      <a:cubicBezTo>
                        <a:pt x="18653" y="22426"/>
                        <a:pt x="15022" y="21685"/>
                        <a:pt x="9862" y="15178"/>
                      </a:cubicBezTo>
                      <a:cubicBezTo>
                        <a:pt x="8471" y="13465"/>
                        <a:pt x="5904" y="11818"/>
                        <a:pt x="5062" y="9668"/>
                      </a:cubicBezTo>
                      <a:cubicBezTo>
                        <a:pt x="4003" y="6958"/>
                        <a:pt x="-187" y="8337"/>
                        <a:pt x="7" y="11168"/>
                      </a:cubicBezTo>
                      <a:cubicBezTo>
                        <a:pt x="533" y="19054"/>
                        <a:pt x="7905" y="26812"/>
                        <a:pt x="14573" y="287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Freeform: Shape 223">
                  <a:extLst>
                    <a:ext uri="{FF2B5EF4-FFF2-40B4-BE49-F238E27FC236}">
                      <a16:creationId xmlns:a16="http://schemas.microsoft.com/office/drawing/2014/main" id="{42BC1B02-A188-516E-6AB0-9CE1BB861217}"/>
                    </a:ext>
                  </a:extLst>
                </p:cNvPr>
                <p:cNvSpPr/>
                <p:nvPr/>
              </p:nvSpPr>
              <p:spPr>
                <a:xfrm>
                  <a:off x="8066749" y="684043"/>
                  <a:ext cx="40290" cy="34183"/>
                </a:xfrm>
                <a:custGeom>
                  <a:avLst/>
                  <a:gdLst>
                    <a:gd name="connsiteX0" fmla="*/ 18842 w 40290"/>
                    <a:gd name="connsiteY0" fmla="*/ 620 h 34183"/>
                    <a:gd name="connsiteX1" fmla="*/ 1221 w 40290"/>
                    <a:gd name="connsiteY1" fmla="*/ 18433 h 34183"/>
                    <a:gd name="connsiteX2" fmla="*/ 6742 w 40290"/>
                    <a:gd name="connsiteY2" fmla="*/ 24484 h 34183"/>
                    <a:gd name="connsiteX3" fmla="*/ 20040 w 40290"/>
                    <a:gd name="connsiteY3" fmla="*/ 10323 h 34183"/>
                    <a:gd name="connsiteX4" fmla="*/ 32661 w 40290"/>
                    <a:gd name="connsiteY4" fmla="*/ 31112 h 34183"/>
                    <a:gd name="connsiteX5" fmla="*/ 40188 w 40290"/>
                    <a:gd name="connsiteY5" fmla="*/ 28840 h 34183"/>
                    <a:gd name="connsiteX6" fmla="*/ 24186 w 40290"/>
                    <a:gd name="connsiteY6" fmla="*/ 2158 h 34183"/>
                    <a:gd name="connsiteX7" fmla="*/ 18842 w 40290"/>
                    <a:gd name="connsiteY7" fmla="*/ 620 h 34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0290" h="34183">
                      <a:moveTo>
                        <a:pt x="18842" y="620"/>
                      </a:moveTo>
                      <a:cubicBezTo>
                        <a:pt x="12219" y="5693"/>
                        <a:pt x="7125" y="12461"/>
                        <a:pt x="1221" y="18433"/>
                      </a:cubicBezTo>
                      <a:cubicBezTo>
                        <a:pt x="-2476" y="22176"/>
                        <a:pt x="3056" y="28214"/>
                        <a:pt x="6742" y="24484"/>
                      </a:cubicBezTo>
                      <a:cubicBezTo>
                        <a:pt x="11271" y="19897"/>
                        <a:pt x="15278" y="14636"/>
                        <a:pt x="20040" y="10323"/>
                      </a:cubicBezTo>
                      <a:cubicBezTo>
                        <a:pt x="24812" y="16823"/>
                        <a:pt x="31109" y="23227"/>
                        <a:pt x="32661" y="31112"/>
                      </a:cubicBezTo>
                      <a:cubicBezTo>
                        <a:pt x="33720" y="36489"/>
                        <a:pt x="41247" y="34217"/>
                        <a:pt x="40188" y="28840"/>
                      </a:cubicBezTo>
                      <a:cubicBezTo>
                        <a:pt x="38132" y="18379"/>
                        <a:pt x="29346" y="10809"/>
                        <a:pt x="24186" y="2158"/>
                      </a:cubicBezTo>
                      <a:cubicBezTo>
                        <a:pt x="23099" y="341"/>
                        <a:pt x="20644" y="-759"/>
                        <a:pt x="18842" y="62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Freeform: Shape 224">
                  <a:extLst>
                    <a:ext uri="{FF2B5EF4-FFF2-40B4-BE49-F238E27FC236}">
                      <a16:creationId xmlns:a16="http://schemas.microsoft.com/office/drawing/2014/main" id="{FF52BF86-1332-DE64-5B78-4E8BB8D2F8D3}"/>
                    </a:ext>
                  </a:extLst>
                </p:cNvPr>
                <p:cNvSpPr/>
                <p:nvPr/>
              </p:nvSpPr>
              <p:spPr>
                <a:xfrm>
                  <a:off x="8273480" y="683610"/>
                  <a:ext cx="96556" cy="34721"/>
                </a:xfrm>
                <a:custGeom>
                  <a:avLst/>
                  <a:gdLst>
                    <a:gd name="connsiteX0" fmla="*/ 14573 w 96556"/>
                    <a:gd name="connsiteY0" fmla="*/ 28726 h 34721"/>
                    <a:gd name="connsiteX1" fmla="*/ 34977 w 96556"/>
                    <a:gd name="connsiteY1" fmla="*/ 14619 h 34721"/>
                    <a:gd name="connsiteX2" fmla="*/ 49755 w 96556"/>
                    <a:gd name="connsiteY2" fmla="*/ 29558 h 34721"/>
                    <a:gd name="connsiteX3" fmla="*/ 55591 w 96556"/>
                    <a:gd name="connsiteY3" fmla="*/ 31235 h 34721"/>
                    <a:gd name="connsiteX4" fmla="*/ 75962 w 96556"/>
                    <a:gd name="connsiteY4" fmla="*/ 11381 h 34721"/>
                    <a:gd name="connsiteX5" fmla="*/ 88517 w 96556"/>
                    <a:gd name="connsiteY5" fmla="*/ 31600 h 34721"/>
                    <a:gd name="connsiteX6" fmla="*/ 96543 w 96556"/>
                    <a:gd name="connsiteY6" fmla="*/ 30409 h 34721"/>
                    <a:gd name="connsiteX7" fmla="*/ 80562 w 96556"/>
                    <a:gd name="connsiteY7" fmla="*/ 2371 h 34721"/>
                    <a:gd name="connsiteX8" fmla="*/ 74681 w 96556"/>
                    <a:gd name="connsiteY8" fmla="*/ 682 h 34721"/>
                    <a:gd name="connsiteX9" fmla="*/ 54172 w 96556"/>
                    <a:gd name="connsiteY9" fmla="*/ 21071 h 34721"/>
                    <a:gd name="connsiteX10" fmla="*/ 37904 w 96556"/>
                    <a:gd name="connsiteY10" fmla="*/ 4674 h 34721"/>
                    <a:gd name="connsiteX11" fmla="*/ 31912 w 96556"/>
                    <a:gd name="connsiteY11" fmla="*/ 4674 h 34721"/>
                    <a:gd name="connsiteX12" fmla="*/ 23498 w 96556"/>
                    <a:gd name="connsiteY12" fmla="*/ 15014 h 34721"/>
                    <a:gd name="connsiteX13" fmla="*/ 9862 w 96556"/>
                    <a:gd name="connsiteY13" fmla="*/ 15178 h 34721"/>
                    <a:gd name="connsiteX14" fmla="*/ 5062 w 96556"/>
                    <a:gd name="connsiteY14" fmla="*/ 9668 h 34721"/>
                    <a:gd name="connsiteX15" fmla="*/ 7 w 96556"/>
                    <a:gd name="connsiteY15" fmla="*/ 11168 h 34721"/>
                    <a:gd name="connsiteX16" fmla="*/ 14573 w 96556"/>
                    <a:gd name="connsiteY16" fmla="*/ 28726 h 34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6556" h="34721">
                      <a:moveTo>
                        <a:pt x="14573" y="28726"/>
                      </a:moveTo>
                      <a:cubicBezTo>
                        <a:pt x="23531" y="31296"/>
                        <a:pt x="29456" y="21594"/>
                        <a:pt x="34977" y="14619"/>
                      </a:cubicBezTo>
                      <a:cubicBezTo>
                        <a:pt x="39921" y="19595"/>
                        <a:pt x="45708" y="23671"/>
                        <a:pt x="49755" y="29558"/>
                      </a:cubicBezTo>
                      <a:cubicBezTo>
                        <a:pt x="51140" y="31575"/>
                        <a:pt x="53413" y="32638"/>
                        <a:pt x="55591" y="31235"/>
                      </a:cubicBezTo>
                      <a:cubicBezTo>
                        <a:pt x="63573" y="26095"/>
                        <a:pt x="68972" y="17760"/>
                        <a:pt x="75962" y="11381"/>
                      </a:cubicBezTo>
                      <a:cubicBezTo>
                        <a:pt x="80596" y="17821"/>
                        <a:pt x="86227" y="23835"/>
                        <a:pt x="88517" y="31600"/>
                      </a:cubicBezTo>
                      <a:cubicBezTo>
                        <a:pt x="89863" y="36162"/>
                        <a:pt x="96914" y="35688"/>
                        <a:pt x="96543" y="30409"/>
                      </a:cubicBezTo>
                      <a:cubicBezTo>
                        <a:pt x="95778" y="19498"/>
                        <a:pt x="85667" y="11047"/>
                        <a:pt x="80562" y="2371"/>
                      </a:cubicBezTo>
                      <a:cubicBezTo>
                        <a:pt x="79382" y="366"/>
                        <a:pt x="76655" y="-830"/>
                        <a:pt x="74681" y="682"/>
                      </a:cubicBezTo>
                      <a:cubicBezTo>
                        <a:pt x="67082" y="6496"/>
                        <a:pt x="61605" y="15136"/>
                        <a:pt x="54172" y="21071"/>
                      </a:cubicBezTo>
                      <a:cubicBezTo>
                        <a:pt x="49089" y="15215"/>
                        <a:pt x="42859" y="10749"/>
                        <a:pt x="37904" y="4674"/>
                      </a:cubicBezTo>
                      <a:cubicBezTo>
                        <a:pt x="36352" y="2772"/>
                        <a:pt x="33497" y="3015"/>
                        <a:pt x="31912" y="4674"/>
                      </a:cubicBezTo>
                      <a:cubicBezTo>
                        <a:pt x="28841" y="7888"/>
                        <a:pt x="26214" y="11448"/>
                        <a:pt x="23498" y="15014"/>
                      </a:cubicBezTo>
                      <a:cubicBezTo>
                        <a:pt x="18653" y="22426"/>
                        <a:pt x="15022" y="21685"/>
                        <a:pt x="9862" y="15178"/>
                      </a:cubicBezTo>
                      <a:cubicBezTo>
                        <a:pt x="8471" y="13465"/>
                        <a:pt x="5904" y="11818"/>
                        <a:pt x="5062" y="9668"/>
                      </a:cubicBezTo>
                      <a:cubicBezTo>
                        <a:pt x="4003" y="6958"/>
                        <a:pt x="-188" y="8337"/>
                        <a:pt x="7" y="11168"/>
                      </a:cubicBezTo>
                      <a:cubicBezTo>
                        <a:pt x="533" y="19054"/>
                        <a:pt x="7905" y="26812"/>
                        <a:pt x="14573" y="287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Freeform: Shape 225">
                  <a:extLst>
                    <a:ext uri="{FF2B5EF4-FFF2-40B4-BE49-F238E27FC236}">
                      <a16:creationId xmlns:a16="http://schemas.microsoft.com/office/drawing/2014/main" id="{12B68E2A-932F-871C-C4ED-E8448B83F3CD}"/>
                    </a:ext>
                  </a:extLst>
                </p:cNvPr>
                <p:cNvSpPr/>
                <p:nvPr/>
              </p:nvSpPr>
              <p:spPr>
                <a:xfrm>
                  <a:off x="8395844" y="687310"/>
                  <a:ext cx="66520" cy="27126"/>
                </a:xfrm>
                <a:custGeom>
                  <a:avLst/>
                  <a:gdLst>
                    <a:gd name="connsiteX0" fmla="*/ 38982 w 66520"/>
                    <a:gd name="connsiteY0" fmla="*/ 1230 h 27126"/>
                    <a:gd name="connsiteX1" fmla="*/ 33462 w 66520"/>
                    <a:gd name="connsiteY1" fmla="*/ 1230 h 27126"/>
                    <a:gd name="connsiteX2" fmla="*/ 20979 w 66520"/>
                    <a:gd name="connsiteY2" fmla="*/ 15847 h 27126"/>
                    <a:gd name="connsiteX3" fmla="*/ 7792 w 66520"/>
                    <a:gd name="connsiteY3" fmla="*/ 6321 h 27126"/>
                    <a:gd name="connsiteX4" fmla="*/ 265 w 66520"/>
                    <a:gd name="connsiteY4" fmla="*/ 8593 h 27126"/>
                    <a:gd name="connsiteX5" fmla="*/ 18096 w 66520"/>
                    <a:gd name="connsiteY5" fmla="*/ 25282 h 27126"/>
                    <a:gd name="connsiteX6" fmla="*/ 36294 w 66520"/>
                    <a:gd name="connsiteY6" fmla="*/ 10434 h 27126"/>
                    <a:gd name="connsiteX7" fmla="*/ 42923 w 66520"/>
                    <a:gd name="connsiteY7" fmla="*/ 16728 h 27126"/>
                    <a:gd name="connsiteX8" fmla="*/ 51027 w 66520"/>
                    <a:gd name="connsiteY8" fmla="*/ 25105 h 27126"/>
                    <a:gd name="connsiteX9" fmla="*/ 65173 w 66520"/>
                    <a:gd name="connsiteY9" fmla="*/ 20124 h 27126"/>
                    <a:gd name="connsiteX10" fmla="*/ 59652 w 66520"/>
                    <a:gd name="connsiteY10" fmla="*/ 14073 h 27126"/>
                    <a:gd name="connsiteX11" fmla="*/ 55550 w 66520"/>
                    <a:gd name="connsiteY11" fmla="*/ 18568 h 27126"/>
                    <a:gd name="connsiteX12" fmla="*/ 51897 w 66520"/>
                    <a:gd name="connsiteY12" fmla="*/ 13884 h 27126"/>
                    <a:gd name="connsiteX13" fmla="*/ 38982 w 66520"/>
                    <a:gd name="connsiteY13" fmla="*/ 1230 h 27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6520" h="27126">
                      <a:moveTo>
                        <a:pt x="38982" y="1230"/>
                      </a:moveTo>
                      <a:cubicBezTo>
                        <a:pt x="37547" y="-526"/>
                        <a:pt x="34930" y="-289"/>
                        <a:pt x="33462" y="1230"/>
                      </a:cubicBezTo>
                      <a:cubicBezTo>
                        <a:pt x="29277" y="5567"/>
                        <a:pt x="25890" y="12572"/>
                        <a:pt x="20979" y="15847"/>
                      </a:cubicBezTo>
                      <a:cubicBezTo>
                        <a:pt x="15940" y="19200"/>
                        <a:pt x="9394" y="11017"/>
                        <a:pt x="7792" y="6321"/>
                      </a:cubicBezTo>
                      <a:cubicBezTo>
                        <a:pt x="6052" y="1211"/>
                        <a:pt x="-1498" y="3423"/>
                        <a:pt x="265" y="8593"/>
                      </a:cubicBezTo>
                      <a:cubicBezTo>
                        <a:pt x="2914" y="16369"/>
                        <a:pt x="10009" y="24875"/>
                        <a:pt x="18096" y="25282"/>
                      </a:cubicBezTo>
                      <a:cubicBezTo>
                        <a:pt x="26112" y="25683"/>
                        <a:pt x="31278" y="16880"/>
                        <a:pt x="36294" y="10434"/>
                      </a:cubicBezTo>
                      <a:cubicBezTo>
                        <a:pt x="38411" y="12639"/>
                        <a:pt x="40656" y="14680"/>
                        <a:pt x="42923" y="16728"/>
                      </a:cubicBezTo>
                      <a:cubicBezTo>
                        <a:pt x="45811" y="19334"/>
                        <a:pt x="48178" y="22517"/>
                        <a:pt x="51027" y="25105"/>
                      </a:cubicBezTo>
                      <a:cubicBezTo>
                        <a:pt x="56947" y="30476"/>
                        <a:pt x="60872" y="23860"/>
                        <a:pt x="65173" y="20124"/>
                      </a:cubicBezTo>
                      <a:cubicBezTo>
                        <a:pt x="69108" y="16709"/>
                        <a:pt x="63554" y="10689"/>
                        <a:pt x="59652" y="14073"/>
                      </a:cubicBezTo>
                      <a:cubicBezTo>
                        <a:pt x="58737" y="14869"/>
                        <a:pt x="56609" y="18581"/>
                        <a:pt x="55550" y="18568"/>
                      </a:cubicBezTo>
                      <a:cubicBezTo>
                        <a:pt x="55589" y="18568"/>
                        <a:pt x="52308" y="14298"/>
                        <a:pt x="51897" y="13884"/>
                      </a:cubicBezTo>
                      <a:cubicBezTo>
                        <a:pt x="47635" y="9571"/>
                        <a:pt x="42885" y="5993"/>
                        <a:pt x="38982" y="12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Freeform: Shape 226">
                  <a:extLst>
                    <a:ext uri="{FF2B5EF4-FFF2-40B4-BE49-F238E27FC236}">
                      <a16:creationId xmlns:a16="http://schemas.microsoft.com/office/drawing/2014/main" id="{10512CA4-1345-E2F4-762D-F8C4C65E1533}"/>
                    </a:ext>
                  </a:extLst>
                </p:cNvPr>
                <p:cNvSpPr/>
                <p:nvPr/>
              </p:nvSpPr>
              <p:spPr>
                <a:xfrm>
                  <a:off x="8138349" y="571485"/>
                  <a:ext cx="96567" cy="34721"/>
                </a:xfrm>
                <a:custGeom>
                  <a:avLst/>
                  <a:gdLst>
                    <a:gd name="connsiteX0" fmla="*/ 23498 w 96567"/>
                    <a:gd name="connsiteY0" fmla="*/ 15008 h 34721"/>
                    <a:gd name="connsiteX1" fmla="*/ 9862 w 96567"/>
                    <a:gd name="connsiteY1" fmla="*/ 15172 h 34721"/>
                    <a:gd name="connsiteX2" fmla="*/ 5062 w 96567"/>
                    <a:gd name="connsiteY2" fmla="*/ 9662 h 34721"/>
                    <a:gd name="connsiteX3" fmla="*/ 7 w 96567"/>
                    <a:gd name="connsiteY3" fmla="*/ 11162 h 34721"/>
                    <a:gd name="connsiteX4" fmla="*/ 14585 w 96567"/>
                    <a:gd name="connsiteY4" fmla="*/ 28726 h 34721"/>
                    <a:gd name="connsiteX5" fmla="*/ 34988 w 96567"/>
                    <a:gd name="connsiteY5" fmla="*/ 14619 h 34721"/>
                    <a:gd name="connsiteX6" fmla="*/ 49766 w 96567"/>
                    <a:gd name="connsiteY6" fmla="*/ 29558 h 34721"/>
                    <a:gd name="connsiteX7" fmla="*/ 55602 w 96567"/>
                    <a:gd name="connsiteY7" fmla="*/ 31235 h 34721"/>
                    <a:gd name="connsiteX8" fmla="*/ 75973 w 96567"/>
                    <a:gd name="connsiteY8" fmla="*/ 11381 h 34721"/>
                    <a:gd name="connsiteX9" fmla="*/ 88528 w 96567"/>
                    <a:gd name="connsiteY9" fmla="*/ 31600 h 34721"/>
                    <a:gd name="connsiteX10" fmla="*/ 96554 w 96567"/>
                    <a:gd name="connsiteY10" fmla="*/ 30409 h 34721"/>
                    <a:gd name="connsiteX11" fmla="*/ 80573 w 96567"/>
                    <a:gd name="connsiteY11" fmla="*/ 2371 h 34721"/>
                    <a:gd name="connsiteX12" fmla="*/ 74692 w 96567"/>
                    <a:gd name="connsiteY12" fmla="*/ 682 h 34721"/>
                    <a:gd name="connsiteX13" fmla="*/ 54183 w 96567"/>
                    <a:gd name="connsiteY13" fmla="*/ 21071 h 34721"/>
                    <a:gd name="connsiteX14" fmla="*/ 37915 w 96567"/>
                    <a:gd name="connsiteY14" fmla="*/ 4674 h 34721"/>
                    <a:gd name="connsiteX15" fmla="*/ 31923 w 96567"/>
                    <a:gd name="connsiteY15" fmla="*/ 4674 h 34721"/>
                    <a:gd name="connsiteX16" fmla="*/ 23498 w 96567"/>
                    <a:gd name="connsiteY16" fmla="*/ 15008 h 34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6567" h="34721">
                      <a:moveTo>
                        <a:pt x="23498" y="15008"/>
                      </a:moveTo>
                      <a:cubicBezTo>
                        <a:pt x="18648" y="22432"/>
                        <a:pt x="15022" y="21673"/>
                        <a:pt x="9862" y="15172"/>
                      </a:cubicBezTo>
                      <a:cubicBezTo>
                        <a:pt x="8471" y="13459"/>
                        <a:pt x="5904" y="11812"/>
                        <a:pt x="5062" y="9662"/>
                      </a:cubicBezTo>
                      <a:cubicBezTo>
                        <a:pt x="4003" y="6952"/>
                        <a:pt x="-187" y="8331"/>
                        <a:pt x="7" y="11162"/>
                      </a:cubicBezTo>
                      <a:cubicBezTo>
                        <a:pt x="544" y="19060"/>
                        <a:pt x="7916" y="26818"/>
                        <a:pt x="14585" y="28726"/>
                      </a:cubicBezTo>
                      <a:cubicBezTo>
                        <a:pt x="23542" y="31296"/>
                        <a:pt x="29467" y="21594"/>
                        <a:pt x="34988" y="14619"/>
                      </a:cubicBezTo>
                      <a:cubicBezTo>
                        <a:pt x="39932" y="19595"/>
                        <a:pt x="45719" y="23671"/>
                        <a:pt x="49766" y="29558"/>
                      </a:cubicBezTo>
                      <a:cubicBezTo>
                        <a:pt x="51151" y="31575"/>
                        <a:pt x="53424" y="32638"/>
                        <a:pt x="55602" y="31235"/>
                      </a:cubicBezTo>
                      <a:cubicBezTo>
                        <a:pt x="63584" y="26095"/>
                        <a:pt x="68983" y="17760"/>
                        <a:pt x="75973" y="11381"/>
                      </a:cubicBezTo>
                      <a:cubicBezTo>
                        <a:pt x="80607" y="17821"/>
                        <a:pt x="86238" y="23835"/>
                        <a:pt x="88528" y="31600"/>
                      </a:cubicBezTo>
                      <a:cubicBezTo>
                        <a:pt x="89875" y="36162"/>
                        <a:pt x="96925" y="35688"/>
                        <a:pt x="96554" y="30409"/>
                      </a:cubicBezTo>
                      <a:cubicBezTo>
                        <a:pt x="95789" y="19498"/>
                        <a:pt x="85679" y="11047"/>
                        <a:pt x="80573" y="2371"/>
                      </a:cubicBezTo>
                      <a:cubicBezTo>
                        <a:pt x="79393" y="366"/>
                        <a:pt x="76666" y="-830"/>
                        <a:pt x="74692" y="682"/>
                      </a:cubicBezTo>
                      <a:cubicBezTo>
                        <a:pt x="67093" y="6496"/>
                        <a:pt x="61617" y="15136"/>
                        <a:pt x="54183" y="21071"/>
                      </a:cubicBezTo>
                      <a:cubicBezTo>
                        <a:pt x="49101" y="15215"/>
                        <a:pt x="42870" y="10749"/>
                        <a:pt x="37915" y="4674"/>
                      </a:cubicBezTo>
                      <a:cubicBezTo>
                        <a:pt x="36363" y="2772"/>
                        <a:pt x="33508" y="3015"/>
                        <a:pt x="31923" y="4674"/>
                      </a:cubicBezTo>
                      <a:cubicBezTo>
                        <a:pt x="28847" y="7888"/>
                        <a:pt x="26214" y="11442"/>
                        <a:pt x="23498" y="1500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Freeform: Shape 227">
                  <a:extLst>
                    <a:ext uri="{FF2B5EF4-FFF2-40B4-BE49-F238E27FC236}">
                      <a16:creationId xmlns:a16="http://schemas.microsoft.com/office/drawing/2014/main" id="{BCEE183A-C3CF-72CD-29E3-02480CC3EE9B}"/>
                    </a:ext>
                  </a:extLst>
                </p:cNvPr>
                <p:cNvSpPr/>
                <p:nvPr/>
              </p:nvSpPr>
              <p:spPr>
                <a:xfrm>
                  <a:off x="8061499" y="571904"/>
                  <a:ext cx="51893" cy="34184"/>
                </a:xfrm>
                <a:custGeom>
                  <a:avLst/>
                  <a:gdLst>
                    <a:gd name="connsiteX0" fmla="*/ 8821 w 51893"/>
                    <a:gd name="connsiteY0" fmla="*/ 30287 h 34184"/>
                    <a:gd name="connsiteX1" fmla="*/ 17125 w 51893"/>
                    <a:gd name="connsiteY1" fmla="*/ 25676 h 34184"/>
                    <a:gd name="connsiteX2" fmla="*/ 30711 w 51893"/>
                    <a:gd name="connsiteY2" fmla="*/ 11758 h 34184"/>
                    <a:gd name="connsiteX3" fmla="*/ 32484 w 51893"/>
                    <a:gd name="connsiteY3" fmla="*/ 11794 h 34184"/>
                    <a:gd name="connsiteX4" fmla="*/ 44241 w 51893"/>
                    <a:gd name="connsiteY4" fmla="*/ 31132 h 34184"/>
                    <a:gd name="connsiteX5" fmla="*/ 51768 w 51893"/>
                    <a:gd name="connsiteY5" fmla="*/ 28859 h 34184"/>
                    <a:gd name="connsiteX6" fmla="*/ 35766 w 51893"/>
                    <a:gd name="connsiteY6" fmla="*/ 2177 h 34184"/>
                    <a:gd name="connsiteX7" fmla="*/ 33310 w 51893"/>
                    <a:gd name="connsiteY7" fmla="*/ 190 h 34184"/>
                    <a:gd name="connsiteX8" fmla="*/ 28333 w 51893"/>
                    <a:gd name="connsiteY8" fmla="*/ 2584 h 34184"/>
                    <a:gd name="connsiteX9" fmla="*/ 9891 w 51893"/>
                    <a:gd name="connsiteY9" fmla="*/ 21168 h 34184"/>
                    <a:gd name="connsiteX10" fmla="*/ 6698 w 51893"/>
                    <a:gd name="connsiteY10" fmla="*/ 17723 h 34184"/>
                    <a:gd name="connsiteX11" fmla="*/ 1178 w 51893"/>
                    <a:gd name="connsiteY11" fmla="*/ 23774 h 34184"/>
                    <a:gd name="connsiteX12" fmla="*/ 8821 w 51893"/>
                    <a:gd name="connsiteY12" fmla="*/ 30287 h 34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1893" h="34184">
                      <a:moveTo>
                        <a:pt x="8821" y="30287"/>
                      </a:moveTo>
                      <a:cubicBezTo>
                        <a:pt x="12391" y="30767"/>
                        <a:pt x="14608" y="28045"/>
                        <a:pt x="17125" y="25676"/>
                      </a:cubicBezTo>
                      <a:cubicBezTo>
                        <a:pt x="21831" y="21247"/>
                        <a:pt x="26187" y="16399"/>
                        <a:pt x="30711" y="11758"/>
                      </a:cubicBezTo>
                      <a:cubicBezTo>
                        <a:pt x="31354" y="11873"/>
                        <a:pt x="31941" y="11879"/>
                        <a:pt x="32484" y="11794"/>
                      </a:cubicBezTo>
                      <a:cubicBezTo>
                        <a:pt x="37013" y="17881"/>
                        <a:pt x="42511" y="23288"/>
                        <a:pt x="44241" y="31132"/>
                      </a:cubicBezTo>
                      <a:cubicBezTo>
                        <a:pt x="45422" y="36478"/>
                        <a:pt x="52949" y="34218"/>
                        <a:pt x="51768" y="28859"/>
                      </a:cubicBezTo>
                      <a:cubicBezTo>
                        <a:pt x="49318" y="17766"/>
                        <a:pt x="40832" y="11563"/>
                        <a:pt x="35766" y="2177"/>
                      </a:cubicBezTo>
                      <a:cubicBezTo>
                        <a:pt x="35228" y="1023"/>
                        <a:pt x="34313" y="391"/>
                        <a:pt x="33310" y="190"/>
                      </a:cubicBezTo>
                      <a:cubicBezTo>
                        <a:pt x="31304" y="-587"/>
                        <a:pt x="29652" y="1180"/>
                        <a:pt x="28333" y="2584"/>
                      </a:cubicBezTo>
                      <a:cubicBezTo>
                        <a:pt x="22080" y="8659"/>
                        <a:pt x="16304" y="15293"/>
                        <a:pt x="9891" y="21168"/>
                      </a:cubicBezTo>
                      <a:cubicBezTo>
                        <a:pt x="8827" y="20014"/>
                        <a:pt x="7774" y="18860"/>
                        <a:pt x="6698" y="17723"/>
                      </a:cubicBezTo>
                      <a:cubicBezTo>
                        <a:pt x="3090" y="13890"/>
                        <a:pt x="-2436" y="19935"/>
                        <a:pt x="1178" y="23774"/>
                      </a:cubicBezTo>
                      <a:cubicBezTo>
                        <a:pt x="3350" y="26071"/>
                        <a:pt x="5651" y="29856"/>
                        <a:pt x="8821" y="3028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Freeform: Shape 228">
                  <a:extLst>
                    <a:ext uri="{FF2B5EF4-FFF2-40B4-BE49-F238E27FC236}">
                      <a16:creationId xmlns:a16="http://schemas.microsoft.com/office/drawing/2014/main" id="{07C79F60-ED4D-C5B5-DDED-0EF386E7D172}"/>
                    </a:ext>
                  </a:extLst>
                </p:cNvPr>
                <p:cNvSpPr/>
                <p:nvPr/>
              </p:nvSpPr>
              <p:spPr>
                <a:xfrm>
                  <a:off x="8313332" y="571917"/>
                  <a:ext cx="56514" cy="34154"/>
                </a:xfrm>
                <a:custGeom>
                  <a:avLst/>
                  <a:gdLst>
                    <a:gd name="connsiteX0" fmla="*/ 9815 w 56514"/>
                    <a:gd name="connsiteY0" fmla="*/ 29144 h 34154"/>
                    <a:gd name="connsiteX1" fmla="*/ 15153 w 56514"/>
                    <a:gd name="connsiteY1" fmla="*/ 30681 h 34154"/>
                    <a:gd name="connsiteX2" fmla="*/ 34686 w 56514"/>
                    <a:gd name="connsiteY2" fmla="*/ 11915 h 34154"/>
                    <a:gd name="connsiteX3" fmla="*/ 37347 w 56514"/>
                    <a:gd name="connsiteY3" fmla="*/ 11817 h 34154"/>
                    <a:gd name="connsiteX4" fmla="*/ 48843 w 56514"/>
                    <a:gd name="connsiteY4" fmla="*/ 31119 h 34154"/>
                    <a:gd name="connsiteX5" fmla="*/ 56370 w 56514"/>
                    <a:gd name="connsiteY5" fmla="*/ 28846 h 34154"/>
                    <a:gd name="connsiteX6" fmla="*/ 40368 w 56514"/>
                    <a:gd name="connsiteY6" fmla="*/ 2164 h 34154"/>
                    <a:gd name="connsiteX7" fmla="*/ 37812 w 56514"/>
                    <a:gd name="connsiteY7" fmla="*/ 153 h 34154"/>
                    <a:gd name="connsiteX8" fmla="*/ 35684 w 56514"/>
                    <a:gd name="connsiteY8" fmla="*/ 232 h 34154"/>
                    <a:gd name="connsiteX9" fmla="*/ 32907 w 56514"/>
                    <a:gd name="connsiteY9" fmla="*/ 2486 h 34154"/>
                    <a:gd name="connsiteX10" fmla="*/ 14221 w 56514"/>
                    <a:gd name="connsiteY10" fmla="*/ 21040 h 34154"/>
                    <a:gd name="connsiteX11" fmla="*/ 6644 w 56514"/>
                    <a:gd name="connsiteY11" fmla="*/ 13421 h 34154"/>
                    <a:gd name="connsiteX12" fmla="*/ 1123 w 56514"/>
                    <a:gd name="connsiteY12" fmla="*/ 19472 h 34154"/>
                    <a:gd name="connsiteX13" fmla="*/ 9815 w 56514"/>
                    <a:gd name="connsiteY13" fmla="*/ 29144 h 341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514" h="34154">
                      <a:moveTo>
                        <a:pt x="9815" y="29144"/>
                      </a:moveTo>
                      <a:cubicBezTo>
                        <a:pt x="10702" y="31185"/>
                        <a:pt x="13484" y="31823"/>
                        <a:pt x="15153" y="30681"/>
                      </a:cubicBezTo>
                      <a:cubicBezTo>
                        <a:pt x="22602" y="25572"/>
                        <a:pt x="28229" y="18251"/>
                        <a:pt x="34686" y="11915"/>
                      </a:cubicBezTo>
                      <a:cubicBezTo>
                        <a:pt x="35612" y="12139"/>
                        <a:pt x="36582" y="12042"/>
                        <a:pt x="37347" y="11817"/>
                      </a:cubicBezTo>
                      <a:cubicBezTo>
                        <a:pt x="41897" y="17802"/>
                        <a:pt x="46997" y="23409"/>
                        <a:pt x="48843" y="31119"/>
                      </a:cubicBezTo>
                      <a:cubicBezTo>
                        <a:pt x="50118" y="36441"/>
                        <a:pt x="57645" y="34181"/>
                        <a:pt x="56370" y="28846"/>
                      </a:cubicBezTo>
                      <a:cubicBezTo>
                        <a:pt x="53748" y="17874"/>
                        <a:pt x="45905" y="11228"/>
                        <a:pt x="40368" y="2164"/>
                      </a:cubicBezTo>
                      <a:cubicBezTo>
                        <a:pt x="39913" y="1167"/>
                        <a:pt x="38899" y="438"/>
                        <a:pt x="37812" y="153"/>
                      </a:cubicBezTo>
                      <a:cubicBezTo>
                        <a:pt x="37108" y="-60"/>
                        <a:pt x="36371" y="-66"/>
                        <a:pt x="35684" y="232"/>
                      </a:cubicBezTo>
                      <a:cubicBezTo>
                        <a:pt x="34658" y="773"/>
                        <a:pt x="33783" y="1660"/>
                        <a:pt x="32907" y="2486"/>
                      </a:cubicBezTo>
                      <a:cubicBezTo>
                        <a:pt x="26444" y="8379"/>
                        <a:pt x="20962" y="15566"/>
                        <a:pt x="14221" y="21040"/>
                      </a:cubicBezTo>
                      <a:cubicBezTo>
                        <a:pt x="11977" y="18245"/>
                        <a:pt x="9105" y="16186"/>
                        <a:pt x="6644" y="13421"/>
                      </a:cubicBezTo>
                      <a:cubicBezTo>
                        <a:pt x="3130" y="9478"/>
                        <a:pt x="-2385" y="15529"/>
                        <a:pt x="1123" y="19472"/>
                      </a:cubicBezTo>
                      <a:cubicBezTo>
                        <a:pt x="4056" y="22747"/>
                        <a:pt x="7958" y="24873"/>
                        <a:pt x="9815" y="2914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Freeform: Shape 229">
                  <a:extLst>
                    <a:ext uri="{FF2B5EF4-FFF2-40B4-BE49-F238E27FC236}">
                      <a16:creationId xmlns:a16="http://schemas.microsoft.com/office/drawing/2014/main" id="{8B6FA2C8-A980-5FD4-2C50-A3C98F69C8D5}"/>
                    </a:ext>
                  </a:extLst>
                </p:cNvPr>
                <p:cNvSpPr/>
                <p:nvPr/>
              </p:nvSpPr>
              <p:spPr>
                <a:xfrm>
                  <a:off x="8278018" y="586947"/>
                  <a:ext cx="24473" cy="13014"/>
                </a:xfrm>
                <a:custGeom>
                  <a:avLst/>
                  <a:gdLst>
                    <a:gd name="connsiteX0" fmla="*/ 23378 w 24473"/>
                    <a:gd name="connsiteY0" fmla="*/ 7364 h 13014"/>
                    <a:gd name="connsiteX1" fmla="*/ 17857 w 24473"/>
                    <a:gd name="connsiteY1" fmla="*/ 1313 h 13014"/>
                    <a:gd name="connsiteX2" fmla="*/ 6638 w 24473"/>
                    <a:gd name="connsiteY2" fmla="*/ 1332 h 13014"/>
                    <a:gd name="connsiteX3" fmla="*/ 1118 w 24473"/>
                    <a:gd name="connsiteY3" fmla="*/ 7383 h 13014"/>
                    <a:gd name="connsiteX4" fmla="*/ 23378 w 24473"/>
                    <a:gd name="connsiteY4" fmla="*/ 7364 h 13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473" h="13014">
                      <a:moveTo>
                        <a:pt x="23378" y="7364"/>
                      </a:moveTo>
                      <a:cubicBezTo>
                        <a:pt x="26831" y="3367"/>
                        <a:pt x="21322" y="-2690"/>
                        <a:pt x="17857" y="1313"/>
                      </a:cubicBezTo>
                      <a:cubicBezTo>
                        <a:pt x="14155" y="5590"/>
                        <a:pt x="10391" y="5578"/>
                        <a:pt x="6638" y="1332"/>
                      </a:cubicBezTo>
                      <a:cubicBezTo>
                        <a:pt x="3135" y="-2630"/>
                        <a:pt x="-2380" y="3422"/>
                        <a:pt x="1118" y="7383"/>
                      </a:cubicBezTo>
                      <a:cubicBezTo>
                        <a:pt x="7719" y="14843"/>
                        <a:pt x="16821" y="14946"/>
                        <a:pt x="23378" y="736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Freeform: Shape 230">
                  <a:extLst>
                    <a:ext uri="{FF2B5EF4-FFF2-40B4-BE49-F238E27FC236}">
                      <a16:creationId xmlns:a16="http://schemas.microsoft.com/office/drawing/2014/main" id="{4690B5B7-1C6A-0B45-8AB8-911F237C44FD}"/>
                    </a:ext>
                  </a:extLst>
                </p:cNvPr>
                <p:cNvSpPr/>
                <p:nvPr/>
              </p:nvSpPr>
              <p:spPr>
                <a:xfrm>
                  <a:off x="8394037" y="575184"/>
                  <a:ext cx="43892" cy="25295"/>
                </a:xfrm>
                <a:custGeom>
                  <a:avLst/>
                  <a:gdLst>
                    <a:gd name="connsiteX0" fmla="*/ 38982 w 43892"/>
                    <a:gd name="connsiteY0" fmla="*/ 1230 h 25295"/>
                    <a:gd name="connsiteX1" fmla="*/ 33462 w 43892"/>
                    <a:gd name="connsiteY1" fmla="*/ 1230 h 25295"/>
                    <a:gd name="connsiteX2" fmla="*/ 20979 w 43892"/>
                    <a:gd name="connsiteY2" fmla="*/ 15847 h 25295"/>
                    <a:gd name="connsiteX3" fmla="*/ 7792 w 43892"/>
                    <a:gd name="connsiteY3" fmla="*/ 6321 h 25295"/>
                    <a:gd name="connsiteX4" fmla="*/ 265 w 43892"/>
                    <a:gd name="connsiteY4" fmla="*/ 8593 h 25295"/>
                    <a:gd name="connsiteX5" fmla="*/ 18097 w 43892"/>
                    <a:gd name="connsiteY5" fmla="*/ 25282 h 25295"/>
                    <a:gd name="connsiteX6" fmla="*/ 36266 w 43892"/>
                    <a:gd name="connsiteY6" fmla="*/ 10470 h 25295"/>
                    <a:gd name="connsiteX7" fmla="*/ 37164 w 43892"/>
                    <a:gd name="connsiteY7" fmla="*/ 11436 h 25295"/>
                    <a:gd name="connsiteX8" fmla="*/ 42685 w 43892"/>
                    <a:gd name="connsiteY8" fmla="*/ 5385 h 25295"/>
                    <a:gd name="connsiteX9" fmla="*/ 38982 w 43892"/>
                    <a:gd name="connsiteY9" fmla="*/ 1230 h 25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892" h="25295">
                      <a:moveTo>
                        <a:pt x="38982" y="1230"/>
                      </a:moveTo>
                      <a:cubicBezTo>
                        <a:pt x="37552" y="-532"/>
                        <a:pt x="34925" y="-283"/>
                        <a:pt x="33462" y="1230"/>
                      </a:cubicBezTo>
                      <a:cubicBezTo>
                        <a:pt x="29277" y="5568"/>
                        <a:pt x="25890" y="12572"/>
                        <a:pt x="20979" y="15847"/>
                      </a:cubicBezTo>
                      <a:cubicBezTo>
                        <a:pt x="15940" y="19200"/>
                        <a:pt x="9394" y="11017"/>
                        <a:pt x="7792" y="6321"/>
                      </a:cubicBezTo>
                      <a:cubicBezTo>
                        <a:pt x="6052" y="1212"/>
                        <a:pt x="-1498" y="3423"/>
                        <a:pt x="265" y="8593"/>
                      </a:cubicBezTo>
                      <a:cubicBezTo>
                        <a:pt x="2914" y="16369"/>
                        <a:pt x="10009" y="24875"/>
                        <a:pt x="18097" y="25282"/>
                      </a:cubicBezTo>
                      <a:cubicBezTo>
                        <a:pt x="26095" y="25683"/>
                        <a:pt x="31256" y="16910"/>
                        <a:pt x="36266" y="10470"/>
                      </a:cubicBezTo>
                      <a:cubicBezTo>
                        <a:pt x="36566" y="10792"/>
                        <a:pt x="36859" y="11120"/>
                        <a:pt x="37164" y="11436"/>
                      </a:cubicBezTo>
                      <a:cubicBezTo>
                        <a:pt x="40828" y="15197"/>
                        <a:pt x="46355" y="9164"/>
                        <a:pt x="42685" y="5385"/>
                      </a:cubicBezTo>
                      <a:cubicBezTo>
                        <a:pt x="41394" y="4055"/>
                        <a:pt x="40163" y="2688"/>
                        <a:pt x="38982" y="123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Freeform: Shape 231">
                  <a:extLst>
                    <a:ext uri="{FF2B5EF4-FFF2-40B4-BE49-F238E27FC236}">
                      <a16:creationId xmlns:a16="http://schemas.microsoft.com/office/drawing/2014/main" id="{6D737663-56BF-DFA4-14A9-9218B0D34374}"/>
                    </a:ext>
                  </a:extLst>
                </p:cNvPr>
                <p:cNvSpPr/>
                <p:nvPr/>
              </p:nvSpPr>
              <p:spPr>
                <a:xfrm>
                  <a:off x="8080414" y="750086"/>
                  <a:ext cx="96562" cy="34721"/>
                </a:xfrm>
                <a:custGeom>
                  <a:avLst/>
                  <a:gdLst>
                    <a:gd name="connsiteX0" fmla="*/ 75967 w 96562"/>
                    <a:gd name="connsiteY0" fmla="*/ 11381 h 34721"/>
                    <a:gd name="connsiteX1" fmla="*/ 88522 w 96562"/>
                    <a:gd name="connsiteY1" fmla="*/ 31600 h 34721"/>
                    <a:gd name="connsiteX2" fmla="*/ 96548 w 96562"/>
                    <a:gd name="connsiteY2" fmla="*/ 30409 h 34721"/>
                    <a:gd name="connsiteX3" fmla="*/ 80568 w 96562"/>
                    <a:gd name="connsiteY3" fmla="*/ 2371 h 34721"/>
                    <a:gd name="connsiteX4" fmla="*/ 74687 w 96562"/>
                    <a:gd name="connsiteY4" fmla="*/ 682 h 34721"/>
                    <a:gd name="connsiteX5" fmla="*/ 54178 w 96562"/>
                    <a:gd name="connsiteY5" fmla="*/ 21071 h 34721"/>
                    <a:gd name="connsiteX6" fmla="*/ 37909 w 96562"/>
                    <a:gd name="connsiteY6" fmla="*/ 4674 h 34721"/>
                    <a:gd name="connsiteX7" fmla="*/ 31917 w 96562"/>
                    <a:gd name="connsiteY7" fmla="*/ 4674 h 34721"/>
                    <a:gd name="connsiteX8" fmla="*/ 23503 w 96562"/>
                    <a:gd name="connsiteY8" fmla="*/ 15014 h 34721"/>
                    <a:gd name="connsiteX9" fmla="*/ 16646 w 96562"/>
                    <a:gd name="connsiteY9" fmla="*/ 20293 h 34721"/>
                    <a:gd name="connsiteX10" fmla="*/ 9862 w 96562"/>
                    <a:gd name="connsiteY10" fmla="*/ 15178 h 34721"/>
                    <a:gd name="connsiteX11" fmla="*/ 5062 w 96562"/>
                    <a:gd name="connsiteY11" fmla="*/ 9668 h 34721"/>
                    <a:gd name="connsiteX12" fmla="*/ 7 w 96562"/>
                    <a:gd name="connsiteY12" fmla="*/ 11168 h 34721"/>
                    <a:gd name="connsiteX13" fmla="*/ 14585 w 96562"/>
                    <a:gd name="connsiteY13" fmla="*/ 28732 h 34721"/>
                    <a:gd name="connsiteX14" fmla="*/ 34988 w 96562"/>
                    <a:gd name="connsiteY14" fmla="*/ 14625 h 34721"/>
                    <a:gd name="connsiteX15" fmla="*/ 49766 w 96562"/>
                    <a:gd name="connsiteY15" fmla="*/ 29564 h 34721"/>
                    <a:gd name="connsiteX16" fmla="*/ 55602 w 96562"/>
                    <a:gd name="connsiteY16" fmla="*/ 31241 h 34721"/>
                    <a:gd name="connsiteX17" fmla="*/ 75967 w 96562"/>
                    <a:gd name="connsiteY17" fmla="*/ 11381 h 34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96562" h="34721">
                      <a:moveTo>
                        <a:pt x="75967" y="11381"/>
                      </a:moveTo>
                      <a:cubicBezTo>
                        <a:pt x="80601" y="17821"/>
                        <a:pt x="86233" y="23835"/>
                        <a:pt x="88522" y="31600"/>
                      </a:cubicBezTo>
                      <a:cubicBezTo>
                        <a:pt x="89869" y="36162"/>
                        <a:pt x="96920" y="35688"/>
                        <a:pt x="96548" y="30409"/>
                      </a:cubicBezTo>
                      <a:cubicBezTo>
                        <a:pt x="95783" y="19498"/>
                        <a:pt x="85673" y="11047"/>
                        <a:pt x="80568" y="2371"/>
                      </a:cubicBezTo>
                      <a:cubicBezTo>
                        <a:pt x="79387" y="366"/>
                        <a:pt x="76660" y="-830"/>
                        <a:pt x="74687" y="682"/>
                      </a:cubicBezTo>
                      <a:cubicBezTo>
                        <a:pt x="67087" y="6496"/>
                        <a:pt x="61611" y="15136"/>
                        <a:pt x="54178" y="21071"/>
                      </a:cubicBezTo>
                      <a:cubicBezTo>
                        <a:pt x="49095" y="15215"/>
                        <a:pt x="42865" y="10749"/>
                        <a:pt x="37909" y="4674"/>
                      </a:cubicBezTo>
                      <a:cubicBezTo>
                        <a:pt x="36357" y="2772"/>
                        <a:pt x="33503" y="3015"/>
                        <a:pt x="31917" y="4674"/>
                      </a:cubicBezTo>
                      <a:cubicBezTo>
                        <a:pt x="28847" y="7888"/>
                        <a:pt x="26219" y="11448"/>
                        <a:pt x="23503" y="15014"/>
                      </a:cubicBezTo>
                      <a:cubicBezTo>
                        <a:pt x="21746" y="17317"/>
                        <a:pt x="19706" y="20694"/>
                        <a:pt x="16646" y="20293"/>
                      </a:cubicBezTo>
                      <a:cubicBezTo>
                        <a:pt x="13725" y="19911"/>
                        <a:pt x="11686" y="17414"/>
                        <a:pt x="9862" y="15178"/>
                      </a:cubicBezTo>
                      <a:cubicBezTo>
                        <a:pt x="8471" y="13465"/>
                        <a:pt x="5904" y="11818"/>
                        <a:pt x="5062" y="9668"/>
                      </a:cubicBezTo>
                      <a:cubicBezTo>
                        <a:pt x="4003" y="6958"/>
                        <a:pt x="-187" y="8337"/>
                        <a:pt x="7" y="11168"/>
                      </a:cubicBezTo>
                      <a:cubicBezTo>
                        <a:pt x="544" y="19066"/>
                        <a:pt x="7916" y="26824"/>
                        <a:pt x="14585" y="28732"/>
                      </a:cubicBezTo>
                      <a:cubicBezTo>
                        <a:pt x="23542" y="31302"/>
                        <a:pt x="29467" y="21600"/>
                        <a:pt x="34988" y="14625"/>
                      </a:cubicBezTo>
                      <a:cubicBezTo>
                        <a:pt x="39932" y="19601"/>
                        <a:pt x="45719" y="23677"/>
                        <a:pt x="49766" y="29564"/>
                      </a:cubicBezTo>
                      <a:cubicBezTo>
                        <a:pt x="51151" y="31581"/>
                        <a:pt x="53424" y="32644"/>
                        <a:pt x="55602" y="31241"/>
                      </a:cubicBezTo>
                      <a:cubicBezTo>
                        <a:pt x="63573" y="26101"/>
                        <a:pt x="68978" y="17766"/>
                        <a:pt x="75967" y="1138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Freeform: Shape 232">
                  <a:extLst>
                    <a:ext uri="{FF2B5EF4-FFF2-40B4-BE49-F238E27FC236}">
                      <a16:creationId xmlns:a16="http://schemas.microsoft.com/office/drawing/2014/main" id="{863BF0D4-5809-1896-62DF-1199D79432CA}"/>
                    </a:ext>
                  </a:extLst>
                </p:cNvPr>
                <p:cNvSpPr/>
                <p:nvPr/>
              </p:nvSpPr>
              <p:spPr>
                <a:xfrm>
                  <a:off x="8215540" y="750092"/>
                  <a:ext cx="96556" cy="34721"/>
                </a:xfrm>
                <a:custGeom>
                  <a:avLst/>
                  <a:gdLst>
                    <a:gd name="connsiteX0" fmla="*/ 14573 w 96556"/>
                    <a:gd name="connsiteY0" fmla="*/ 28726 h 34721"/>
                    <a:gd name="connsiteX1" fmla="*/ 34977 w 96556"/>
                    <a:gd name="connsiteY1" fmla="*/ 14619 h 34721"/>
                    <a:gd name="connsiteX2" fmla="*/ 49755 w 96556"/>
                    <a:gd name="connsiteY2" fmla="*/ 29558 h 34721"/>
                    <a:gd name="connsiteX3" fmla="*/ 55591 w 96556"/>
                    <a:gd name="connsiteY3" fmla="*/ 31235 h 34721"/>
                    <a:gd name="connsiteX4" fmla="*/ 75962 w 96556"/>
                    <a:gd name="connsiteY4" fmla="*/ 11381 h 34721"/>
                    <a:gd name="connsiteX5" fmla="*/ 88517 w 96556"/>
                    <a:gd name="connsiteY5" fmla="*/ 31600 h 34721"/>
                    <a:gd name="connsiteX6" fmla="*/ 96543 w 96556"/>
                    <a:gd name="connsiteY6" fmla="*/ 30409 h 34721"/>
                    <a:gd name="connsiteX7" fmla="*/ 80562 w 96556"/>
                    <a:gd name="connsiteY7" fmla="*/ 2371 h 34721"/>
                    <a:gd name="connsiteX8" fmla="*/ 74681 w 96556"/>
                    <a:gd name="connsiteY8" fmla="*/ 682 h 34721"/>
                    <a:gd name="connsiteX9" fmla="*/ 54172 w 96556"/>
                    <a:gd name="connsiteY9" fmla="*/ 21071 h 34721"/>
                    <a:gd name="connsiteX10" fmla="*/ 37904 w 96556"/>
                    <a:gd name="connsiteY10" fmla="*/ 4674 h 34721"/>
                    <a:gd name="connsiteX11" fmla="*/ 31912 w 96556"/>
                    <a:gd name="connsiteY11" fmla="*/ 4674 h 34721"/>
                    <a:gd name="connsiteX12" fmla="*/ 23498 w 96556"/>
                    <a:gd name="connsiteY12" fmla="*/ 15014 h 34721"/>
                    <a:gd name="connsiteX13" fmla="*/ 9862 w 96556"/>
                    <a:gd name="connsiteY13" fmla="*/ 15178 h 34721"/>
                    <a:gd name="connsiteX14" fmla="*/ 5062 w 96556"/>
                    <a:gd name="connsiteY14" fmla="*/ 9668 h 34721"/>
                    <a:gd name="connsiteX15" fmla="*/ 7 w 96556"/>
                    <a:gd name="connsiteY15" fmla="*/ 11168 h 34721"/>
                    <a:gd name="connsiteX16" fmla="*/ 14573 w 96556"/>
                    <a:gd name="connsiteY16" fmla="*/ 28726 h 34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6556" h="34721">
                      <a:moveTo>
                        <a:pt x="14573" y="28726"/>
                      </a:moveTo>
                      <a:cubicBezTo>
                        <a:pt x="23531" y="31296"/>
                        <a:pt x="29456" y="21594"/>
                        <a:pt x="34977" y="14619"/>
                      </a:cubicBezTo>
                      <a:cubicBezTo>
                        <a:pt x="39921" y="19595"/>
                        <a:pt x="45708" y="23671"/>
                        <a:pt x="49755" y="29558"/>
                      </a:cubicBezTo>
                      <a:cubicBezTo>
                        <a:pt x="51140" y="31575"/>
                        <a:pt x="53413" y="32638"/>
                        <a:pt x="55591" y="31235"/>
                      </a:cubicBezTo>
                      <a:cubicBezTo>
                        <a:pt x="63573" y="26095"/>
                        <a:pt x="68972" y="17760"/>
                        <a:pt x="75962" y="11381"/>
                      </a:cubicBezTo>
                      <a:cubicBezTo>
                        <a:pt x="80596" y="17821"/>
                        <a:pt x="86227" y="23835"/>
                        <a:pt x="88517" y="31600"/>
                      </a:cubicBezTo>
                      <a:cubicBezTo>
                        <a:pt x="89863" y="36162"/>
                        <a:pt x="96914" y="35688"/>
                        <a:pt x="96543" y="30409"/>
                      </a:cubicBezTo>
                      <a:cubicBezTo>
                        <a:pt x="95778" y="19498"/>
                        <a:pt x="85667" y="11047"/>
                        <a:pt x="80562" y="2371"/>
                      </a:cubicBezTo>
                      <a:cubicBezTo>
                        <a:pt x="79382" y="366"/>
                        <a:pt x="76655" y="-830"/>
                        <a:pt x="74681" y="682"/>
                      </a:cubicBezTo>
                      <a:cubicBezTo>
                        <a:pt x="67082" y="6496"/>
                        <a:pt x="61605" y="15136"/>
                        <a:pt x="54172" y="21071"/>
                      </a:cubicBezTo>
                      <a:cubicBezTo>
                        <a:pt x="49089" y="15215"/>
                        <a:pt x="42859" y="10749"/>
                        <a:pt x="37904" y="4674"/>
                      </a:cubicBezTo>
                      <a:cubicBezTo>
                        <a:pt x="36352" y="2772"/>
                        <a:pt x="33497" y="3015"/>
                        <a:pt x="31912" y="4674"/>
                      </a:cubicBezTo>
                      <a:cubicBezTo>
                        <a:pt x="28841" y="7888"/>
                        <a:pt x="26214" y="11448"/>
                        <a:pt x="23498" y="15014"/>
                      </a:cubicBezTo>
                      <a:cubicBezTo>
                        <a:pt x="18653" y="22426"/>
                        <a:pt x="15022" y="21685"/>
                        <a:pt x="9862" y="15178"/>
                      </a:cubicBezTo>
                      <a:cubicBezTo>
                        <a:pt x="8471" y="13465"/>
                        <a:pt x="5904" y="11818"/>
                        <a:pt x="5062" y="9668"/>
                      </a:cubicBezTo>
                      <a:cubicBezTo>
                        <a:pt x="4003" y="6958"/>
                        <a:pt x="-187" y="8337"/>
                        <a:pt x="7" y="11168"/>
                      </a:cubicBezTo>
                      <a:cubicBezTo>
                        <a:pt x="533" y="19054"/>
                        <a:pt x="7911" y="26812"/>
                        <a:pt x="14573" y="287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Freeform: Shape 233">
                  <a:extLst>
                    <a:ext uri="{FF2B5EF4-FFF2-40B4-BE49-F238E27FC236}">
                      <a16:creationId xmlns:a16="http://schemas.microsoft.com/office/drawing/2014/main" id="{8AA85BDA-2380-D08A-A659-C300662D0BA2}"/>
                    </a:ext>
                  </a:extLst>
                </p:cNvPr>
                <p:cNvSpPr/>
                <p:nvPr/>
              </p:nvSpPr>
              <p:spPr>
                <a:xfrm>
                  <a:off x="8341936" y="750086"/>
                  <a:ext cx="96562" cy="34722"/>
                </a:xfrm>
                <a:custGeom>
                  <a:avLst/>
                  <a:gdLst>
                    <a:gd name="connsiteX0" fmla="*/ 96548 w 96562"/>
                    <a:gd name="connsiteY0" fmla="*/ 30409 h 34722"/>
                    <a:gd name="connsiteX1" fmla="*/ 80568 w 96562"/>
                    <a:gd name="connsiteY1" fmla="*/ 2371 h 34722"/>
                    <a:gd name="connsiteX2" fmla="*/ 74687 w 96562"/>
                    <a:gd name="connsiteY2" fmla="*/ 682 h 34722"/>
                    <a:gd name="connsiteX3" fmla="*/ 54178 w 96562"/>
                    <a:gd name="connsiteY3" fmla="*/ 21071 h 34722"/>
                    <a:gd name="connsiteX4" fmla="*/ 37909 w 96562"/>
                    <a:gd name="connsiteY4" fmla="*/ 4674 h 34722"/>
                    <a:gd name="connsiteX5" fmla="*/ 31917 w 96562"/>
                    <a:gd name="connsiteY5" fmla="*/ 4674 h 34722"/>
                    <a:gd name="connsiteX6" fmla="*/ 23503 w 96562"/>
                    <a:gd name="connsiteY6" fmla="*/ 15014 h 34722"/>
                    <a:gd name="connsiteX7" fmla="*/ 16646 w 96562"/>
                    <a:gd name="connsiteY7" fmla="*/ 20293 h 34722"/>
                    <a:gd name="connsiteX8" fmla="*/ 9862 w 96562"/>
                    <a:gd name="connsiteY8" fmla="*/ 15178 h 34722"/>
                    <a:gd name="connsiteX9" fmla="*/ 5062 w 96562"/>
                    <a:gd name="connsiteY9" fmla="*/ 9668 h 34722"/>
                    <a:gd name="connsiteX10" fmla="*/ 7 w 96562"/>
                    <a:gd name="connsiteY10" fmla="*/ 11168 h 34722"/>
                    <a:gd name="connsiteX11" fmla="*/ 14585 w 96562"/>
                    <a:gd name="connsiteY11" fmla="*/ 28732 h 34722"/>
                    <a:gd name="connsiteX12" fmla="*/ 34988 w 96562"/>
                    <a:gd name="connsiteY12" fmla="*/ 14625 h 34722"/>
                    <a:gd name="connsiteX13" fmla="*/ 49766 w 96562"/>
                    <a:gd name="connsiteY13" fmla="*/ 29564 h 34722"/>
                    <a:gd name="connsiteX14" fmla="*/ 55602 w 96562"/>
                    <a:gd name="connsiteY14" fmla="*/ 31241 h 34722"/>
                    <a:gd name="connsiteX15" fmla="*/ 75973 w 96562"/>
                    <a:gd name="connsiteY15" fmla="*/ 11387 h 34722"/>
                    <a:gd name="connsiteX16" fmla="*/ 88528 w 96562"/>
                    <a:gd name="connsiteY16" fmla="*/ 31606 h 34722"/>
                    <a:gd name="connsiteX17" fmla="*/ 96548 w 96562"/>
                    <a:gd name="connsiteY17" fmla="*/ 30409 h 34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96562" h="34722">
                      <a:moveTo>
                        <a:pt x="96548" y="30409"/>
                      </a:moveTo>
                      <a:cubicBezTo>
                        <a:pt x="95783" y="19498"/>
                        <a:pt x="85673" y="11047"/>
                        <a:pt x="80568" y="2371"/>
                      </a:cubicBezTo>
                      <a:cubicBezTo>
                        <a:pt x="79387" y="366"/>
                        <a:pt x="76660" y="-830"/>
                        <a:pt x="74687" y="682"/>
                      </a:cubicBezTo>
                      <a:cubicBezTo>
                        <a:pt x="67087" y="6496"/>
                        <a:pt x="61611" y="15136"/>
                        <a:pt x="54178" y="21071"/>
                      </a:cubicBezTo>
                      <a:cubicBezTo>
                        <a:pt x="49089" y="15215"/>
                        <a:pt x="42865" y="10749"/>
                        <a:pt x="37909" y="4674"/>
                      </a:cubicBezTo>
                      <a:cubicBezTo>
                        <a:pt x="36357" y="2772"/>
                        <a:pt x="33503" y="3015"/>
                        <a:pt x="31917" y="4674"/>
                      </a:cubicBezTo>
                      <a:cubicBezTo>
                        <a:pt x="28847" y="7888"/>
                        <a:pt x="26219" y="11448"/>
                        <a:pt x="23503" y="15014"/>
                      </a:cubicBezTo>
                      <a:cubicBezTo>
                        <a:pt x="21746" y="17317"/>
                        <a:pt x="19706" y="20694"/>
                        <a:pt x="16646" y="20293"/>
                      </a:cubicBezTo>
                      <a:cubicBezTo>
                        <a:pt x="13725" y="19911"/>
                        <a:pt x="11686" y="17414"/>
                        <a:pt x="9862" y="15178"/>
                      </a:cubicBezTo>
                      <a:cubicBezTo>
                        <a:pt x="8471" y="13465"/>
                        <a:pt x="5904" y="11818"/>
                        <a:pt x="5062" y="9668"/>
                      </a:cubicBezTo>
                      <a:cubicBezTo>
                        <a:pt x="4003" y="6958"/>
                        <a:pt x="-187" y="8337"/>
                        <a:pt x="7" y="11168"/>
                      </a:cubicBezTo>
                      <a:cubicBezTo>
                        <a:pt x="544" y="19066"/>
                        <a:pt x="7916" y="26824"/>
                        <a:pt x="14585" y="28732"/>
                      </a:cubicBezTo>
                      <a:cubicBezTo>
                        <a:pt x="23542" y="31302"/>
                        <a:pt x="29467" y="21600"/>
                        <a:pt x="34988" y="14625"/>
                      </a:cubicBezTo>
                      <a:cubicBezTo>
                        <a:pt x="39932" y="19601"/>
                        <a:pt x="45719" y="23677"/>
                        <a:pt x="49766" y="29564"/>
                      </a:cubicBezTo>
                      <a:cubicBezTo>
                        <a:pt x="51151" y="31581"/>
                        <a:pt x="53424" y="32644"/>
                        <a:pt x="55602" y="31241"/>
                      </a:cubicBezTo>
                      <a:cubicBezTo>
                        <a:pt x="63584" y="26101"/>
                        <a:pt x="68983" y="17766"/>
                        <a:pt x="75973" y="11387"/>
                      </a:cubicBezTo>
                      <a:cubicBezTo>
                        <a:pt x="80607" y="17827"/>
                        <a:pt x="86238" y="23841"/>
                        <a:pt x="88528" y="31606"/>
                      </a:cubicBezTo>
                      <a:cubicBezTo>
                        <a:pt x="89875" y="36162"/>
                        <a:pt x="96920" y="35688"/>
                        <a:pt x="96548" y="3040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Freeform: Shape 234">
                  <a:extLst>
                    <a:ext uri="{FF2B5EF4-FFF2-40B4-BE49-F238E27FC236}">
                      <a16:creationId xmlns:a16="http://schemas.microsoft.com/office/drawing/2014/main" id="{92FDE415-7CFF-68C3-7E0D-6A9751A32C54}"/>
                    </a:ext>
                  </a:extLst>
                </p:cNvPr>
                <p:cNvSpPr/>
                <p:nvPr/>
              </p:nvSpPr>
              <p:spPr>
                <a:xfrm>
                  <a:off x="8138349" y="1052717"/>
                  <a:ext cx="96567" cy="34724"/>
                </a:xfrm>
                <a:custGeom>
                  <a:avLst/>
                  <a:gdLst>
                    <a:gd name="connsiteX0" fmla="*/ 74687 w 96567"/>
                    <a:gd name="connsiteY0" fmla="*/ 680 h 34724"/>
                    <a:gd name="connsiteX1" fmla="*/ 54178 w 96567"/>
                    <a:gd name="connsiteY1" fmla="*/ 21068 h 34724"/>
                    <a:gd name="connsiteX2" fmla="*/ 37909 w 96567"/>
                    <a:gd name="connsiteY2" fmla="*/ 4671 h 34724"/>
                    <a:gd name="connsiteX3" fmla="*/ 31917 w 96567"/>
                    <a:gd name="connsiteY3" fmla="*/ 4671 h 34724"/>
                    <a:gd name="connsiteX4" fmla="*/ 23503 w 96567"/>
                    <a:gd name="connsiteY4" fmla="*/ 15011 h 34724"/>
                    <a:gd name="connsiteX5" fmla="*/ 16647 w 96567"/>
                    <a:gd name="connsiteY5" fmla="*/ 20291 h 34724"/>
                    <a:gd name="connsiteX6" fmla="*/ 9862 w 96567"/>
                    <a:gd name="connsiteY6" fmla="*/ 15175 h 34724"/>
                    <a:gd name="connsiteX7" fmla="*/ 5062 w 96567"/>
                    <a:gd name="connsiteY7" fmla="*/ 9665 h 34724"/>
                    <a:gd name="connsiteX8" fmla="*/ 7 w 96567"/>
                    <a:gd name="connsiteY8" fmla="*/ 11165 h 34724"/>
                    <a:gd name="connsiteX9" fmla="*/ 14585 w 96567"/>
                    <a:gd name="connsiteY9" fmla="*/ 28729 h 34724"/>
                    <a:gd name="connsiteX10" fmla="*/ 34988 w 96567"/>
                    <a:gd name="connsiteY10" fmla="*/ 14622 h 34724"/>
                    <a:gd name="connsiteX11" fmla="*/ 49766 w 96567"/>
                    <a:gd name="connsiteY11" fmla="*/ 29561 h 34724"/>
                    <a:gd name="connsiteX12" fmla="*/ 55602 w 96567"/>
                    <a:gd name="connsiteY12" fmla="*/ 31238 h 34724"/>
                    <a:gd name="connsiteX13" fmla="*/ 75973 w 96567"/>
                    <a:gd name="connsiteY13" fmla="*/ 11384 h 34724"/>
                    <a:gd name="connsiteX14" fmla="*/ 88528 w 96567"/>
                    <a:gd name="connsiteY14" fmla="*/ 31603 h 34724"/>
                    <a:gd name="connsiteX15" fmla="*/ 96554 w 96567"/>
                    <a:gd name="connsiteY15" fmla="*/ 30412 h 34724"/>
                    <a:gd name="connsiteX16" fmla="*/ 80573 w 96567"/>
                    <a:gd name="connsiteY16" fmla="*/ 2375 h 34724"/>
                    <a:gd name="connsiteX17" fmla="*/ 74687 w 96567"/>
                    <a:gd name="connsiteY17" fmla="*/ 680 h 34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96567" h="34724">
                      <a:moveTo>
                        <a:pt x="74687" y="680"/>
                      </a:moveTo>
                      <a:cubicBezTo>
                        <a:pt x="67087" y="6494"/>
                        <a:pt x="61611" y="15133"/>
                        <a:pt x="54178" y="21068"/>
                      </a:cubicBezTo>
                      <a:cubicBezTo>
                        <a:pt x="49095" y="15212"/>
                        <a:pt x="42865" y="10746"/>
                        <a:pt x="37909" y="4671"/>
                      </a:cubicBezTo>
                      <a:cubicBezTo>
                        <a:pt x="36357" y="2769"/>
                        <a:pt x="33503" y="3012"/>
                        <a:pt x="31917" y="4671"/>
                      </a:cubicBezTo>
                      <a:cubicBezTo>
                        <a:pt x="28847" y="7885"/>
                        <a:pt x="26219" y="11445"/>
                        <a:pt x="23503" y="15011"/>
                      </a:cubicBezTo>
                      <a:cubicBezTo>
                        <a:pt x="21746" y="17314"/>
                        <a:pt x="19706" y="20692"/>
                        <a:pt x="16647" y="20291"/>
                      </a:cubicBezTo>
                      <a:cubicBezTo>
                        <a:pt x="13725" y="19908"/>
                        <a:pt x="11686" y="17411"/>
                        <a:pt x="9862" y="15175"/>
                      </a:cubicBezTo>
                      <a:cubicBezTo>
                        <a:pt x="8471" y="13462"/>
                        <a:pt x="5904" y="11816"/>
                        <a:pt x="5062" y="9665"/>
                      </a:cubicBezTo>
                      <a:cubicBezTo>
                        <a:pt x="4003" y="6955"/>
                        <a:pt x="-187" y="8334"/>
                        <a:pt x="7" y="11165"/>
                      </a:cubicBezTo>
                      <a:cubicBezTo>
                        <a:pt x="544" y="19063"/>
                        <a:pt x="7916" y="26821"/>
                        <a:pt x="14585" y="28729"/>
                      </a:cubicBezTo>
                      <a:cubicBezTo>
                        <a:pt x="23542" y="31299"/>
                        <a:pt x="29467" y="21597"/>
                        <a:pt x="34988" y="14622"/>
                      </a:cubicBezTo>
                      <a:cubicBezTo>
                        <a:pt x="39932" y="19598"/>
                        <a:pt x="45719" y="23675"/>
                        <a:pt x="49766" y="29561"/>
                      </a:cubicBezTo>
                      <a:cubicBezTo>
                        <a:pt x="51151" y="31578"/>
                        <a:pt x="53424" y="32642"/>
                        <a:pt x="55602" y="31238"/>
                      </a:cubicBezTo>
                      <a:cubicBezTo>
                        <a:pt x="63584" y="26099"/>
                        <a:pt x="68983" y="17763"/>
                        <a:pt x="75973" y="11384"/>
                      </a:cubicBezTo>
                      <a:cubicBezTo>
                        <a:pt x="80607" y="17824"/>
                        <a:pt x="86238" y="23839"/>
                        <a:pt x="88528" y="31603"/>
                      </a:cubicBezTo>
                      <a:cubicBezTo>
                        <a:pt x="89875" y="36165"/>
                        <a:pt x="96925" y="35691"/>
                        <a:pt x="96554" y="30412"/>
                      </a:cubicBezTo>
                      <a:cubicBezTo>
                        <a:pt x="95789" y="19501"/>
                        <a:pt x="85679" y="11050"/>
                        <a:pt x="80573" y="2375"/>
                      </a:cubicBezTo>
                      <a:cubicBezTo>
                        <a:pt x="79387" y="364"/>
                        <a:pt x="76666" y="-827"/>
                        <a:pt x="74687" y="68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5" name="Freeform: Shape 235">
                  <a:extLst>
                    <a:ext uri="{FF2B5EF4-FFF2-40B4-BE49-F238E27FC236}">
                      <a16:creationId xmlns:a16="http://schemas.microsoft.com/office/drawing/2014/main" id="{7FD8CBEE-CFA0-5420-040C-902301BE5CB6}"/>
                    </a:ext>
                  </a:extLst>
                </p:cNvPr>
                <p:cNvSpPr/>
                <p:nvPr/>
              </p:nvSpPr>
              <p:spPr>
                <a:xfrm>
                  <a:off x="8019343" y="1055982"/>
                  <a:ext cx="97625" cy="31363"/>
                </a:xfrm>
                <a:custGeom>
                  <a:avLst/>
                  <a:gdLst>
                    <a:gd name="connsiteX0" fmla="*/ 83570 w 97625"/>
                    <a:gd name="connsiteY0" fmla="*/ 2604 h 31363"/>
                    <a:gd name="connsiteX1" fmla="*/ 78498 w 97625"/>
                    <a:gd name="connsiteY1" fmla="*/ 2403 h 31363"/>
                    <a:gd name="connsiteX2" fmla="*/ 72196 w 97625"/>
                    <a:gd name="connsiteY2" fmla="*/ 1091 h 31363"/>
                    <a:gd name="connsiteX3" fmla="*/ 64319 w 97625"/>
                    <a:gd name="connsiteY3" fmla="*/ 9845 h 31363"/>
                    <a:gd name="connsiteX4" fmla="*/ 55173 w 97625"/>
                    <a:gd name="connsiteY4" fmla="*/ 18539 h 31363"/>
                    <a:gd name="connsiteX5" fmla="*/ 38982 w 97625"/>
                    <a:gd name="connsiteY5" fmla="*/ 1668 h 31363"/>
                    <a:gd name="connsiteX6" fmla="*/ 33462 w 97625"/>
                    <a:gd name="connsiteY6" fmla="*/ 1668 h 31363"/>
                    <a:gd name="connsiteX7" fmla="*/ 20979 w 97625"/>
                    <a:gd name="connsiteY7" fmla="*/ 16285 h 31363"/>
                    <a:gd name="connsiteX8" fmla="*/ 7792 w 97625"/>
                    <a:gd name="connsiteY8" fmla="*/ 6759 h 31363"/>
                    <a:gd name="connsiteX9" fmla="*/ 265 w 97625"/>
                    <a:gd name="connsiteY9" fmla="*/ 9031 h 31363"/>
                    <a:gd name="connsiteX10" fmla="*/ 18097 w 97625"/>
                    <a:gd name="connsiteY10" fmla="*/ 25720 h 31363"/>
                    <a:gd name="connsiteX11" fmla="*/ 36294 w 97625"/>
                    <a:gd name="connsiteY11" fmla="*/ 10872 h 31363"/>
                    <a:gd name="connsiteX12" fmla="*/ 45346 w 97625"/>
                    <a:gd name="connsiteY12" fmla="*/ 19766 h 31363"/>
                    <a:gd name="connsiteX13" fmla="*/ 56016 w 97625"/>
                    <a:gd name="connsiteY13" fmla="*/ 27360 h 31363"/>
                    <a:gd name="connsiteX14" fmla="*/ 67130 w 97625"/>
                    <a:gd name="connsiteY14" fmla="*/ 19025 h 31363"/>
                    <a:gd name="connsiteX15" fmla="*/ 77417 w 97625"/>
                    <a:gd name="connsiteY15" fmla="*/ 7427 h 31363"/>
                    <a:gd name="connsiteX16" fmla="*/ 90016 w 97625"/>
                    <a:gd name="connsiteY16" fmla="*/ 28278 h 31363"/>
                    <a:gd name="connsiteX17" fmla="*/ 97544 w 97625"/>
                    <a:gd name="connsiteY17" fmla="*/ 26005 h 31363"/>
                    <a:gd name="connsiteX18" fmla="*/ 83570 w 97625"/>
                    <a:gd name="connsiteY18" fmla="*/ 2604 h 31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7625" h="31363">
                      <a:moveTo>
                        <a:pt x="83570" y="2604"/>
                      </a:moveTo>
                      <a:cubicBezTo>
                        <a:pt x="82023" y="429"/>
                        <a:pt x="79873" y="872"/>
                        <a:pt x="78498" y="2403"/>
                      </a:cubicBezTo>
                      <a:cubicBezTo>
                        <a:pt x="77351" y="252"/>
                        <a:pt x="74463" y="-1042"/>
                        <a:pt x="72196" y="1091"/>
                      </a:cubicBezTo>
                      <a:cubicBezTo>
                        <a:pt x="69341" y="3776"/>
                        <a:pt x="66852" y="6814"/>
                        <a:pt x="64319" y="9845"/>
                      </a:cubicBezTo>
                      <a:cubicBezTo>
                        <a:pt x="61941" y="12689"/>
                        <a:pt x="58677" y="17354"/>
                        <a:pt x="55173" y="18539"/>
                      </a:cubicBezTo>
                      <a:cubicBezTo>
                        <a:pt x="50384" y="12233"/>
                        <a:pt x="44137" y="7609"/>
                        <a:pt x="38982" y="1668"/>
                      </a:cubicBezTo>
                      <a:cubicBezTo>
                        <a:pt x="37547" y="-88"/>
                        <a:pt x="34930" y="149"/>
                        <a:pt x="33462" y="1668"/>
                      </a:cubicBezTo>
                      <a:cubicBezTo>
                        <a:pt x="29277" y="6006"/>
                        <a:pt x="25890" y="13010"/>
                        <a:pt x="20979" y="16285"/>
                      </a:cubicBezTo>
                      <a:cubicBezTo>
                        <a:pt x="15940" y="19639"/>
                        <a:pt x="9394" y="11455"/>
                        <a:pt x="7792" y="6759"/>
                      </a:cubicBezTo>
                      <a:cubicBezTo>
                        <a:pt x="6052" y="1650"/>
                        <a:pt x="-1498" y="3861"/>
                        <a:pt x="265" y="9031"/>
                      </a:cubicBezTo>
                      <a:cubicBezTo>
                        <a:pt x="2914" y="16808"/>
                        <a:pt x="10009" y="25313"/>
                        <a:pt x="18097" y="25720"/>
                      </a:cubicBezTo>
                      <a:cubicBezTo>
                        <a:pt x="26112" y="26121"/>
                        <a:pt x="31278" y="17324"/>
                        <a:pt x="36294" y="10872"/>
                      </a:cubicBezTo>
                      <a:cubicBezTo>
                        <a:pt x="39243" y="13922"/>
                        <a:pt x="42441" y="16656"/>
                        <a:pt x="45346" y="19766"/>
                      </a:cubicBezTo>
                      <a:cubicBezTo>
                        <a:pt x="48289" y="22919"/>
                        <a:pt x="51227" y="28241"/>
                        <a:pt x="56016" y="27360"/>
                      </a:cubicBezTo>
                      <a:cubicBezTo>
                        <a:pt x="60162" y="26595"/>
                        <a:pt x="64292" y="22154"/>
                        <a:pt x="67130" y="19025"/>
                      </a:cubicBezTo>
                      <a:cubicBezTo>
                        <a:pt x="70605" y="15191"/>
                        <a:pt x="73698" y="10993"/>
                        <a:pt x="77417" y="7427"/>
                      </a:cubicBezTo>
                      <a:cubicBezTo>
                        <a:pt x="81447" y="14359"/>
                        <a:pt x="88642" y="19718"/>
                        <a:pt x="90016" y="28278"/>
                      </a:cubicBezTo>
                      <a:cubicBezTo>
                        <a:pt x="90959" y="33679"/>
                        <a:pt x="98486" y="31394"/>
                        <a:pt x="97544" y="26005"/>
                      </a:cubicBezTo>
                      <a:cubicBezTo>
                        <a:pt x="95881" y="16479"/>
                        <a:pt x="88764" y="9918"/>
                        <a:pt x="83570" y="260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6" name="Freeform: Shape 236">
                  <a:extLst>
                    <a:ext uri="{FF2B5EF4-FFF2-40B4-BE49-F238E27FC236}">
                      <a16:creationId xmlns:a16="http://schemas.microsoft.com/office/drawing/2014/main" id="{B70862A4-473A-3625-AC33-742E870C818F}"/>
                    </a:ext>
                  </a:extLst>
                </p:cNvPr>
                <p:cNvSpPr/>
                <p:nvPr/>
              </p:nvSpPr>
              <p:spPr>
                <a:xfrm>
                  <a:off x="8273183" y="1039803"/>
                  <a:ext cx="97688" cy="35322"/>
                </a:xfrm>
                <a:custGeom>
                  <a:avLst/>
                  <a:gdLst>
                    <a:gd name="connsiteX0" fmla="*/ 90233 w 97688"/>
                    <a:gd name="connsiteY0" fmla="*/ 14675 h 35322"/>
                    <a:gd name="connsiteX1" fmla="*/ 78915 w 97688"/>
                    <a:gd name="connsiteY1" fmla="*/ 1358 h 35322"/>
                    <a:gd name="connsiteX2" fmla="*/ 72834 w 97688"/>
                    <a:gd name="connsiteY2" fmla="*/ 1358 h 35322"/>
                    <a:gd name="connsiteX3" fmla="*/ 54842 w 97688"/>
                    <a:gd name="connsiteY3" fmla="*/ 23320 h 35322"/>
                    <a:gd name="connsiteX4" fmla="*/ 37409 w 97688"/>
                    <a:gd name="connsiteY4" fmla="*/ 9056 h 35322"/>
                    <a:gd name="connsiteX5" fmla="*/ 31417 w 97688"/>
                    <a:gd name="connsiteY5" fmla="*/ 9056 h 35322"/>
                    <a:gd name="connsiteX6" fmla="*/ 23851 w 97688"/>
                    <a:gd name="connsiteY6" fmla="*/ 20271 h 35322"/>
                    <a:gd name="connsiteX7" fmla="*/ 17964 w 97688"/>
                    <a:gd name="connsiteY7" fmla="*/ 26595 h 35322"/>
                    <a:gd name="connsiteX8" fmla="*/ 10747 w 97688"/>
                    <a:gd name="connsiteY8" fmla="*/ 22834 h 35322"/>
                    <a:gd name="connsiteX9" fmla="*/ 5005 w 97688"/>
                    <a:gd name="connsiteY9" fmla="*/ 17452 h 35322"/>
                    <a:gd name="connsiteX10" fmla="*/ 44 w 97688"/>
                    <a:gd name="connsiteY10" fmla="*/ 19742 h 35322"/>
                    <a:gd name="connsiteX11" fmla="*/ 16506 w 97688"/>
                    <a:gd name="connsiteY11" fmla="*/ 35228 h 35322"/>
                    <a:gd name="connsiteX12" fmla="*/ 35053 w 97688"/>
                    <a:gd name="connsiteY12" fmla="*/ 18928 h 35322"/>
                    <a:gd name="connsiteX13" fmla="*/ 51555 w 97688"/>
                    <a:gd name="connsiteY13" fmla="*/ 32834 h 35322"/>
                    <a:gd name="connsiteX14" fmla="*/ 56721 w 97688"/>
                    <a:gd name="connsiteY14" fmla="*/ 33563 h 35322"/>
                    <a:gd name="connsiteX15" fmla="*/ 75589 w 97688"/>
                    <a:gd name="connsiteY15" fmla="*/ 11461 h 35322"/>
                    <a:gd name="connsiteX16" fmla="*/ 90161 w 97688"/>
                    <a:gd name="connsiteY16" fmla="*/ 30829 h 35322"/>
                    <a:gd name="connsiteX17" fmla="*/ 97628 w 97688"/>
                    <a:gd name="connsiteY17" fmla="*/ 27379 h 35322"/>
                    <a:gd name="connsiteX18" fmla="*/ 90233 w 97688"/>
                    <a:gd name="connsiteY18" fmla="*/ 14675 h 35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7688" h="35322">
                      <a:moveTo>
                        <a:pt x="90233" y="14675"/>
                      </a:moveTo>
                      <a:cubicBezTo>
                        <a:pt x="86470" y="10216"/>
                        <a:pt x="82362" y="6127"/>
                        <a:pt x="78915" y="1358"/>
                      </a:cubicBezTo>
                      <a:cubicBezTo>
                        <a:pt x="77396" y="-744"/>
                        <a:pt x="74436" y="-136"/>
                        <a:pt x="72834" y="1358"/>
                      </a:cubicBezTo>
                      <a:cubicBezTo>
                        <a:pt x="65988" y="7761"/>
                        <a:pt x="61537" y="16820"/>
                        <a:pt x="54842" y="23320"/>
                      </a:cubicBezTo>
                      <a:cubicBezTo>
                        <a:pt x="49387" y="18077"/>
                        <a:pt x="42769" y="14469"/>
                        <a:pt x="37409" y="9056"/>
                      </a:cubicBezTo>
                      <a:cubicBezTo>
                        <a:pt x="35818" y="7452"/>
                        <a:pt x="32964" y="7093"/>
                        <a:pt x="31417" y="9056"/>
                      </a:cubicBezTo>
                      <a:cubicBezTo>
                        <a:pt x="28629" y="12597"/>
                        <a:pt x="26223" y="16395"/>
                        <a:pt x="23851" y="20271"/>
                      </a:cubicBezTo>
                      <a:cubicBezTo>
                        <a:pt x="22487" y="22494"/>
                        <a:pt x="20708" y="26261"/>
                        <a:pt x="17964" y="26595"/>
                      </a:cubicBezTo>
                      <a:cubicBezTo>
                        <a:pt x="15265" y="26923"/>
                        <a:pt x="12582" y="24748"/>
                        <a:pt x="10747" y="22834"/>
                      </a:cubicBezTo>
                      <a:cubicBezTo>
                        <a:pt x="9151" y="21170"/>
                        <a:pt x="5942" y="19317"/>
                        <a:pt x="5005" y="17452"/>
                      </a:cubicBezTo>
                      <a:cubicBezTo>
                        <a:pt x="3431" y="14323"/>
                        <a:pt x="-455" y="16589"/>
                        <a:pt x="44" y="19742"/>
                      </a:cubicBezTo>
                      <a:cubicBezTo>
                        <a:pt x="1263" y="27445"/>
                        <a:pt x="9849" y="34359"/>
                        <a:pt x="16506" y="35228"/>
                      </a:cubicBezTo>
                      <a:cubicBezTo>
                        <a:pt x="25492" y="36407"/>
                        <a:pt x="30259" y="26261"/>
                        <a:pt x="35053" y="18928"/>
                      </a:cubicBezTo>
                      <a:cubicBezTo>
                        <a:pt x="40596" y="23533"/>
                        <a:pt x="46826" y="27190"/>
                        <a:pt x="51555" y="32834"/>
                      </a:cubicBezTo>
                      <a:cubicBezTo>
                        <a:pt x="52724" y="34232"/>
                        <a:pt x="55257" y="34730"/>
                        <a:pt x="56721" y="33563"/>
                      </a:cubicBezTo>
                      <a:cubicBezTo>
                        <a:pt x="64309" y="27518"/>
                        <a:pt x="69148" y="18709"/>
                        <a:pt x="75589" y="11461"/>
                      </a:cubicBezTo>
                      <a:cubicBezTo>
                        <a:pt x="80838" y="17610"/>
                        <a:pt x="87074" y="23029"/>
                        <a:pt x="90161" y="30829"/>
                      </a:cubicBezTo>
                      <a:cubicBezTo>
                        <a:pt x="92129" y="35799"/>
                        <a:pt x="98370" y="31990"/>
                        <a:pt x="97628" y="27379"/>
                      </a:cubicBezTo>
                      <a:cubicBezTo>
                        <a:pt x="96818" y="22433"/>
                        <a:pt x="93232" y="18235"/>
                        <a:pt x="90233" y="1467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Freeform: Shape 237">
                  <a:extLst>
                    <a:ext uri="{FF2B5EF4-FFF2-40B4-BE49-F238E27FC236}">
                      <a16:creationId xmlns:a16="http://schemas.microsoft.com/office/drawing/2014/main" id="{F503376E-1534-202A-9996-8178B2454D5F}"/>
                    </a:ext>
                  </a:extLst>
                </p:cNvPr>
                <p:cNvSpPr/>
                <p:nvPr/>
              </p:nvSpPr>
              <p:spPr>
                <a:xfrm>
                  <a:off x="8393980" y="1031983"/>
                  <a:ext cx="78704" cy="37112"/>
                </a:xfrm>
                <a:custGeom>
                  <a:avLst/>
                  <a:gdLst>
                    <a:gd name="connsiteX0" fmla="*/ 72014 w 78704"/>
                    <a:gd name="connsiteY0" fmla="*/ 1231 h 37112"/>
                    <a:gd name="connsiteX1" fmla="*/ 56206 w 78704"/>
                    <a:gd name="connsiteY1" fmla="*/ 23965 h 37112"/>
                    <a:gd name="connsiteX2" fmla="*/ 56062 w 78704"/>
                    <a:gd name="connsiteY2" fmla="*/ 24111 h 37112"/>
                    <a:gd name="connsiteX3" fmla="*/ 54826 w 78704"/>
                    <a:gd name="connsiteY3" fmla="*/ 22993 h 37112"/>
                    <a:gd name="connsiteX4" fmla="*/ 38114 w 78704"/>
                    <a:gd name="connsiteY4" fmla="*/ 10466 h 37112"/>
                    <a:gd name="connsiteX5" fmla="*/ 32593 w 78704"/>
                    <a:gd name="connsiteY5" fmla="*/ 10466 h 37112"/>
                    <a:gd name="connsiteX6" fmla="*/ 27255 w 78704"/>
                    <a:gd name="connsiteY6" fmla="*/ 18698 h 37112"/>
                    <a:gd name="connsiteX7" fmla="*/ 21751 w 78704"/>
                    <a:gd name="connsiteY7" fmla="*/ 27276 h 37112"/>
                    <a:gd name="connsiteX8" fmla="*/ 7245 w 78704"/>
                    <a:gd name="connsiteY8" fmla="*/ 19354 h 37112"/>
                    <a:gd name="connsiteX9" fmla="*/ 505 w 78704"/>
                    <a:gd name="connsiteY9" fmla="*/ 23674 h 37112"/>
                    <a:gd name="connsiteX10" fmla="*/ 20177 w 78704"/>
                    <a:gd name="connsiteY10" fmla="*/ 37051 h 37112"/>
                    <a:gd name="connsiteX11" fmla="*/ 36146 w 78704"/>
                    <a:gd name="connsiteY11" fmla="*/ 19567 h 37112"/>
                    <a:gd name="connsiteX12" fmla="*/ 51638 w 78704"/>
                    <a:gd name="connsiteY12" fmla="*/ 31128 h 37112"/>
                    <a:gd name="connsiteX13" fmla="*/ 62198 w 78704"/>
                    <a:gd name="connsiteY13" fmla="*/ 29494 h 37112"/>
                    <a:gd name="connsiteX14" fmla="*/ 71044 w 78704"/>
                    <a:gd name="connsiteY14" fmla="*/ 17124 h 37112"/>
                    <a:gd name="connsiteX15" fmla="*/ 77535 w 78704"/>
                    <a:gd name="connsiteY15" fmla="*/ 7276 h 37112"/>
                    <a:gd name="connsiteX16" fmla="*/ 72014 w 78704"/>
                    <a:gd name="connsiteY16" fmla="*/ 1231 h 37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8704" h="37112">
                      <a:moveTo>
                        <a:pt x="72014" y="1231"/>
                      </a:moveTo>
                      <a:cubicBezTo>
                        <a:pt x="65956" y="7914"/>
                        <a:pt x="62353" y="17307"/>
                        <a:pt x="56206" y="23965"/>
                      </a:cubicBezTo>
                      <a:cubicBezTo>
                        <a:pt x="56206" y="23965"/>
                        <a:pt x="56145" y="24026"/>
                        <a:pt x="56062" y="24111"/>
                      </a:cubicBezTo>
                      <a:cubicBezTo>
                        <a:pt x="55635" y="23759"/>
                        <a:pt x="55219" y="23394"/>
                        <a:pt x="54826" y="22993"/>
                      </a:cubicBezTo>
                      <a:cubicBezTo>
                        <a:pt x="49532" y="18370"/>
                        <a:pt x="43291" y="15265"/>
                        <a:pt x="38114" y="10466"/>
                      </a:cubicBezTo>
                      <a:cubicBezTo>
                        <a:pt x="36645" y="9105"/>
                        <a:pt x="34001" y="8546"/>
                        <a:pt x="32593" y="10466"/>
                      </a:cubicBezTo>
                      <a:cubicBezTo>
                        <a:pt x="30658" y="13109"/>
                        <a:pt x="28912" y="15843"/>
                        <a:pt x="27255" y="18698"/>
                      </a:cubicBezTo>
                      <a:cubicBezTo>
                        <a:pt x="25714" y="21347"/>
                        <a:pt x="24101" y="25332"/>
                        <a:pt x="21751" y="27276"/>
                      </a:cubicBezTo>
                      <a:cubicBezTo>
                        <a:pt x="16795" y="31365"/>
                        <a:pt x="9528" y="23989"/>
                        <a:pt x="7245" y="19354"/>
                      </a:cubicBezTo>
                      <a:cubicBezTo>
                        <a:pt x="4856" y="14512"/>
                        <a:pt x="-1884" y="18826"/>
                        <a:pt x="505" y="23674"/>
                      </a:cubicBezTo>
                      <a:cubicBezTo>
                        <a:pt x="4063" y="30885"/>
                        <a:pt x="12344" y="37841"/>
                        <a:pt x="20177" y="37051"/>
                      </a:cubicBezTo>
                      <a:cubicBezTo>
                        <a:pt x="28142" y="36243"/>
                        <a:pt x="32022" y="26571"/>
                        <a:pt x="36146" y="19567"/>
                      </a:cubicBezTo>
                      <a:cubicBezTo>
                        <a:pt x="41157" y="23643"/>
                        <a:pt x="46594" y="27161"/>
                        <a:pt x="51638" y="31128"/>
                      </a:cubicBezTo>
                      <a:cubicBezTo>
                        <a:pt x="55751" y="34366"/>
                        <a:pt x="58877" y="33175"/>
                        <a:pt x="62198" y="29494"/>
                      </a:cubicBezTo>
                      <a:cubicBezTo>
                        <a:pt x="65540" y="25788"/>
                        <a:pt x="68295" y="21359"/>
                        <a:pt x="71044" y="17124"/>
                      </a:cubicBezTo>
                      <a:cubicBezTo>
                        <a:pt x="73106" y="13941"/>
                        <a:pt x="75141" y="9840"/>
                        <a:pt x="77535" y="7276"/>
                      </a:cubicBezTo>
                      <a:cubicBezTo>
                        <a:pt x="81132" y="3431"/>
                        <a:pt x="75612" y="-2614"/>
                        <a:pt x="72014" y="123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Freeform: Shape 238">
                  <a:extLst>
                    <a:ext uri="{FF2B5EF4-FFF2-40B4-BE49-F238E27FC236}">
                      <a16:creationId xmlns:a16="http://schemas.microsoft.com/office/drawing/2014/main" id="{D8824AFD-0DD3-5955-1E3E-58C496F5DDA1}"/>
                    </a:ext>
                  </a:extLst>
                </p:cNvPr>
                <p:cNvSpPr/>
                <p:nvPr/>
              </p:nvSpPr>
              <p:spPr>
                <a:xfrm>
                  <a:off x="8236654" y="863634"/>
                  <a:ext cx="75257" cy="34148"/>
                </a:xfrm>
                <a:custGeom>
                  <a:avLst/>
                  <a:gdLst>
                    <a:gd name="connsiteX0" fmla="*/ 52442 w 75257"/>
                    <a:gd name="connsiteY0" fmla="*/ 12353 h 34148"/>
                    <a:gd name="connsiteX1" fmla="*/ 56211 w 75257"/>
                    <a:gd name="connsiteY1" fmla="*/ 11976 h 34148"/>
                    <a:gd name="connsiteX2" fmla="*/ 67585 w 75257"/>
                    <a:gd name="connsiteY2" fmla="*/ 31113 h 34148"/>
                    <a:gd name="connsiteX3" fmla="*/ 75112 w 75257"/>
                    <a:gd name="connsiteY3" fmla="*/ 28841 h 34148"/>
                    <a:gd name="connsiteX4" fmla="*/ 59110 w 75257"/>
                    <a:gd name="connsiteY4" fmla="*/ 2158 h 34148"/>
                    <a:gd name="connsiteX5" fmla="*/ 56710 w 75257"/>
                    <a:gd name="connsiteY5" fmla="*/ 196 h 34148"/>
                    <a:gd name="connsiteX6" fmla="*/ 53772 w 75257"/>
                    <a:gd name="connsiteY6" fmla="*/ 628 h 34148"/>
                    <a:gd name="connsiteX7" fmla="*/ 32991 w 75257"/>
                    <a:gd name="connsiteY7" fmla="*/ 20779 h 34148"/>
                    <a:gd name="connsiteX8" fmla="*/ 16556 w 75257"/>
                    <a:gd name="connsiteY8" fmla="*/ 4510 h 34148"/>
                    <a:gd name="connsiteX9" fmla="*/ 11036 w 75257"/>
                    <a:gd name="connsiteY9" fmla="*/ 4510 h 34148"/>
                    <a:gd name="connsiteX10" fmla="*/ 1031 w 75257"/>
                    <a:gd name="connsiteY10" fmla="*/ 16678 h 34148"/>
                    <a:gd name="connsiteX11" fmla="*/ 6551 w 75257"/>
                    <a:gd name="connsiteY11" fmla="*/ 22729 h 34148"/>
                    <a:gd name="connsiteX12" fmla="*/ 13807 w 75257"/>
                    <a:gd name="connsiteY12" fmla="*/ 13623 h 34148"/>
                    <a:gd name="connsiteX13" fmla="*/ 29172 w 75257"/>
                    <a:gd name="connsiteY13" fmla="*/ 29036 h 34148"/>
                    <a:gd name="connsiteX14" fmla="*/ 52442 w 75257"/>
                    <a:gd name="connsiteY14" fmla="*/ 12353 h 34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5257" h="34148">
                      <a:moveTo>
                        <a:pt x="52442" y="12353"/>
                      </a:moveTo>
                      <a:cubicBezTo>
                        <a:pt x="53683" y="12687"/>
                        <a:pt x="55152" y="12480"/>
                        <a:pt x="56211" y="11976"/>
                      </a:cubicBezTo>
                      <a:cubicBezTo>
                        <a:pt x="60734" y="17900"/>
                        <a:pt x="65756" y="23477"/>
                        <a:pt x="67585" y="31113"/>
                      </a:cubicBezTo>
                      <a:cubicBezTo>
                        <a:pt x="68860" y="36435"/>
                        <a:pt x="76387" y="34175"/>
                        <a:pt x="75112" y="28841"/>
                      </a:cubicBezTo>
                      <a:cubicBezTo>
                        <a:pt x="72485" y="17869"/>
                        <a:pt x="64647" y="11223"/>
                        <a:pt x="59110" y="2158"/>
                      </a:cubicBezTo>
                      <a:cubicBezTo>
                        <a:pt x="58644" y="1126"/>
                        <a:pt x="57724" y="457"/>
                        <a:pt x="56710" y="196"/>
                      </a:cubicBezTo>
                      <a:cubicBezTo>
                        <a:pt x="55740" y="-138"/>
                        <a:pt x="54675" y="-77"/>
                        <a:pt x="53772" y="628"/>
                      </a:cubicBezTo>
                      <a:cubicBezTo>
                        <a:pt x="45879" y="5846"/>
                        <a:pt x="41018" y="16010"/>
                        <a:pt x="32991" y="20779"/>
                      </a:cubicBezTo>
                      <a:cubicBezTo>
                        <a:pt x="28069" y="14862"/>
                        <a:pt x="21451" y="10482"/>
                        <a:pt x="16556" y="4510"/>
                      </a:cubicBezTo>
                      <a:cubicBezTo>
                        <a:pt x="15121" y="2754"/>
                        <a:pt x="12505" y="2991"/>
                        <a:pt x="11036" y="4510"/>
                      </a:cubicBezTo>
                      <a:cubicBezTo>
                        <a:pt x="7400" y="8270"/>
                        <a:pt x="4345" y="12590"/>
                        <a:pt x="1031" y="16678"/>
                      </a:cubicBezTo>
                      <a:cubicBezTo>
                        <a:pt x="-2295" y="20779"/>
                        <a:pt x="3203" y="26855"/>
                        <a:pt x="6551" y="22729"/>
                      </a:cubicBezTo>
                      <a:cubicBezTo>
                        <a:pt x="8996" y="19710"/>
                        <a:pt x="11307" y="16575"/>
                        <a:pt x="13807" y="13623"/>
                      </a:cubicBezTo>
                      <a:cubicBezTo>
                        <a:pt x="18896" y="18805"/>
                        <a:pt x="24965" y="23070"/>
                        <a:pt x="29172" y="29036"/>
                      </a:cubicBezTo>
                      <a:cubicBezTo>
                        <a:pt x="34416" y="35153"/>
                        <a:pt x="48456" y="15889"/>
                        <a:pt x="52442" y="1235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Freeform: Shape 239">
                  <a:extLst>
                    <a:ext uri="{FF2B5EF4-FFF2-40B4-BE49-F238E27FC236}">
                      <a16:creationId xmlns:a16="http://schemas.microsoft.com/office/drawing/2014/main" id="{5FC2F0ED-790E-8B8A-4BFB-E00F368CC4F2}"/>
                    </a:ext>
                  </a:extLst>
                </p:cNvPr>
                <p:cNvSpPr/>
                <p:nvPr/>
              </p:nvSpPr>
              <p:spPr>
                <a:xfrm>
                  <a:off x="8336096" y="866904"/>
                  <a:ext cx="61025" cy="26901"/>
                </a:xfrm>
                <a:custGeom>
                  <a:avLst/>
                  <a:gdLst>
                    <a:gd name="connsiteX0" fmla="*/ 56154 w 61025"/>
                    <a:gd name="connsiteY0" fmla="*/ 17709 h 26901"/>
                    <a:gd name="connsiteX1" fmla="*/ 55395 w 61025"/>
                    <a:gd name="connsiteY1" fmla="*/ 17952 h 26901"/>
                    <a:gd name="connsiteX2" fmla="*/ 47918 w 61025"/>
                    <a:gd name="connsiteY2" fmla="*/ 10219 h 26901"/>
                    <a:gd name="connsiteX3" fmla="*/ 38982 w 61025"/>
                    <a:gd name="connsiteY3" fmla="*/ 1227 h 26901"/>
                    <a:gd name="connsiteX4" fmla="*/ 33462 w 61025"/>
                    <a:gd name="connsiteY4" fmla="*/ 1227 h 26901"/>
                    <a:gd name="connsiteX5" fmla="*/ 20979 w 61025"/>
                    <a:gd name="connsiteY5" fmla="*/ 15844 h 26901"/>
                    <a:gd name="connsiteX6" fmla="*/ 7792 w 61025"/>
                    <a:gd name="connsiteY6" fmla="*/ 6318 h 26901"/>
                    <a:gd name="connsiteX7" fmla="*/ 265 w 61025"/>
                    <a:gd name="connsiteY7" fmla="*/ 8590 h 26901"/>
                    <a:gd name="connsiteX8" fmla="*/ 18096 w 61025"/>
                    <a:gd name="connsiteY8" fmla="*/ 25279 h 26901"/>
                    <a:gd name="connsiteX9" fmla="*/ 36289 w 61025"/>
                    <a:gd name="connsiteY9" fmla="*/ 10443 h 26901"/>
                    <a:gd name="connsiteX10" fmla="*/ 46831 w 61025"/>
                    <a:gd name="connsiteY10" fmla="*/ 20990 h 26901"/>
                    <a:gd name="connsiteX11" fmla="*/ 52723 w 61025"/>
                    <a:gd name="connsiteY11" fmla="*/ 26415 h 26901"/>
                    <a:gd name="connsiteX12" fmla="*/ 58228 w 61025"/>
                    <a:gd name="connsiteY12" fmla="*/ 25954 h 26901"/>
                    <a:gd name="connsiteX13" fmla="*/ 56154 w 61025"/>
                    <a:gd name="connsiteY13" fmla="*/ 17709 h 26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025" h="26901">
                      <a:moveTo>
                        <a:pt x="56154" y="17709"/>
                      </a:moveTo>
                      <a:cubicBezTo>
                        <a:pt x="55894" y="17776"/>
                        <a:pt x="55639" y="17861"/>
                        <a:pt x="55395" y="17952"/>
                      </a:cubicBezTo>
                      <a:cubicBezTo>
                        <a:pt x="52740" y="15553"/>
                        <a:pt x="50584" y="12618"/>
                        <a:pt x="47918" y="10219"/>
                      </a:cubicBezTo>
                      <a:cubicBezTo>
                        <a:pt x="44775" y="7388"/>
                        <a:pt x="41710" y="4550"/>
                        <a:pt x="38982" y="1227"/>
                      </a:cubicBezTo>
                      <a:cubicBezTo>
                        <a:pt x="37547" y="-523"/>
                        <a:pt x="34930" y="-292"/>
                        <a:pt x="33462" y="1227"/>
                      </a:cubicBezTo>
                      <a:cubicBezTo>
                        <a:pt x="29277" y="5565"/>
                        <a:pt x="25890" y="12570"/>
                        <a:pt x="20979" y="15844"/>
                      </a:cubicBezTo>
                      <a:cubicBezTo>
                        <a:pt x="15940" y="19198"/>
                        <a:pt x="9394" y="11014"/>
                        <a:pt x="7792" y="6318"/>
                      </a:cubicBezTo>
                      <a:cubicBezTo>
                        <a:pt x="6052" y="1209"/>
                        <a:pt x="-1498" y="3420"/>
                        <a:pt x="265" y="8590"/>
                      </a:cubicBezTo>
                      <a:cubicBezTo>
                        <a:pt x="2914" y="16367"/>
                        <a:pt x="10009" y="24872"/>
                        <a:pt x="18096" y="25279"/>
                      </a:cubicBezTo>
                      <a:cubicBezTo>
                        <a:pt x="26106" y="25680"/>
                        <a:pt x="31272" y="16889"/>
                        <a:pt x="36289" y="10443"/>
                      </a:cubicBezTo>
                      <a:cubicBezTo>
                        <a:pt x="39725" y="14052"/>
                        <a:pt x="43478" y="17284"/>
                        <a:pt x="46831" y="20990"/>
                      </a:cubicBezTo>
                      <a:cubicBezTo>
                        <a:pt x="48500" y="22831"/>
                        <a:pt x="50556" y="25261"/>
                        <a:pt x="52723" y="26415"/>
                      </a:cubicBezTo>
                      <a:cubicBezTo>
                        <a:pt x="54808" y="27527"/>
                        <a:pt x="56215" y="26452"/>
                        <a:pt x="58228" y="25954"/>
                      </a:cubicBezTo>
                      <a:cubicBezTo>
                        <a:pt x="63128" y="24745"/>
                        <a:pt x="61054" y="16494"/>
                        <a:pt x="56154" y="1770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Freeform: Shape 240">
                  <a:extLst>
                    <a:ext uri="{FF2B5EF4-FFF2-40B4-BE49-F238E27FC236}">
                      <a16:creationId xmlns:a16="http://schemas.microsoft.com/office/drawing/2014/main" id="{925341C8-41EA-BE11-AEC6-D65E47965E2F}"/>
                    </a:ext>
                  </a:extLst>
                </p:cNvPr>
                <p:cNvSpPr/>
                <p:nvPr/>
              </p:nvSpPr>
              <p:spPr>
                <a:xfrm>
                  <a:off x="8138391" y="810614"/>
                  <a:ext cx="96513" cy="34720"/>
                </a:xfrm>
                <a:custGeom>
                  <a:avLst/>
                  <a:gdLst>
                    <a:gd name="connsiteX0" fmla="*/ 74644 w 96513"/>
                    <a:gd name="connsiteY0" fmla="*/ 682 h 34720"/>
                    <a:gd name="connsiteX1" fmla="*/ 54136 w 96513"/>
                    <a:gd name="connsiteY1" fmla="*/ 21071 h 34720"/>
                    <a:gd name="connsiteX2" fmla="*/ 37850 w 96513"/>
                    <a:gd name="connsiteY2" fmla="*/ 4686 h 34720"/>
                    <a:gd name="connsiteX3" fmla="*/ 31881 w 96513"/>
                    <a:gd name="connsiteY3" fmla="*/ 4686 h 34720"/>
                    <a:gd name="connsiteX4" fmla="*/ 23993 w 96513"/>
                    <a:gd name="connsiteY4" fmla="*/ 14121 h 34720"/>
                    <a:gd name="connsiteX5" fmla="*/ 18755 w 96513"/>
                    <a:gd name="connsiteY5" fmla="*/ 17882 h 34720"/>
                    <a:gd name="connsiteX6" fmla="*/ 11521 w 96513"/>
                    <a:gd name="connsiteY6" fmla="*/ 13647 h 34720"/>
                    <a:gd name="connsiteX7" fmla="*/ 5019 w 96513"/>
                    <a:gd name="connsiteY7" fmla="*/ 9662 h 34720"/>
                    <a:gd name="connsiteX8" fmla="*/ 58 w 96513"/>
                    <a:gd name="connsiteY8" fmla="*/ 11952 h 34720"/>
                    <a:gd name="connsiteX9" fmla="*/ 17086 w 96513"/>
                    <a:gd name="connsiteY9" fmla="*/ 26430 h 34720"/>
                    <a:gd name="connsiteX10" fmla="*/ 34913 w 96513"/>
                    <a:gd name="connsiteY10" fmla="*/ 14601 h 34720"/>
                    <a:gd name="connsiteX11" fmla="*/ 49718 w 96513"/>
                    <a:gd name="connsiteY11" fmla="*/ 29558 h 34720"/>
                    <a:gd name="connsiteX12" fmla="*/ 55549 w 96513"/>
                    <a:gd name="connsiteY12" fmla="*/ 31235 h 34720"/>
                    <a:gd name="connsiteX13" fmla="*/ 75914 w 96513"/>
                    <a:gd name="connsiteY13" fmla="*/ 11387 h 34720"/>
                    <a:gd name="connsiteX14" fmla="*/ 88474 w 96513"/>
                    <a:gd name="connsiteY14" fmla="*/ 31600 h 34720"/>
                    <a:gd name="connsiteX15" fmla="*/ 96500 w 96513"/>
                    <a:gd name="connsiteY15" fmla="*/ 30409 h 34720"/>
                    <a:gd name="connsiteX16" fmla="*/ 80520 w 96513"/>
                    <a:gd name="connsiteY16" fmla="*/ 2371 h 34720"/>
                    <a:gd name="connsiteX17" fmla="*/ 74644 w 96513"/>
                    <a:gd name="connsiteY17" fmla="*/ 682 h 34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96513" h="34720">
                      <a:moveTo>
                        <a:pt x="74644" y="682"/>
                      </a:moveTo>
                      <a:cubicBezTo>
                        <a:pt x="67045" y="6496"/>
                        <a:pt x="61569" y="15136"/>
                        <a:pt x="54136" y="21071"/>
                      </a:cubicBezTo>
                      <a:cubicBezTo>
                        <a:pt x="49058" y="15208"/>
                        <a:pt x="42845" y="10719"/>
                        <a:pt x="37850" y="4686"/>
                      </a:cubicBezTo>
                      <a:cubicBezTo>
                        <a:pt x="36293" y="2803"/>
                        <a:pt x="33471" y="3027"/>
                        <a:pt x="31881" y="4686"/>
                      </a:cubicBezTo>
                      <a:cubicBezTo>
                        <a:pt x="29043" y="7645"/>
                        <a:pt x="26570" y="10895"/>
                        <a:pt x="23993" y="14121"/>
                      </a:cubicBezTo>
                      <a:cubicBezTo>
                        <a:pt x="22513" y="15968"/>
                        <a:pt x="21172" y="18149"/>
                        <a:pt x="18755" y="17882"/>
                      </a:cubicBezTo>
                      <a:cubicBezTo>
                        <a:pt x="16305" y="17608"/>
                        <a:pt x="13572" y="15117"/>
                        <a:pt x="11521" y="13647"/>
                      </a:cubicBezTo>
                      <a:cubicBezTo>
                        <a:pt x="10113" y="12639"/>
                        <a:pt x="5601" y="10737"/>
                        <a:pt x="5019" y="9662"/>
                      </a:cubicBezTo>
                      <a:cubicBezTo>
                        <a:pt x="3395" y="6661"/>
                        <a:pt x="-524" y="8720"/>
                        <a:pt x="58" y="11952"/>
                      </a:cubicBezTo>
                      <a:cubicBezTo>
                        <a:pt x="1378" y="17687"/>
                        <a:pt x="12053" y="25056"/>
                        <a:pt x="17086" y="26430"/>
                      </a:cubicBezTo>
                      <a:cubicBezTo>
                        <a:pt x="24791" y="28519"/>
                        <a:pt x="30068" y="20646"/>
                        <a:pt x="34913" y="14601"/>
                      </a:cubicBezTo>
                      <a:cubicBezTo>
                        <a:pt x="39846" y="19601"/>
                        <a:pt x="45666" y="23653"/>
                        <a:pt x="49718" y="29558"/>
                      </a:cubicBezTo>
                      <a:cubicBezTo>
                        <a:pt x="51104" y="31569"/>
                        <a:pt x="53371" y="32638"/>
                        <a:pt x="55549" y="31235"/>
                      </a:cubicBezTo>
                      <a:cubicBezTo>
                        <a:pt x="63525" y="26101"/>
                        <a:pt x="68924" y="17766"/>
                        <a:pt x="75914" y="11387"/>
                      </a:cubicBezTo>
                      <a:cubicBezTo>
                        <a:pt x="80537" y="17833"/>
                        <a:pt x="86157" y="23829"/>
                        <a:pt x="88474" y="31600"/>
                      </a:cubicBezTo>
                      <a:cubicBezTo>
                        <a:pt x="89832" y="36156"/>
                        <a:pt x="96855" y="35694"/>
                        <a:pt x="96500" y="30409"/>
                      </a:cubicBezTo>
                      <a:cubicBezTo>
                        <a:pt x="95763" y="19522"/>
                        <a:pt x="85625" y="11010"/>
                        <a:pt x="80520" y="2371"/>
                      </a:cubicBezTo>
                      <a:cubicBezTo>
                        <a:pt x="79339" y="367"/>
                        <a:pt x="76623" y="-830"/>
                        <a:pt x="74644" y="68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Freeform: Shape 241">
                  <a:extLst>
                    <a:ext uri="{FF2B5EF4-FFF2-40B4-BE49-F238E27FC236}">
                      <a16:creationId xmlns:a16="http://schemas.microsoft.com/office/drawing/2014/main" id="{F93BEB0C-1902-9D2B-F790-D2A0B27AB2CF}"/>
                    </a:ext>
                  </a:extLst>
                </p:cNvPr>
                <p:cNvSpPr/>
                <p:nvPr/>
              </p:nvSpPr>
              <p:spPr>
                <a:xfrm>
                  <a:off x="8273480" y="810614"/>
                  <a:ext cx="96556" cy="34721"/>
                </a:xfrm>
                <a:custGeom>
                  <a:avLst/>
                  <a:gdLst>
                    <a:gd name="connsiteX0" fmla="*/ 14573 w 96556"/>
                    <a:gd name="connsiteY0" fmla="*/ 28726 h 34721"/>
                    <a:gd name="connsiteX1" fmla="*/ 34977 w 96556"/>
                    <a:gd name="connsiteY1" fmla="*/ 14619 h 34721"/>
                    <a:gd name="connsiteX2" fmla="*/ 49755 w 96556"/>
                    <a:gd name="connsiteY2" fmla="*/ 29558 h 34721"/>
                    <a:gd name="connsiteX3" fmla="*/ 55591 w 96556"/>
                    <a:gd name="connsiteY3" fmla="*/ 31235 h 34721"/>
                    <a:gd name="connsiteX4" fmla="*/ 75962 w 96556"/>
                    <a:gd name="connsiteY4" fmla="*/ 11381 h 34721"/>
                    <a:gd name="connsiteX5" fmla="*/ 88517 w 96556"/>
                    <a:gd name="connsiteY5" fmla="*/ 31600 h 34721"/>
                    <a:gd name="connsiteX6" fmla="*/ 96543 w 96556"/>
                    <a:gd name="connsiteY6" fmla="*/ 30409 h 34721"/>
                    <a:gd name="connsiteX7" fmla="*/ 80562 w 96556"/>
                    <a:gd name="connsiteY7" fmla="*/ 2371 h 34721"/>
                    <a:gd name="connsiteX8" fmla="*/ 74681 w 96556"/>
                    <a:gd name="connsiteY8" fmla="*/ 682 h 34721"/>
                    <a:gd name="connsiteX9" fmla="*/ 54172 w 96556"/>
                    <a:gd name="connsiteY9" fmla="*/ 21071 h 34721"/>
                    <a:gd name="connsiteX10" fmla="*/ 37904 w 96556"/>
                    <a:gd name="connsiteY10" fmla="*/ 4674 h 34721"/>
                    <a:gd name="connsiteX11" fmla="*/ 31912 w 96556"/>
                    <a:gd name="connsiteY11" fmla="*/ 4674 h 34721"/>
                    <a:gd name="connsiteX12" fmla="*/ 23498 w 96556"/>
                    <a:gd name="connsiteY12" fmla="*/ 15014 h 34721"/>
                    <a:gd name="connsiteX13" fmla="*/ 9862 w 96556"/>
                    <a:gd name="connsiteY13" fmla="*/ 15178 h 34721"/>
                    <a:gd name="connsiteX14" fmla="*/ 5062 w 96556"/>
                    <a:gd name="connsiteY14" fmla="*/ 9668 h 34721"/>
                    <a:gd name="connsiteX15" fmla="*/ 7 w 96556"/>
                    <a:gd name="connsiteY15" fmla="*/ 11168 h 34721"/>
                    <a:gd name="connsiteX16" fmla="*/ 14573 w 96556"/>
                    <a:gd name="connsiteY16" fmla="*/ 28726 h 34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6556" h="34721">
                      <a:moveTo>
                        <a:pt x="14573" y="28726"/>
                      </a:moveTo>
                      <a:cubicBezTo>
                        <a:pt x="23531" y="31296"/>
                        <a:pt x="29456" y="21594"/>
                        <a:pt x="34977" y="14619"/>
                      </a:cubicBezTo>
                      <a:cubicBezTo>
                        <a:pt x="39921" y="19595"/>
                        <a:pt x="45708" y="23671"/>
                        <a:pt x="49755" y="29558"/>
                      </a:cubicBezTo>
                      <a:cubicBezTo>
                        <a:pt x="51140" y="31575"/>
                        <a:pt x="53413" y="32638"/>
                        <a:pt x="55591" y="31235"/>
                      </a:cubicBezTo>
                      <a:cubicBezTo>
                        <a:pt x="63573" y="26095"/>
                        <a:pt x="68972" y="17760"/>
                        <a:pt x="75962" y="11381"/>
                      </a:cubicBezTo>
                      <a:cubicBezTo>
                        <a:pt x="80596" y="17821"/>
                        <a:pt x="86227" y="23835"/>
                        <a:pt x="88517" y="31600"/>
                      </a:cubicBezTo>
                      <a:cubicBezTo>
                        <a:pt x="89863" y="36162"/>
                        <a:pt x="96914" y="35688"/>
                        <a:pt x="96543" y="30409"/>
                      </a:cubicBezTo>
                      <a:cubicBezTo>
                        <a:pt x="95778" y="19498"/>
                        <a:pt x="85667" y="11047"/>
                        <a:pt x="80562" y="2371"/>
                      </a:cubicBezTo>
                      <a:cubicBezTo>
                        <a:pt x="79382" y="367"/>
                        <a:pt x="76655" y="-830"/>
                        <a:pt x="74681" y="682"/>
                      </a:cubicBezTo>
                      <a:cubicBezTo>
                        <a:pt x="67082" y="6496"/>
                        <a:pt x="61605" y="15136"/>
                        <a:pt x="54172" y="21071"/>
                      </a:cubicBezTo>
                      <a:cubicBezTo>
                        <a:pt x="49089" y="15215"/>
                        <a:pt x="42859" y="10749"/>
                        <a:pt x="37904" y="4674"/>
                      </a:cubicBezTo>
                      <a:cubicBezTo>
                        <a:pt x="36352" y="2772"/>
                        <a:pt x="33497" y="3015"/>
                        <a:pt x="31912" y="4674"/>
                      </a:cubicBezTo>
                      <a:cubicBezTo>
                        <a:pt x="28841" y="7888"/>
                        <a:pt x="26214" y="11448"/>
                        <a:pt x="23498" y="15014"/>
                      </a:cubicBezTo>
                      <a:cubicBezTo>
                        <a:pt x="18653" y="22426"/>
                        <a:pt x="15022" y="21685"/>
                        <a:pt x="9862" y="15178"/>
                      </a:cubicBezTo>
                      <a:cubicBezTo>
                        <a:pt x="8471" y="13465"/>
                        <a:pt x="5904" y="11818"/>
                        <a:pt x="5062" y="9668"/>
                      </a:cubicBezTo>
                      <a:cubicBezTo>
                        <a:pt x="4003" y="6958"/>
                        <a:pt x="-188" y="8337"/>
                        <a:pt x="7" y="11168"/>
                      </a:cubicBezTo>
                      <a:cubicBezTo>
                        <a:pt x="533" y="19060"/>
                        <a:pt x="7905" y="26818"/>
                        <a:pt x="14573" y="2872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Freeform: Shape 242">
                  <a:extLst>
                    <a:ext uri="{FF2B5EF4-FFF2-40B4-BE49-F238E27FC236}">
                      <a16:creationId xmlns:a16="http://schemas.microsoft.com/office/drawing/2014/main" id="{D0E9BF8F-857B-1B3A-3E0A-2179CDE0BB6C}"/>
                    </a:ext>
                  </a:extLst>
                </p:cNvPr>
                <p:cNvSpPr/>
                <p:nvPr/>
              </p:nvSpPr>
              <p:spPr>
                <a:xfrm>
                  <a:off x="8398556" y="817757"/>
                  <a:ext cx="32966" cy="21673"/>
                </a:xfrm>
                <a:custGeom>
                  <a:avLst/>
                  <a:gdLst>
                    <a:gd name="connsiteX0" fmla="*/ 26487 w 32966"/>
                    <a:gd name="connsiteY0" fmla="*/ 6061 h 21673"/>
                    <a:gd name="connsiteX1" fmla="*/ 17341 w 32966"/>
                    <a:gd name="connsiteY1" fmla="*/ 12969 h 21673"/>
                    <a:gd name="connsiteX2" fmla="*/ 7802 w 32966"/>
                    <a:gd name="connsiteY2" fmla="*/ 2884 h 21673"/>
                    <a:gd name="connsiteX3" fmla="*/ 274 w 32966"/>
                    <a:gd name="connsiteY3" fmla="*/ 5156 h 21673"/>
                    <a:gd name="connsiteX4" fmla="*/ 15262 w 32966"/>
                    <a:gd name="connsiteY4" fmla="*/ 21219 h 21673"/>
                    <a:gd name="connsiteX5" fmla="*/ 32002 w 32966"/>
                    <a:gd name="connsiteY5" fmla="*/ 12112 h 21673"/>
                    <a:gd name="connsiteX6" fmla="*/ 26487 w 32966"/>
                    <a:gd name="connsiteY6" fmla="*/ 6061 h 21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966" h="21673">
                      <a:moveTo>
                        <a:pt x="26487" y="6061"/>
                      </a:moveTo>
                      <a:cubicBezTo>
                        <a:pt x="24286" y="8959"/>
                        <a:pt x="21326" y="13856"/>
                        <a:pt x="17341" y="12969"/>
                      </a:cubicBezTo>
                      <a:cubicBezTo>
                        <a:pt x="13311" y="12076"/>
                        <a:pt x="9193" y="6851"/>
                        <a:pt x="7802" y="2884"/>
                      </a:cubicBezTo>
                      <a:cubicBezTo>
                        <a:pt x="6022" y="-2207"/>
                        <a:pt x="-1522" y="4"/>
                        <a:pt x="274" y="5156"/>
                      </a:cubicBezTo>
                      <a:cubicBezTo>
                        <a:pt x="2730" y="12185"/>
                        <a:pt x="8411" y="19208"/>
                        <a:pt x="15262" y="21219"/>
                      </a:cubicBezTo>
                      <a:cubicBezTo>
                        <a:pt x="22474" y="23333"/>
                        <a:pt x="27767" y="17689"/>
                        <a:pt x="32002" y="12112"/>
                      </a:cubicBezTo>
                      <a:cubicBezTo>
                        <a:pt x="35195" y="7908"/>
                        <a:pt x="29702" y="1827"/>
                        <a:pt x="26487" y="606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6" name="Freeform: Shape 243">
                <a:extLst>
                  <a:ext uri="{FF2B5EF4-FFF2-40B4-BE49-F238E27FC236}">
                    <a16:creationId xmlns:a16="http://schemas.microsoft.com/office/drawing/2014/main" id="{63A8D165-BD66-CF19-DBB5-E907A5C4228A}"/>
                  </a:ext>
                </a:extLst>
              </p:cNvPr>
              <p:cNvSpPr/>
              <p:nvPr/>
            </p:nvSpPr>
            <p:spPr>
              <a:xfrm>
                <a:off x="7935779" y="376575"/>
                <a:ext cx="636758" cy="727820"/>
              </a:xfrm>
              <a:custGeom>
                <a:avLst/>
                <a:gdLst>
                  <a:gd name="connsiteX0" fmla="*/ 633976 w 636758"/>
                  <a:gd name="connsiteY0" fmla="*/ 435232 h 727820"/>
                  <a:gd name="connsiteX1" fmla="*/ 530810 w 636758"/>
                  <a:gd name="connsiteY1" fmla="*/ 143175 h 727820"/>
                  <a:gd name="connsiteX2" fmla="*/ 452909 w 636758"/>
                  <a:gd name="connsiteY2" fmla="*/ 101887 h 727820"/>
                  <a:gd name="connsiteX3" fmla="*/ 439606 w 636758"/>
                  <a:gd name="connsiteY3" fmla="*/ 99263 h 727820"/>
                  <a:gd name="connsiteX4" fmla="*/ 434169 w 636758"/>
                  <a:gd name="connsiteY4" fmla="*/ 99457 h 727820"/>
                  <a:gd name="connsiteX5" fmla="*/ 431902 w 636758"/>
                  <a:gd name="connsiteY5" fmla="*/ 109165 h 727820"/>
                  <a:gd name="connsiteX6" fmla="*/ 418759 w 636758"/>
                  <a:gd name="connsiteY6" fmla="*/ 91377 h 727820"/>
                  <a:gd name="connsiteX7" fmla="*/ 415007 w 636758"/>
                  <a:gd name="connsiteY7" fmla="*/ 77762 h 727820"/>
                  <a:gd name="connsiteX8" fmla="*/ 412834 w 636758"/>
                  <a:gd name="connsiteY8" fmla="*/ 64579 h 727820"/>
                  <a:gd name="connsiteX9" fmla="*/ 407956 w 636758"/>
                  <a:gd name="connsiteY9" fmla="*/ 63175 h 727820"/>
                  <a:gd name="connsiteX10" fmla="*/ 402574 w 636758"/>
                  <a:gd name="connsiteY10" fmla="*/ 78357 h 727820"/>
                  <a:gd name="connsiteX11" fmla="*/ 430577 w 636758"/>
                  <a:gd name="connsiteY11" fmla="*/ 125222 h 727820"/>
                  <a:gd name="connsiteX12" fmla="*/ 391870 w 636758"/>
                  <a:gd name="connsiteY12" fmla="*/ 200738 h 727820"/>
                  <a:gd name="connsiteX13" fmla="*/ 265413 w 636758"/>
                  <a:gd name="connsiteY13" fmla="*/ 154438 h 727820"/>
                  <a:gd name="connsiteX14" fmla="*/ 223725 w 636758"/>
                  <a:gd name="connsiteY14" fmla="*/ 95271 h 727820"/>
                  <a:gd name="connsiteX15" fmla="*/ 270773 w 636758"/>
                  <a:gd name="connsiteY15" fmla="*/ 3923 h 727820"/>
                  <a:gd name="connsiteX16" fmla="*/ 257282 w 636758"/>
                  <a:gd name="connsiteY16" fmla="*/ 10156 h 727820"/>
                  <a:gd name="connsiteX17" fmla="*/ 259776 w 636758"/>
                  <a:gd name="connsiteY17" fmla="*/ 33297 h 727820"/>
                  <a:gd name="connsiteX18" fmla="*/ 251323 w 636758"/>
                  <a:gd name="connsiteY18" fmla="*/ 58740 h 727820"/>
                  <a:gd name="connsiteX19" fmla="*/ 221374 w 636758"/>
                  <a:gd name="connsiteY19" fmla="*/ 83218 h 727820"/>
                  <a:gd name="connsiteX20" fmla="*/ 218741 w 636758"/>
                  <a:gd name="connsiteY20" fmla="*/ 82829 h 727820"/>
                  <a:gd name="connsiteX21" fmla="*/ 177385 w 636758"/>
                  <a:gd name="connsiteY21" fmla="*/ 93758 h 727820"/>
                  <a:gd name="connsiteX22" fmla="*/ 30425 w 636758"/>
                  <a:gd name="connsiteY22" fmla="*/ 187306 h 727820"/>
                  <a:gd name="connsiteX23" fmla="*/ 11474 w 636758"/>
                  <a:gd name="connsiteY23" fmla="*/ 554028 h 727820"/>
                  <a:gd name="connsiteX24" fmla="*/ 81753 w 636758"/>
                  <a:gd name="connsiteY24" fmla="*/ 651610 h 727820"/>
                  <a:gd name="connsiteX25" fmla="*/ 78183 w 636758"/>
                  <a:gd name="connsiteY25" fmla="*/ 718450 h 727820"/>
                  <a:gd name="connsiteX26" fmla="*/ 91320 w 636758"/>
                  <a:gd name="connsiteY26" fmla="*/ 722417 h 727820"/>
                  <a:gd name="connsiteX27" fmla="*/ 93243 w 636758"/>
                  <a:gd name="connsiteY27" fmla="*/ 655492 h 727820"/>
                  <a:gd name="connsiteX28" fmla="*/ 423748 w 636758"/>
                  <a:gd name="connsiteY28" fmla="*/ 628359 h 727820"/>
                  <a:gd name="connsiteX29" fmla="*/ 533476 w 636758"/>
                  <a:gd name="connsiteY29" fmla="*/ 637242 h 727820"/>
                  <a:gd name="connsiteX30" fmla="*/ 536470 w 636758"/>
                  <a:gd name="connsiteY30" fmla="*/ 684817 h 727820"/>
                  <a:gd name="connsiteX31" fmla="*/ 541198 w 636758"/>
                  <a:gd name="connsiteY31" fmla="*/ 704532 h 727820"/>
                  <a:gd name="connsiteX32" fmla="*/ 554484 w 636758"/>
                  <a:gd name="connsiteY32" fmla="*/ 700589 h 727820"/>
                  <a:gd name="connsiteX33" fmla="*/ 551724 w 636758"/>
                  <a:gd name="connsiteY33" fmla="*/ 681974 h 727820"/>
                  <a:gd name="connsiteX34" fmla="*/ 545083 w 636758"/>
                  <a:gd name="connsiteY34" fmla="*/ 636555 h 727820"/>
                  <a:gd name="connsiteX35" fmla="*/ 591223 w 636758"/>
                  <a:gd name="connsiteY35" fmla="*/ 627096 h 727820"/>
                  <a:gd name="connsiteX36" fmla="*/ 633976 w 636758"/>
                  <a:gd name="connsiteY36" fmla="*/ 435232 h 727820"/>
                  <a:gd name="connsiteX37" fmla="*/ 143435 w 636758"/>
                  <a:gd name="connsiteY37" fmla="*/ 116838 h 727820"/>
                  <a:gd name="connsiteX38" fmla="*/ 213642 w 636758"/>
                  <a:gd name="connsiteY38" fmla="*/ 93400 h 727820"/>
                  <a:gd name="connsiteX39" fmla="*/ 218996 w 636758"/>
                  <a:gd name="connsiteY39" fmla="*/ 95265 h 727820"/>
                  <a:gd name="connsiteX40" fmla="*/ 314524 w 636758"/>
                  <a:gd name="connsiteY40" fmla="*/ 205659 h 727820"/>
                  <a:gd name="connsiteX41" fmla="*/ 391405 w 636758"/>
                  <a:gd name="connsiteY41" fmla="*/ 214037 h 727820"/>
                  <a:gd name="connsiteX42" fmla="*/ 440366 w 636758"/>
                  <a:gd name="connsiteY42" fmla="*/ 133491 h 727820"/>
                  <a:gd name="connsiteX43" fmla="*/ 441480 w 636758"/>
                  <a:gd name="connsiteY43" fmla="*/ 104821 h 727820"/>
                  <a:gd name="connsiteX44" fmla="*/ 567355 w 636758"/>
                  <a:gd name="connsiteY44" fmla="*/ 192840 h 727820"/>
                  <a:gd name="connsiteX45" fmla="*/ 538520 w 636758"/>
                  <a:gd name="connsiteY45" fmla="*/ 226303 h 727820"/>
                  <a:gd name="connsiteX46" fmla="*/ 510351 w 636758"/>
                  <a:gd name="connsiteY46" fmla="*/ 251382 h 727820"/>
                  <a:gd name="connsiteX47" fmla="*/ 509985 w 636758"/>
                  <a:gd name="connsiteY47" fmla="*/ 249268 h 727820"/>
                  <a:gd name="connsiteX48" fmla="*/ 534103 w 636758"/>
                  <a:gd name="connsiteY48" fmla="*/ 203132 h 727820"/>
                  <a:gd name="connsiteX49" fmla="*/ 530029 w 636758"/>
                  <a:gd name="connsiteY49" fmla="*/ 201248 h 727820"/>
                  <a:gd name="connsiteX50" fmla="*/ 508882 w 636758"/>
                  <a:gd name="connsiteY50" fmla="*/ 242445 h 727820"/>
                  <a:gd name="connsiteX51" fmla="*/ 502131 w 636758"/>
                  <a:gd name="connsiteY51" fmla="*/ 171139 h 727820"/>
                  <a:gd name="connsiteX52" fmla="*/ 495202 w 636758"/>
                  <a:gd name="connsiteY52" fmla="*/ 135052 h 727820"/>
                  <a:gd name="connsiteX53" fmla="*/ 493112 w 636758"/>
                  <a:gd name="connsiteY53" fmla="*/ 135672 h 727820"/>
                  <a:gd name="connsiteX54" fmla="*/ 494188 w 636758"/>
                  <a:gd name="connsiteY54" fmla="*/ 169268 h 727820"/>
                  <a:gd name="connsiteX55" fmla="*/ 495546 w 636758"/>
                  <a:gd name="connsiteY55" fmla="*/ 201054 h 727820"/>
                  <a:gd name="connsiteX56" fmla="*/ 503001 w 636758"/>
                  <a:gd name="connsiteY56" fmla="*/ 265780 h 727820"/>
                  <a:gd name="connsiteX57" fmla="*/ 508666 w 636758"/>
                  <a:gd name="connsiteY57" fmla="*/ 421016 h 727820"/>
                  <a:gd name="connsiteX58" fmla="*/ 489875 w 636758"/>
                  <a:gd name="connsiteY58" fmla="*/ 452188 h 727820"/>
                  <a:gd name="connsiteX59" fmla="*/ 452189 w 636758"/>
                  <a:gd name="connsiteY59" fmla="*/ 520942 h 727820"/>
                  <a:gd name="connsiteX60" fmla="*/ 158467 w 636758"/>
                  <a:gd name="connsiteY60" fmla="*/ 405961 h 727820"/>
                  <a:gd name="connsiteX61" fmla="*/ 139488 w 636758"/>
                  <a:gd name="connsiteY61" fmla="*/ 394127 h 727820"/>
                  <a:gd name="connsiteX62" fmla="*/ 140619 w 636758"/>
                  <a:gd name="connsiteY62" fmla="*/ 295008 h 727820"/>
                  <a:gd name="connsiteX63" fmla="*/ 111291 w 636758"/>
                  <a:gd name="connsiteY63" fmla="*/ 131085 h 727820"/>
                  <a:gd name="connsiteX64" fmla="*/ 143435 w 636758"/>
                  <a:gd name="connsiteY64" fmla="*/ 116838 h 727820"/>
                  <a:gd name="connsiteX65" fmla="*/ 504204 w 636758"/>
                  <a:gd name="connsiteY65" fmla="*/ 461295 h 727820"/>
                  <a:gd name="connsiteX66" fmla="*/ 516487 w 636758"/>
                  <a:gd name="connsiteY66" fmla="*/ 449533 h 727820"/>
                  <a:gd name="connsiteX67" fmla="*/ 527784 w 636758"/>
                  <a:gd name="connsiteY67" fmla="*/ 436818 h 727820"/>
                  <a:gd name="connsiteX68" fmla="*/ 551142 w 636758"/>
                  <a:gd name="connsiteY68" fmla="*/ 425050 h 727820"/>
                  <a:gd name="connsiteX69" fmla="*/ 552721 w 636758"/>
                  <a:gd name="connsiteY69" fmla="*/ 424679 h 727820"/>
                  <a:gd name="connsiteX70" fmla="*/ 593163 w 636758"/>
                  <a:gd name="connsiteY70" fmla="*/ 409916 h 727820"/>
                  <a:gd name="connsiteX71" fmla="*/ 602037 w 636758"/>
                  <a:gd name="connsiteY71" fmla="*/ 416721 h 727820"/>
                  <a:gd name="connsiteX72" fmla="*/ 597542 w 636758"/>
                  <a:gd name="connsiteY72" fmla="*/ 425032 h 727820"/>
                  <a:gd name="connsiteX73" fmla="*/ 533742 w 636758"/>
                  <a:gd name="connsiteY73" fmla="*/ 452583 h 727820"/>
                  <a:gd name="connsiteX74" fmla="*/ 516376 w 636758"/>
                  <a:gd name="connsiteY74" fmla="*/ 472814 h 727820"/>
                  <a:gd name="connsiteX75" fmla="*/ 516631 w 636758"/>
                  <a:gd name="connsiteY75" fmla="*/ 473178 h 727820"/>
                  <a:gd name="connsiteX76" fmla="*/ 545571 w 636758"/>
                  <a:gd name="connsiteY76" fmla="*/ 449479 h 727820"/>
                  <a:gd name="connsiteX77" fmla="*/ 603805 w 636758"/>
                  <a:gd name="connsiteY77" fmla="*/ 430317 h 727820"/>
                  <a:gd name="connsiteX78" fmla="*/ 611133 w 636758"/>
                  <a:gd name="connsiteY78" fmla="*/ 431976 h 727820"/>
                  <a:gd name="connsiteX79" fmla="*/ 590053 w 636758"/>
                  <a:gd name="connsiteY79" fmla="*/ 452419 h 727820"/>
                  <a:gd name="connsiteX80" fmla="*/ 556347 w 636758"/>
                  <a:gd name="connsiteY80" fmla="*/ 474764 h 727820"/>
                  <a:gd name="connsiteX81" fmla="*/ 539335 w 636758"/>
                  <a:gd name="connsiteY81" fmla="*/ 485621 h 727820"/>
                  <a:gd name="connsiteX82" fmla="*/ 523311 w 636758"/>
                  <a:gd name="connsiteY82" fmla="*/ 500712 h 727820"/>
                  <a:gd name="connsiteX83" fmla="*/ 525522 w 636758"/>
                  <a:gd name="connsiteY83" fmla="*/ 502583 h 727820"/>
                  <a:gd name="connsiteX84" fmla="*/ 543670 w 636758"/>
                  <a:gd name="connsiteY84" fmla="*/ 487802 h 727820"/>
                  <a:gd name="connsiteX85" fmla="*/ 564046 w 636758"/>
                  <a:gd name="connsiteY85" fmla="*/ 477680 h 727820"/>
                  <a:gd name="connsiteX86" fmla="*/ 585480 w 636758"/>
                  <a:gd name="connsiteY86" fmla="*/ 474667 h 727820"/>
                  <a:gd name="connsiteX87" fmla="*/ 597132 w 636758"/>
                  <a:gd name="connsiteY87" fmla="*/ 471259 h 727820"/>
                  <a:gd name="connsiteX88" fmla="*/ 600823 w 636758"/>
                  <a:gd name="connsiteY88" fmla="*/ 469722 h 727820"/>
                  <a:gd name="connsiteX89" fmla="*/ 602397 w 636758"/>
                  <a:gd name="connsiteY89" fmla="*/ 474369 h 727820"/>
                  <a:gd name="connsiteX90" fmla="*/ 581739 w 636758"/>
                  <a:gd name="connsiteY90" fmla="*/ 491678 h 727820"/>
                  <a:gd name="connsiteX91" fmla="*/ 568763 w 636758"/>
                  <a:gd name="connsiteY91" fmla="*/ 499083 h 727820"/>
                  <a:gd name="connsiteX92" fmla="*/ 558508 w 636758"/>
                  <a:gd name="connsiteY92" fmla="*/ 505772 h 727820"/>
                  <a:gd name="connsiteX93" fmla="*/ 531431 w 636758"/>
                  <a:gd name="connsiteY93" fmla="*/ 510493 h 727820"/>
                  <a:gd name="connsiteX94" fmla="*/ 457128 w 636758"/>
                  <a:gd name="connsiteY94" fmla="*/ 520614 h 727820"/>
                  <a:gd name="connsiteX95" fmla="*/ 469588 w 636758"/>
                  <a:gd name="connsiteY95" fmla="*/ 500311 h 727820"/>
                  <a:gd name="connsiteX96" fmla="*/ 485552 w 636758"/>
                  <a:gd name="connsiteY96" fmla="*/ 474867 h 727820"/>
                  <a:gd name="connsiteX97" fmla="*/ 498334 w 636758"/>
                  <a:gd name="connsiteY97" fmla="*/ 448920 h 727820"/>
                  <a:gd name="connsiteX98" fmla="*/ 512552 w 636758"/>
                  <a:gd name="connsiteY98" fmla="*/ 426818 h 727820"/>
                  <a:gd name="connsiteX99" fmla="*/ 535333 w 636758"/>
                  <a:gd name="connsiteY99" fmla="*/ 408009 h 727820"/>
                  <a:gd name="connsiteX100" fmla="*/ 550144 w 636758"/>
                  <a:gd name="connsiteY100" fmla="*/ 392365 h 727820"/>
                  <a:gd name="connsiteX101" fmla="*/ 563519 w 636758"/>
                  <a:gd name="connsiteY101" fmla="*/ 389187 h 727820"/>
                  <a:gd name="connsiteX102" fmla="*/ 549911 w 636758"/>
                  <a:gd name="connsiteY102" fmla="*/ 419600 h 727820"/>
                  <a:gd name="connsiteX103" fmla="*/ 517479 w 636758"/>
                  <a:gd name="connsiteY103" fmla="*/ 443920 h 727820"/>
                  <a:gd name="connsiteX104" fmla="*/ 503433 w 636758"/>
                  <a:gd name="connsiteY104" fmla="*/ 460627 h 727820"/>
                  <a:gd name="connsiteX105" fmla="*/ 504204 w 636758"/>
                  <a:gd name="connsiteY105" fmla="*/ 461295 h 727820"/>
                  <a:gd name="connsiteX106" fmla="*/ 105915 w 636758"/>
                  <a:gd name="connsiteY106" fmla="*/ 133837 h 727820"/>
                  <a:gd name="connsiteX107" fmla="*/ 115387 w 636758"/>
                  <a:gd name="connsiteY107" fmla="*/ 176188 h 727820"/>
                  <a:gd name="connsiteX108" fmla="*/ 126978 w 636758"/>
                  <a:gd name="connsiteY108" fmla="*/ 245580 h 727820"/>
                  <a:gd name="connsiteX109" fmla="*/ 113996 w 636758"/>
                  <a:gd name="connsiteY109" fmla="*/ 209948 h 727820"/>
                  <a:gd name="connsiteX110" fmla="*/ 111075 w 636758"/>
                  <a:gd name="connsiteY110" fmla="*/ 200252 h 727820"/>
                  <a:gd name="connsiteX111" fmla="*/ 108514 w 636758"/>
                  <a:gd name="connsiteY111" fmla="*/ 195112 h 727820"/>
                  <a:gd name="connsiteX112" fmla="*/ 107904 w 636758"/>
                  <a:gd name="connsiteY112" fmla="*/ 195289 h 727820"/>
                  <a:gd name="connsiteX113" fmla="*/ 110116 w 636758"/>
                  <a:gd name="connsiteY113" fmla="*/ 211121 h 727820"/>
                  <a:gd name="connsiteX114" fmla="*/ 128441 w 636758"/>
                  <a:gd name="connsiteY114" fmla="*/ 263405 h 727820"/>
                  <a:gd name="connsiteX115" fmla="*/ 129300 w 636758"/>
                  <a:gd name="connsiteY115" fmla="*/ 276035 h 727820"/>
                  <a:gd name="connsiteX116" fmla="*/ 57597 w 636758"/>
                  <a:gd name="connsiteY116" fmla="*/ 170149 h 727820"/>
                  <a:gd name="connsiteX117" fmla="*/ 105915 w 636758"/>
                  <a:gd name="connsiteY117" fmla="*/ 133837 h 727820"/>
                  <a:gd name="connsiteX118" fmla="*/ 343574 w 636758"/>
                  <a:gd name="connsiteY118" fmla="*/ 634526 h 727820"/>
                  <a:gd name="connsiteX119" fmla="*/ 90627 w 636758"/>
                  <a:gd name="connsiteY119" fmla="*/ 640255 h 727820"/>
                  <a:gd name="connsiteX120" fmla="*/ 86409 w 636758"/>
                  <a:gd name="connsiteY120" fmla="*/ 638779 h 727820"/>
                  <a:gd name="connsiteX121" fmla="*/ 30813 w 636758"/>
                  <a:gd name="connsiteY121" fmla="*/ 583512 h 727820"/>
                  <a:gd name="connsiteX122" fmla="*/ 14289 w 636758"/>
                  <a:gd name="connsiteY122" fmla="*/ 460603 h 727820"/>
                  <a:gd name="connsiteX123" fmla="*/ 30347 w 636758"/>
                  <a:gd name="connsiteY123" fmla="*/ 227597 h 727820"/>
                  <a:gd name="connsiteX124" fmla="*/ 55257 w 636758"/>
                  <a:gd name="connsiteY124" fmla="*/ 172883 h 727820"/>
                  <a:gd name="connsiteX125" fmla="*/ 129749 w 636758"/>
                  <a:gd name="connsiteY125" fmla="*/ 283842 h 727820"/>
                  <a:gd name="connsiteX126" fmla="*/ 132149 w 636758"/>
                  <a:gd name="connsiteY126" fmla="*/ 339571 h 727820"/>
                  <a:gd name="connsiteX127" fmla="*/ 131656 w 636758"/>
                  <a:gd name="connsiteY127" fmla="*/ 391010 h 727820"/>
                  <a:gd name="connsiteX128" fmla="*/ 71759 w 636758"/>
                  <a:gd name="connsiteY128" fmla="*/ 404704 h 727820"/>
                  <a:gd name="connsiteX129" fmla="*/ 50003 w 636758"/>
                  <a:gd name="connsiteY129" fmla="*/ 415494 h 727820"/>
                  <a:gd name="connsiteX130" fmla="*/ 57569 w 636758"/>
                  <a:gd name="connsiteY130" fmla="*/ 425998 h 727820"/>
                  <a:gd name="connsiteX131" fmla="*/ 92013 w 636758"/>
                  <a:gd name="connsiteY131" fmla="*/ 427377 h 727820"/>
                  <a:gd name="connsiteX132" fmla="*/ 69841 w 636758"/>
                  <a:gd name="connsiteY132" fmla="*/ 442383 h 727820"/>
                  <a:gd name="connsiteX133" fmla="*/ 47481 w 636758"/>
                  <a:gd name="connsiteY133" fmla="*/ 474904 h 727820"/>
                  <a:gd name="connsiteX134" fmla="*/ 43778 w 636758"/>
                  <a:gd name="connsiteY134" fmla="*/ 494825 h 727820"/>
                  <a:gd name="connsiteX135" fmla="*/ 51821 w 636758"/>
                  <a:gd name="connsiteY135" fmla="*/ 499272 h 727820"/>
                  <a:gd name="connsiteX136" fmla="*/ 42464 w 636758"/>
                  <a:gd name="connsiteY136" fmla="*/ 512765 h 727820"/>
                  <a:gd name="connsiteX137" fmla="*/ 57347 w 636758"/>
                  <a:gd name="connsiteY137" fmla="*/ 528026 h 727820"/>
                  <a:gd name="connsiteX138" fmla="*/ 71049 w 636758"/>
                  <a:gd name="connsiteY138" fmla="*/ 519095 h 727820"/>
                  <a:gd name="connsiteX139" fmla="*/ 89674 w 636758"/>
                  <a:gd name="connsiteY139" fmla="*/ 500736 h 727820"/>
                  <a:gd name="connsiteX140" fmla="*/ 113442 w 636758"/>
                  <a:gd name="connsiteY140" fmla="*/ 487024 h 727820"/>
                  <a:gd name="connsiteX141" fmla="*/ 128602 w 636758"/>
                  <a:gd name="connsiteY141" fmla="*/ 487146 h 727820"/>
                  <a:gd name="connsiteX142" fmla="*/ 128879 w 636758"/>
                  <a:gd name="connsiteY142" fmla="*/ 489029 h 727820"/>
                  <a:gd name="connsiteX143" fmla="*/ 91852 w 636758"/>
                  <a:gd name="connsiteY143" fmla="*/ 520724 h 727820"/>
                  <a:gd name="connsiteX144" fmla="*/ 77573 w 636758"/>
                  <a:gd name="connsiteY144" fmla="*/ 532996 h 727820"/>
                  <a:gd name="connsiteX145" fmla="*/ 71515 w 636758"/>
                  <a:gd name="connsiteY145" fmla="*/ 544630 h 727820"/>
                  <a:gd name="connsiteX146" fmla="*/ 85622 w 636758"/>
                  <a:gd name="connsiteY146" fmla="*/ 553372 h 727820"/>
                  <a:gd name="connsiteX147" fmla="*/ 106546 w 636758"/>
                  <a:gd name="connsiteY147" fmla="*/ 546301 h 727820"/>
                  <a:gd name="connsiteX148" fmla="*/ 121762 w 636758"/>
                  <a:gd name="connsiteY148" fmla="*/ 534909 h 727820"/>
                  <a:gd name="connsiteX149" fmla="*/ 128652 w 636758"/>
                  <a:gd name="connsiteY149" fmla="*/ 531349 h 727820"/>
                  <a:gd name="connsiteX150" fmla="*/ 158661 w 636758"/>
                  <a:gd name="connsiteY150" fmla="*/ 526222 h 727820"/>
                  <a:gd name="connsiteX151" fmla="*/ 173705 w 636758"/>
                  <a:gd name="connsiteY151" fmla="*/ 532607 h 727820"/>
                  <a:gd name="connsiteX152" fmla="*/ 224911 w 636758"/>
                  <a:gd name="connsiteY152" fmla="*/ 572364 h 727820"/>
                  <a:gd name="connsiteX153" fmla="*/ 261034 w 636758"/>
                  <a:gd name="connsiteY153" fmla="*/ 576683 h 727820"/>
                  <a:gd name="connsiteX154" fmla="*/ 339462 w 636758"/>
                  <a:gd name="connsiteY154" fmla="*/ 600577 h 727820"/>
                  <a:gd name="connsiteX155" fmla="*/ 403172 w 636758"/>
                  <a:gd name="connsiteY155" fmla="*/ 623360 h 727820"/>
                  <a:gd name="connsiteX156" fmla="*/ 343574 w 636758"/>
                  <a:gd name="connsiteY156" fmla="*/ 634526 h 727820"/>
                  <a:gd name="connsiteX157" fmla="*/ 625645 w 636758"/>
                  <a:gd name="connsiteY157" fmla="*/ 511495 h 727820"/>
                  <a:gd name="connsiteX158" fmla="*/ 604155 w 636758"/>
                  <a:gd name="connsiteY158" fmla="*/ 603390 h 727820"/>
                  <a:gd name="connsiteX159" fmla="*/ 511742 w 636758"/>
                  <a:gd name="connsiteY159" fmla="*/ 625723 h 727820"/>
                  <a:gd name="connsiteX160" fmla="*/ 317218 w 636758"/>
                  <a:gd name="connsiteY160" fmla="*/ 578354 h 727820"/>
                  <a:gd name="connsiteX161" fmla="*/ 280257 w 636758"/>
                  <a:gd name="connsiteY161" fmla="*/ 567285 h 727820"/>
                  <a:gd name="connsiteX162" fmla="*/ 243053 w 636758"/>
                  <a:gd name="connsiteY162" fmla="*/ 564502 h 727820"/>
                  <a:gd name="connsiteX163" fmla="*/ 189946 w 636758"/>
                  <a:gd name="connsiteY163" fmla="*/ 532510 h 727820"/>
                  <a:gd name="connsiteX164" fmla="*/ 178516 w 636758"/>
                  <a:gd name="connsiteY164" fmla="*/ 523549 h 727820"/>
                  <a:gd name="connsiteX165" fmla="*/ 163933 w 636758"/>
                  <a:gd name="connsiteY165" fmla="*/ 516125 h 727820"/>
                  <a:gd name="connsiteX166" fmla="*/ 148629 w 636758"/>
                  <a:gd name="connsiteY166" fmla="*/ 517552 h 727820"/>
                  <a:gd name="connsiteX167" fmla="*/ 129594 w 636758"/>
                  <a:gd name="connsiteY167" fmla="*/ 521562 h 727820"/>
                  <a:gd name="connsiteX168" fmla="*/ 121596 w 636758"/>
                  <a:gd name="connsiteY168" fmla="*/ 523786 h 727820"/>
                  <a:gd name="connsiteX169" fmla="*/ 79724 w 636758"/>
                  <a:gd name="connsiteY169" fmla="*/ 543919 h 727820"/>
                  <a:gd name="connsiteX170" fmla="*/ 80267 w 636758"/>
                  <a:gd name="connsiteY170" fmla="*/ 542030 h 727820"/>
                  <a:gd name="connsiteX171" fmla="*/ 85611 w 636758"/>
                  <a:gd name="connsiteY171" fmla="*/ 536975 h 727820"/>
                  <a:gd name="connsiteX172" fmla="*/ 118963 w 636758"/>
                  <a:gd name="connsiteY172" fmla="*/ 506343 h 727820"/>
                  <a:gd name="connsiteX173" fmla="*/ 147254 w 636758"/>
                  <a:gd name="connsiteY173" fmla="*/ 491435 h 727820"/>
                  <a:gd name="connsiteX174" fmla="*/ 147254 w 636758"/>
                  <a:gd name="connsiteY174" fmla="*/ 485201 h 727820"/>
                  <a:gd name="connsiteX175" fmla="*/ 139982 w 636758"/>
                  <a:gd name="connsiteY175" fmla="*/ 485420 h 727820"/>
                  <a:gd name="connsiteX176" fmla="*/ 103675 w 636758"/>
                  <a:gd name="connsiteY176" fmla="*/ 485341 h 727820"/>
                  <a:gd name="connsiteX177" fmla="*/ 86193 w 636758"/>
                  <a:gd name="connsiteY177" fmla="*/ 497455 h 727820"/>
                  <a:gd name="connsiteX178" fmla="*/ 70284 w 636758"/>
                  <a:gd name="connsiteY178" fmla="*/ 512771 h 727820"/>
                  <a:gd name="connsiteX179" fmla="*/ 56033 w 636758"/>
                  <a:gd name="connsiteY179" fmla="*/ 522856 h 727820"/>
                  <a:gd name="connsiteX180" fmla="*/ 46278 w 636758"/>
                  <a:gd name="connsiteY180" fmla="*/ 518391 h 727820"/>
                  <a:gd name="connsiteX181" fmla="*/ 53234 w 636758"/>
                  <a:gd name="connsiteY181" fmla="*/ 506289 h 727820"/>
                  <a:gd name="connsiteX182" fmla="*/ 59930 w 636758"/>
                  <a:gd name="connsiteY182" fmla="*/ 497953 h 727820"/>
                  <a:gd name="connsiteX183" fmla="*/ 92999 w 636758"/>
                  <a:gd name="connsiteY183" fmla="*/ 466708 h 727820"/>
                  <a:gd name="connsiteX184" fmla="*/ 109739 w 636758"/>
                  <a:gd name="connsiteY184" fmla="*/ 454369 h 727820"/>
                  <a:gd name="connsiteX185" fmla="*/ 128070 w 636758"/>
                  <a:gd name="connsiteY185" fmla="*/ 459424 h 727820"/>
                  <a:gd name="connsiteX186" fmla="*/ 149931 w 636758"/>
                  <a:gd name="connsiteY186" fmla="*/ 462686 h 727820"/>
                  <a:gd name="connsiteX187" fmla="*/ 150452 w 636758"/>
                  <a:gd name="connsiteY187" fmla="*/ 458446 h 727820"/>
                  <a:gd name="connsiteX188" fmla="*/ 128430 w 636758"/>
                  <a:gd name="connsiteY188" fmla="*/ 454515 h 727820"/>
                  <a:gd name="connsiteX189" fmla="*/ 111424 w 636758"/>
                  <a:gd name="connsiteY189" fmla="*/ 451496 h 727820"/>
                  <a:gd name="connsiteX190" fmla="*/ 109905 w 636758"/>
                  <a:gd name="connsiteY190" fmla="*/ 449284 h 727820"/>
                  <a:gd name="connsiteX191" fmla="*/ 95993 w 636758"/>
                  <a:gd name="connsiteY191" fmla="*/ 459296 h 727820"/>
                  <a:gd name="connsiteX192" fmla="*/ 77219 w 636758"/>
                  <a:gd name="connsiteY192" fmla="*/ 466028 h 727820"/>
                  <a:gd name="connsiteX193" fmla="*/ 77219 w 636758"/>
                  <a:gd name="connsiteY193" fmla="*/ 469655 h 727820"/>
                  <a:gd name="connsiteX194" fmla="*/ 78566 w 636758"/>
                  <a:gd name="connsiteY194" fmla="*/ 469800 h 727820"/>
                  <a:gd name="connsiteX195" fmla="*/ 47846 w 636758"/>
                  <a:gd name="connsiteY195" fmla="*/ 490463 h 727820"/>
                  <a:gd name="connsiteX196" fmla="*/ 54714 w 636758"/>
                  <a:gd name="connsiteY196" fmla="*/ 472164 h 727820"/>
                  <a:gd name="connsiteX197" fmla="*/ 92018 w 636758"/>
                  <a:gd name="connsiteY197" fmla="*/ 433938 h 727820"/>
                  <a:gd name="connsiteX198" fmla="*/ 111823 w 636758"/>
                  <a:gd name="connsiteY198" fmla="*/ 424108 h 727820"/>
                  <a:gd name="connsiteX199" fmla="*/ 133480 w 636758"/>
                  <a:gd name="connsiteY199" fmla="*/ 427899 h 727820"/>
                  <a:gd name="connsiteX200" fmla="*/ 152065 w 636758"/>
                  <a:gd name="connsiteY200" fmla="*/ 432711 h 727820"/>
                  <a:gd name="connsiteX201" fmla="*/ 153634 w 636758"/>
                  <a:gd name="connsiteY201" fmla="*/ 428628 h 727820"/>
                  <a:gd name="connsiteX202" fmla="*/ 134278 w 636758"/>
                  <a:gd name="connsiteY202" fmla="*/ 422286 h 727820"/>
                  <a:gd name="connsiteX203" fmla="*/ 100760 w 636758"/>
                  <a:gd name="connsiteY203" fmla="*/ 422140 h 727820"/>
                  <a:gd name="connsiteX204" fmla="*/ 59775 w 636758"/>
                  <a:gd name="connsiteY204" fmla="*/ 416933 h 727820"/>
                  <a:gd name="connsiteX205" fmla="*/ 75013 w 636758"/>
                  <a:gd name="connsiteY205" fmla="*/ 412997 h 727820"/>
                  <a:gd name="connsiteX206" fmla="*/ 125952 w 636758"/>
                  <a:gd name="connsiteY206" fmla="*/ 398647 h 727820"/>
                  <a:gd name="connsiteX207" fmla="*/ 148751 w 636758"/>
                  <a:gd name="connsiteY207" fmla="*/ 409868 h 727820"/>
                  <a:gd name="connsiteX208" fmla="*/ 241639 w 636758"/>
                  <a:gd name="connsiteY208" fmla="*/ 481186 h 727820"/>
                  <a:gd name="connsiteX209" fmla="*/ 461373 w 636758"/>
                  <a:gd name="connsiteY209" fmla="*/ 527637 h 727820"/>
                  <a:gd name="connsiteX210" fmla="*/ 526625 w 636758"/>
                  <a:gd name="connsiteY210" fmla="*/ 518166 h 727820"/>
                  <a:gd name="connsiteX211" fmla="*/ 559894 w 636758"/>
                  <a:gd name="connsiteY211" fmla="*/ 511404 h 727820"/>
                  <a:gd name="connsiteX212" fmla="*/ 594260 w 636758"/>
                  <a:gd name="connsiteY212" fmla="*/ 512741 h 727820"/>
                  <a:gd name="connsiteX213" fmla="*/ 594754 w 636758"/>
                  <a:gd name="connsiteY213" fmla="*/ 511465 h 727820"/>
                  <a:gd name="connsiteX214" fmla="*/ 567815 w 636758"/>
                  <a:gd name="connsiteY214" fmla="*/ 505317 h 727820"/>
                  <a:gd name="connsiteX215" fmla="*/ 581578 w 636758"/>
                  <a:gd name="connsiteY215" fmla="*/ 497966 h 727820"/>
                  <a:gd name="connsiteX216" fmla="*/ 607159 w 636758"/>
                  <a:gd name="connsiteY216" fmla="*/ 472619 h 727820"/>
                  <a:gd name="connsiteX217" fmla="*/ 599487 w 636758"/>
                  <a:gd name="connsiteY217" fmla="*/ 464533 h 727820"/>
                  <a:gd name="connsiteX218" fmla="*/ 592093 w 636758"/>
                  <a:gd name="connsiteY218" fmla="*/ 467449 h 727820"/>
                  <a:gd name="connsiteX219" fmla="*/ 574273 w 636758"/>
                  <a:gd name="connsiteY219" fmla="*/ 471040 h 727820"/>
                  <a:gd name="connsiteX220" fmla="*/ 595125 w 636758"/>
                  <a:gd name="connsiteY220" fmla="*/ 458567 h 727820"/>
                  <a:gd name="connsiteX221" fmla="*/ 618710 w 636758"/>
                  <a:gd name="connsiteY221" fmla="*/ 434801 h 727820"/>
                  <a:gd name="connsiteX222" fmla="*/ 607475 w 636758"/>
                  <a:gd name="connsiteY222" fmla="*/ 420603 h 727820"/>
                  <a:gd name="connsiteX223" fmla="*/ 592265 w 636758"/>
                  <a:gd name="connsiteY223" fmla="*/ 403525 h 727820"/>
                  <a:gd name="connsiteX224" fmla="*/ 559794 w 636758"/>
                  <a:gd name="connsiteY224" fmla="*/ 416289 h 727820"/>
                  <a:gd name="connsiteX225" fmla="*/ 563392 w 636758"/>
                  <a:gd name="connsiteY225" fmla="*/ 380141 h 727820"/>
                  <a:gd name="connsiteX226" fmla="*/ 523089 w 636758"/>
                  <a:gd name="connsiteY226" fmla="*/ 409607 h 727820"/>
                  <a:gd name="connsiteX227" fmla="*/ 516326 w 636758"/>
                  <a:gd name="connsiteY227" fmla="*/ 276704 h 727820"/>
                  <a:gd name="connsiteX228" fmla="*/ 511465 w 636758"/>
                  <a:gd name="connsiteY228" fmla="*/ 257056 h 727820"/>
                  <a:gd name="connsiteX229" fmla="*/ 572044 w 636758"/>
                  <a:gd name="connsiteY229" fmla="*/ 199420 h 727820"/>
                  <a:gd name="connsiteX230" fmla="*/ 621094 w 636758"/>
                  <a:gd name="connsiteY230" fmla="*/ 409716 h 727820"/>
                  <a:gd name="connsiteX231" fmla="*/ 625645 w 636758"/>
                  <a:gd name="connsiteY231" fmla="*/ 511495 h 727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</a:cxnLst>
                <a:rect l="l" t="t" r="r" b="b"/>
                <a:pathLst>
                  <a:path w="636758" h="727820">
                    <a:moveTo>
                      <a:pt x="633976" y="435232"/>
                    </a:moveTo>
                    <a:cubicBezTo>
                      <a:pt x="626343" y="331017"/>
                      <a:pt x="623344" y="202318"/>
                      <a:pt x="530810" y="143175"/>
                    </a:cubicBezTo>
                    <a:cubicBezTo>
                      <a:pt x="506610" y="125860"/>
                      <a:pt x="480463" y="111541"/>
                      <a:pt x="452909" y="101887"/>
                    </a:cubicBezTo>
                    <a:cubicBezTo>
                      <a:pt x="448652" y="100405"/>
                      <a:pt x="444057" y="99876"/>
                      <a:pt x="439606" y="99263"/>
                    </a:cubicBezTo>
                    <a:cubicBezTo>
                      <a:pt x="438642" y="96188"/>
                      <a:pt x="435116" y="96851"/>
                      <a:pt x="434169" y="99457"/>
                    </a:cubicBezTo>
                    <a:cubicBezTo>
                      <a:pt x="432994" y="102580"/>
                      <a:pt x="432328" y="105842"/>
                      <a:pt x="431902" y="109165"/>
                    </a:cubicBezTo>
                    <a:cubicBezTo>
                      <a:pt x="425893" y="104992"/>
                      <a:pt x="421630" y="98619"/>
                      <a:pt x="418759" y="91377"/>
                    </a:cubicBezTo>
                    <a:cubicBezTo>
                      <a:pt x="417019" y="86997"/>
                      <a:pt x="415755" y="82464"/>
                      <a:pt x="415007" y="77762"/>
                    </a:cubicBezTo>
                    <a:cubicBezTo>
                      <a:pt x="414375" y="73795"/>
                      <a:pt x="414890" y="67950"/>
                      <a:pt x="412834" y="64579"/>
                    </a:cubicBezTo>
                    <a:cubicBezTo>
                      <a:pt x="411725" y="62756"/>
                      <a:pt x="409757" y="62155"/>
                      <a:pt x="407956" y="63175"/>
                    </a:cubicBezTo>
                    <a:cubicBezTo>
                      <a:pt x="403605" y="65654"/>
                      <a:pt x="402679" y="73546"/>
                      <a:pt x="402574" y="78357"/>
                    </a:cubicBezTo>
                    <a:cubicBezTo>
                      <a:pt x="402480" y="96583"/>
                      <a:pt x="413959" y="119840"/>
                      <a:pt x="430577" y="125222"/>
                    </a:cubicBezTo>
                    <a:cubicBezTo>
                      <a:pt x="426730" y="153697"/>
                      <a:pt x="417279" y="187263"/>
                      <a:pt x="391870" y="200738"/>
                    </a:cubicBezTo>
                    <a:cubicBezTo>
                      <a:pt x="350736" y="218612"/>
                      <a:pt x="293422" y="188229"/>
                      <a:pt x="265413" y="154438"/>
                    </a:cubicBezTo>
                    <a:cubicBezTo>
                      <a:pt x="249904" y="136103"/>
                      <a:pt x="238264" y="114408"/>
                      <a:pt x="223725" y="95271"/>
                    </a:cubicBezTo>
                    <a:cubicBezTo>
                      <a:pt x="258313" y="91990"/>
                      <a:pt x="285750" y="37975"/>
                      <a:pt x="270773" y="3923"/>
                    </a:cubicBezTo>
                    <a:cubicBezTo>
                      <a:pt x="266599" y="-4109"/>
                      <a:pt x="255198" y="1305"/>
                      <a:pt x="257282" y="10156"/>
                    </a:cubicBezTo>
                    <a:cubicBezTo>
                      <a:pt x="259150" y="18078"/>
                      <a:pt x="260735" y="24974"/>
                      <a:pt x="259776" y="33297"/>
                    </a:cubicBezTo>
                    <a:cubicBezTo>
                      <a:pt x="258745" y="42295"/>
                      <a:pt x="255635" y="51043"/>
                      <a:pt x="251323" y="58740"/>
                    </a:cubicBezTo>
                    <a:cubicBezTo>
                      <a:pt x="244749" y="70745"/>
                      <a:pt x="234134" y="80532"/>
                      <a:pt x="221374" y="83218"/>
                    </a:cubicBezTo>
                    <a:cubicBezTo>
                      <a:pt x="220654" y="82671"/>
                      <a:pt x="219750" y="82446"/>
                      <a:pt x="218741" y="82829"/>
                    </a:cubicBezTo>
                    <a:cubicBezTo>
                      <a:pt x="205267" y="87956"/>
                      <a:pt x="191282" y="90472"/>
                      <a:pt x="177385" y="93758"/>
                    </a:cubicBezTo>
                    <a:cubicBezTo>
                      <a:pt x="122200" y="107434"/>
                      <a:pt x="60257" y="130641"/>
                      <a:pt x="30425" y="187306"/>
                    </a:cubicBezTo>
                    <a:cubicBezTo>
                      <a:pt x="-8514" y="284541"/>
                      <a:pt x="-4418" y="449679"/>
                      <a:pt x="11474" y="554028"/>
                    </a:cubicBezTo>
                    <a:cubicBezTo>
                      <a:pt x="17754" y="603402"/>
                      <a:pt x="37614" y="635346"/>
                      <a:pt x="81753" y="651610"/>
                    </a:cubicBezTo>
                    <a:cubicBezTo>
                      <a:pt x="80838" y="673499"/>
                      <a:pt x="80938" y="697138"/>
                      <a:pt x="78183" y="718450"/>
                    </a:cubicBezTo>
                    <a:cubicBezTo>
                      <a:pt x="76781" y="727818"/>
                      <a:pt x="89796" y="731913"/>
                      <a:pt x="91320" y="722417"/>
                    </a:cubicBezTo>
                    <a:cubicBezTo>
                      <a:pt x="94551" y="700309"/>
                      <a:pt x="93537" y="677800"/>
                      <a:pt x="93243" y="655492"/>
                    </a:cubicBezTo>
                    <a:cubicBezTo>
                      <a:pt x="187052" y="680710"/>
                      <a:pt x="329224" y="652648"/>
                      <a:pt x="423748" y="628359"/>
                    </a:cubicBezTo>
                    <a:cubicBezTo>
                      <a:pt x="459672" y="636069"/>
                      <a:pt x="496832" y="638706"/>
                      <a:pt x="533476" y="637242"/>
                    </a:cubicBezTo>
                    <a:cubicBezTo>
                      <a:pt x="532013" y="653177"/>
                      <a:pt x="534202" y="669106"/>
                      <a:pt x="536470" y="684817"/>
                    </a:cubicBezTo>
                    <a:cubicBezTo>
                      <a:pt x="537456" y="691196"/>
                      <a:pt x="537861" y="699046"/>
                      <a:pt x="541198" y="704532"/>
                    </a:cubicBezTo>
                    <a:cubicBezTo>
                      <a:pt x="545371" y="711391"/>
                      <a:pt x="553625" y="708146"/>
                      <a:pt x="554484" y="700589"/>
                    </a:cubicBezTo>
                    <a:cubicBezTo>
                      <a:pt x="555166" y="694586"/>
                      <a:pt x="552760" y="687867"/>
                      <a:pt x="551724" y="681974"/>
                    </a:cubicBezTo>
                    <a:cubicBezTo>
                      <a:pt x="548980" y="666883"/>
                      <a:pt x="547411" y="651737"/>
                      <a:pt x="545083" y="636555"/>
                    </a:cubicBezTo>
                    <a:cubicBezTo>
                      <a:pt x="560681" y="635395"/>
                      <a:pt x="576667" y="633177"/>
                      <a:pt x="591223" y="627096"/>
                    </a:cubicBezTo>
                    <a:cubicBezTo>
                      <a:pt x="648249" y="600577"/>
                      <a:pt x="636664" y="491180"/>
                      <a:pt x="633976" y="435232"/>
                    </a:cubicBezTo>
                    <a:close/>
                    <a:moveTo>
                      <a:pt x="143435" y="116838"/>
                    </a:moveTo>
                    <a:cubicBezTo>
                      <a:pt x="166549" y="107938"/>
                      <a:pt x="191104" y="104159"/>
                      <a:pt x="213642" y="93400"/>
                    </a:cubicBezTo>
                    <a:cubicBezTo>
                      <a:pt x="215172" y="94493"/>
                      <a:pt x="217034" y="95046"/>
                      <a:pt x="218996" y="95265"/>
                    </a:cubicBezTo>
                    <a:cubicBezTo>
                      <a:pt x="237488" y="142938"/>
                      <a:pt x="269371" y="186832"/>
                      <a:pt x="314524" y="205659"/>
                    </a:cubicBezTo>
                    <a:cubicBezTo>
                      <a:pt x="338386" y="216030"/>
                      <a:pt x="366290" y="223296"/>
                      <a:pt x="391405" y="214037"/>
                    </a:cubicBezTo>
                    <a:cubicBezTo>
                      <a:pt x="421897" y="202427"/>
                      <a:pt x="435299" y="165817"/>
                      <a:pt x="440366" y="133491"/>
                    </a:cubicBezTo>
                    <a:cubicBezTo>
                      <a:pt x="441713" y="124475"/>
                      <a:pt x="443569" y="113995"/>
                      <a:pt x="441480" y="104821"/>
                    </a:cubicBezTo>
                    <a:cubicBezTo>
                      <a:pt x="487470" y="125344"/>
                      <a:pt x="534424" y="151024"/>
                      <a:pt x="567355" y="192840"/>
                    </a:cubicBezTo>
                    <a:cubicBezTo>
                      <a:pt x="558713" y="204991"/>
                      <a:pt x="548952" y="215999"/>
                      <a:pt x="538520" y="226303"/>
                    </a:cubicBezTo>
                    <a:cubicBezTo>
                      <a:pt x="529563" y="235240"/>
                      <a:pt x="520467" y="244012"/>
                      <a:pt x="510351" y="251382"/>
                    </a:cubicBezTo>
                    <a:cubicBezTo>
                      <a:pt x="510224" y="250677"/>
                      <a:pt x="510107" y="249972"/>
                      <a:pt x="509985" y="249268"/>
                    </a:cubicBezTo>
                    <a:cubicBezTo>
                      <a:pt x="519652" y="235112"/>
                      <a:pt x="529164" y="220112"/>
                      <a:pt x="534103" y="203132"/>
                    </a:cubicBezTo>
                    <a:cubicBezTo>
                      <a:pt x="534796" y="200519"/>
                      <a:pt x="531198" y="198745"/>
                      <a:pt x="530029" y="201248"/>
                    </a:cubicBezTo>
                    <a:cubicBezTo>
                      <a:pt x="523782" y="215477"/>
                      <a:pt x="516814" y="229249"/>
                      <a:pt x="508882" y="242445"/>
                    </a:cubicBezTo>
                    <a:cubicBezTo>
                      <a:pt x="505313" y="218873"/>
                      <a:pt x="504498" y="194881"/>
                      <a:pt x="502131" y="171139"/>
                    </a:cubicBezTo>
                    <a:cubicBezTo>
                      <a:pt x="500928" y="159141"/>
                      <a:pt x="499681" y="146200"/>
                      <a:pt x="495202" y="135052"/>
                    </a:cubicBezTo>
                    <a:cubicBezTo>
                      <a:pt x="494714" y="133837"/>
                      <a:pt x="493179" y="134584"/>
                      <a:pt x="493112" y="135672"/>
                    </a:cubicBezTo>
                    <a:cubicBezTo>
                      <a:pt x="492436" y="146735"/>
                      <a:pt x="493633" y="158211"/>
                      <a:pt x="494188" y="169268"/>
                    </a:cubicBezTo>
                    <a:cubicBezTo>
                      <a:pt x="494725" y="179857"/>
                      <a:pt x="495030" y="190465"/>
                      <a:pt x="495546" y="201054"/>
                    </a:cubicBezTo>
                    <a:cubicBezTo>
                      <a:pt x="496605" y="222804"/>
                      <a:pt x="498218" y="244571"/>
                      <a:pt x="503001" y="265780"/>
                    </a:cubicBezTo>
                    <a:cubicBezTo>
                      <a:pt x="519791" y="329139"/>
                      <a:pt x="528815" y="355081"/>
                      <a:pt x="508666" y="421016"/>
                    </a:cubicBezTo>
                    <a:cubicBezTo>
                      <a:pt x="499398" y="428932"/>
                      <a:pt x="494670" y="440827"/>
                      <a:pt x="489875" y="452188"/>
                    </a:cubicBezTo>
                    <a:cubicBezTo>
                      <a:pt x="479565" y="476489"/>
                      <a:pt x="460952" y="495754"/>
                      <a:pt x="452189" y="520942"/>
                    </a:cubicBezTo>
                    <a:cubicBezTo>
                      <a:pt x="296409" y="532880"/>
                      <a:pt x="277148" y="495936"/>
                      <a:pt x="158467" y="405961"/>
                    </a:cubicBezTo>
                    <a:cubicBezTo>
                      <a:pt x="152381" y="401830"/>
                      <a:pt x="146129" y="397377"/>
                      <a:pt x="139488" y="394127"/>
                    </a:cubicBezTo>
                    <a:cubicBezTo>
                      <a:pt x="146350" y="361496"/>
                      <a:pt x="141711" y="328034"/>
                      <a:pt x="140619" y="295008"/>
                    </a:cubicBezTo>
                    <a:cubicBezTo>
                      <a:pt x="139272" y="238824"/>
                      <a:pt x="129090" y="183752"/>
                      <a:pt x="111291" y="131085"/>
                    </a:cubicBezTo>
                    <a:cubicBezTo>
                      <a:pt x="121828" y="125848"/>
                      <a:pt x="132554" y="121134"/>
                      <a:pt x="143435" y="116838"/>
                    </a:cubicBezTo>
                    <a:close/>
                    <a:moveTo>
                      <a:pt x="504204" y="461295"/>
                    </a:moveTo>
                    <a:cubicBezTo>
                      <a:pt x="508195" y="457255"/>
                      <a:pt x="512541" y="453646"/>
                      <a:pt x="516487" y="449533"/>
                    </a:cubicBezTo>
                    <a:cubicBezTo>
                      <a:pt x="520400" y="445457"/>
                      <a:pt x="523920" y="440949"/>
                      <a:pt x="527784" y="436818"/>
                    </a:cubicBezTo>
                    <a:cubicBezTo>
                      <a:pt x="535139" y="428385"/>
                      <a:pt x="541081" y="426933"/>
                      <a:pt x="551142" y="425050"/>
                    </a:cubicBezTo>
                    <a:cubicBezTo>
                      <a:pt x="551641" y="425165"/>
                      <a:pt x="552178" y="425062"/>
                      <a:pt x="552721" y="424679"/>
                    </a:cubicBezTo>
                    <a:cubicBezTo>
                      <a:pt x="566518" y="420986"/>
                      <a:pt x="579671" y="414728"/>
                      <a:pt x="593163" y="409916"/>
                    </a:cubicBezTo>
                    <a:cubicBezTo>
                      <a:pt x="598734" y="407207"/>
                      <a:pt x="603728" y="409291"/>
                      <a:pt x="602037" y="416721"/>
                    </a:cubicBezTo>
                    <a:cubicBezTo>
                      <a:pt x="601256" y="420026"/>
                      <a:pt x="598933" y="422219"/>
                      <a:pt x="597542" y="425032"/>
                    </a:cubicBezTo>
                    <a:cubicBezTo>
                      <a:pt x="576706" y="435427"/>
                      <a:pt x="551663" y="435815"/>
                      <a:pt x="533742" y="452583"/>
                    </a:cubicBezTo>
                    <a:cubicBezTo>
                      <a:pt x="527434" y="458780"/>
                      <a:pt x="522789" y="466769"/>
                      <a:pt x="516376" y="472814"/>
                    </a:cubicBezTo>
                    <a:cubicBezTo>
                      <a:pt x="516182" y="472996"/>
                      <a:pt x="516432" y="473276"/>
                      <a:pt x="516631" y="473178"/>
                    </a:cubicBezTo>
                    <a:cubicBezTo>
                      <a:pt x="527928" y="467577"/>
                      <a:pt x="534579" y="455603"/>
                      <a:pt x="545571" y="449479"/>
                    </a:cubicBezTo>
                    <a:cubicBezTo>
                      <a:pt x="563713" y="439309"/>
                      <a:pt x="584932" y="438215"/>
                      <a:pt x="603805" y="430317"/>
                    </a:cubicBezTo>
                    <a:cubicBezTo>
                      <a:pt x="607015" y="428944"/>
                      <a:pt x="612403" y="425512"/>
                      <a:pt x="611133" y="431976"/>
                    </a:cubicBezTo>
                    <a:cubicBezTo>
                      <a:pt x="608888" y="443373"/>
                      <a:pt x="598983" y="448409"/>
                      <a:pt x="590053" y="452419"/>
                    </a:cubicBezTo>
                    <a:cubicBezTo>
                      <a:pt x="577798" y="457923"/>
                      <a:pt x="567383" y="466903"/>
                      <a:pt x="556347" y="474764"/>
                    </a:cubicBezTo>
                    <a:cubicBezTo>
                      <a:pt x="550172" y="477346"/>
                      <a:pt x="544862" y="481623"/>
                      <a:pt x="539335" y="485621"/>
                    </a:cubicBezTo>
                    <a:cubicBezTo>
                      <a:pt x="533393" y="489916"/>
                      <a:pt x="527595" y="494381"/>
                      <a:pt x="523311" y="500712"/>
                    </a:cubicBezTo>
                    <a:cubicBezTo>
                      <a:pt x="522368" y="502109"/>
                      <a:pt x="524508" y="503938"/>
                      <a:pt x="525522" y="502583"/>
                    </a:cubicBezTo>
                    <a:cubicBezTo>
                      <a:pt x="530394" y="496040"/>
                      <a:pt x="537046" y="491884"/>
                      <a:pt x="543670" y="487802"/>
                    </a:cubicBezTo>
                    <a:cubicBezTo>
                      <a:pt x="550327" y="483695"/>
                      <a:pt x="556435" y="479369"/>
                      <a:pt x="564046" y="477680"/>
                    </a:cubicBezTo>
                    <a:cubicBezTo>
                      <a:pt x="571119" y="476113"/>
                      <a:pt x="578391" y="476137"/>
                      <a:pt x="585480" y="474667"/>
                    </a:cubicBezTo>
                    <a:cubicBezTo>
                      <a:pt x="589383" y="473859"/>
                      <a:pt x="593429" y="472838"/>
                      <a:pt x="597132" y="471259"/>
                    </a:cubicBezTo>
                    <a:cubicBezTo>
                      <a:pt x="597930" y="470918"/>
                      <a:pt x="599964" y="469400"/>
                      <a:pt x="600823" y="469722"/>
                    </a:cubicBezTo>
                    <a:cubicBezTo>
                      <a:pt x="601671" y="470044"/>
                      <a:pt x="602348" y="473397"/>
                      <a:pt x="602397" y="474369"/>
                    </a:cubicBezTo>
                    <a:cubicBezTo>
                      <a:pt x="602869" y="483725"/>
                      <a:pt x="587908" y="488336"/>
                      <a:pt x="581739" y="491678"/>
                    </a:cubicBezTo>
                    <a:cubicBezTo>
                      <a:pt x="577365" y="494047"/>
                      <a:pt x="573070" y="496568"/>
                      <a:pt x="568763" y="499083"/>
                    </a:cubicBezTo>
                    <a:cubicBezTo>
                      <a:pt x="565404" y="501252"/>
                      <a:pt x="561152" y="502601"/>
                      <a:pt x="558508" y="505772"/>
                    </a:cubicBezTo>
                    <a:cubicBezTo>
                      <a:pt x="549340" y="506653"/>
                      <a:pt x="540172" y="508646"/>
                      <a:pt x="531431" y="510493"/>
                    </a:cubicBezTo>
                    <a:cubicBezTo>
                      <a:pt x="506842" y="515718"/>
                      <a:pt x="482137" y="519059"/>
                      <a:pt x="457128" y="520614"/>
                    </a:cubicBezTo>
                    <a:cubicBezTo>
                      <a:pt x="461828" y="514272"/>
                      <a:pt x="465442" y="507145"/>
                      <a:pt x="469588" y="500311"/>
                    </a:cubicBezTo>
                    <a:cubicBezTo>
                      <a:pt x="474787" y="491738"/>
                      <a:pt x="480391" y="483470"/>
                      <a:pt x="485552" y="474867"/>
                    </a:cubicBezTo>
                    <a:cubicBezTo>
                      <a:pt x="490524" y="466568"/>
                      <a:pt x="494515" y="457899"/>
                      <a:pt x="498334" y="448920"/>
                    </a:cubicBezTo>
                    <a:cubicBezTo>
                      <a:pt x="501876" y="440597"/>
                      <a:pt x="505850" y="432541"/>
                      <a:pt x="512552" y="426818"/>
                    </a:cubicBezTo>
                    <a:cubicBezTo>
                      <a:pt x="520190" y="420670"/>
                      <a:pt x="528050" y="414752"/>
                      <a:pt x="535333" y="408009"/>
                    </a:cubicBezTo>
                    <a:cubicBezTo>
                      <a:pt x="540571" y="403094"/>
                      <a:pt x="544983" y="397347"/>
                      <a:pt x="550144" y="392365"/>
                    </a:cubicBezTo>
                    <a:cubicBezTo>
                      <a:pt x="552766" y="389831"/>
                      <a:pt x="561402" y="382013"/>
                      <a:pt x="563519" y="389187"/>
                    </a:cubicBezTo>
                    <a:cubicBezTo>
                      <a:pt x="565570" y="399090"/>
                      <a:pt x="553996" y="411393"/>
                      <a:pt x="549911" y="419600"/>
                    </a:cubicBezTo>
                    <a:cubicBezTo>
                      <a:pt x="532312" y="423264"/>
                      <a:pt x="528565" y="429813"/>
                      <a:pt x="517479" y="443920"/>
                    </a:cubicBezTo>
                    <a:cubicBezTo>
                      <a:pt x="512895" y="449624"/>
                      <a:pt x="507397" y="454351"/>
                      <a:pt x="503433" y="460627"/>
                    </a:cubicBezTo>
                    <a:cubicBezTo>
                      <a:pt x="503101" y="461161"/>
                      <a:pt x="503805" y="461690"/>
                      <a:pt x="504204" y="461295"/>
                    </a:cubicBezTo>
                    <a:close/>
                    <a:moveTo>
                      <a:pt x="105915" y="133837"/>
                    </a:moveTo>
                    <a:cubicBezTo>
                      <a:pt x="107555" y="148199"/>
                      <a:pt x="111857" y="162354"/>
                      <a:pt x="115387" y="176188"/>
                    </a:cubicBezTo>
                    <a:cubicBezTo>
                      <a:pt x="121457" y="198867"/>
                      <a:pt x="125298" y="222020"/>
                      <a:pt x="126978" y="245580"/>
                    </a:cubicBezTo>
                    <a:cubicBezTo>
                      <a:pt x="122133" y="233940"/>
                      <a:pt x="117815" y="222038"/>
                      <a:pt x="113996" y="209948"/>
                    </a:cubicBezTo>
                    <a:cubicBezTo>
                      <a:pt x="112987" y="206728"/>
                      <a:pt x="112078" y="203472"/>
                      <a:pt x="111075" y="200252"/>
                    </a:cubicBezTo>
                    <a:cubicBezTo>
                      <a:pt x="110460" y="198278"/>
                      <a:pt x="110194" y="196261"/>
                      <a:pt x="108514" y="195112"/>
                    </a:cubicBezTo>
                    <a:cubicBezTo>
                      <a:pt x="108304" y="194973"/>
                      <a:pt x="108026" y="195070"/>
                      <a:pt x="107904" y="195289"/>
                    </a:cubicBezTo>
                    <a:cubicBezTo>
                      <a:pt x="105765" y="199061"/>
                      <a:pt x="109118" y="207293"/>
                      <a:pt x="110116" y="211121"/>
                    </a:cubicBezTo>
                    <a:cubicBezTo>
                      <a:pt x="114805" y="229243"/>
                      <a:pt x="121623" y="246072"/>
                      <a:pt x="128441" y="263405"/>
                    </a:cubicBezTo>
                    <a:cubicBezTo>
                      <a:pt x="128752" y="267615"/>
                      <a:pt x="129040" y="271825"/>
                      <a:pt x="129300" y="276035"/>
                    </a:cubicBezTo>
                    <a:cubicBezTo>
                      <a:pt x="97522" y="249037"/>
                      <a:pt x="69348" y="212858"/>
                      <a:pt x="57597" y="170149"/>
                    </a:cubicBezTo>
                    <a:cubicBezTo>
                      <a:pt x="71232" y="154590"/>
                      <a:pt x="88232" y="143138"/>
                      <a:pt x="105915" y="133837"/>
                    </a:cubicBezTo>
                    <a:close/>
                    <a:moveTo>
                      <a:pt x="343574" y="634526"/>
                    </a:moveTo>
                    <a:cubicBezTo>
                      <a:pt x="261605" y="646889"/>
                      <a:pt x="171804" y="663900"/>
                      <a:pt x="90627" y="640255"/>
                    </a:cubicBezTo>
                    <a:cubicBezTo>
                      <a:pt x="89535" y="638833"/>
                      <a:pt x="87889" y="638341"/>
                      <a:pt x="86409" y="638779"/>
                    </a:cubicBezTo>
                    <a:cubicBezTo>
                      <a:pt x="61089" y="629836"/>
                      <a:pt x="39449" y="611944"/>
                      <a:pt x="30813" y="583512"/>
                    </a:cubicBezTo>
                    <a:cubicBezTo>
                      <a:pt x="19943" y="543761"/>
                      <a:pt x="17066" y="501823"/>
                      <a:pt x="14289" y="460603"/>
                    </a:cubicBezTo>
                    <a:cubicBezTo>
                      <a:pt x="10570" y="382778"/>
                      <a:pt x="12710" y="303423"/>
                      <a:pt x="30347" y="227597"/>
                    </a:cubicBezTo>
                    <a:cubicBezTo>
                      <a:pt x="34687" y="207530"/>
                      <a:pt x="42176" y="188010"/>
                      <a:pt x="55257" y="172883"/>
                    </a:cubicBezTo>
                    <a:cubicBezTo>
                      <a:pt x="66016" y="218685"/>
                      <a:pt x="95793" y="256066"/>
                      <a:pt x="129749" y="283842"/>
                    </a:cubicBezTo>
                    <a:cubicBezTo>
                      <a:pt x="130775" y="302408"/>
                      <a:pt x="131035" y="321011"/>
                      <a:pt x="132149" y="339571"/>
                    </a:cubicBezTo>
                    <a:cubicBezTo>
                      <a:pt x="133191" y="356952"/>
                      <a:pt x="134439" y="373781"/>
                      <a:pt x="131656" y="391010"/>
                    </a:cubicBezTo>
                    <a:cubicBezTo>
                      <a:pt x="110598" y="384759"/>
                      <a:pt x="91941" y="401162"/>
                      <a:pt x="71759" y="404704"/>
                    </a:cubicBezTo>
                    <a:cubicBezTo>
                      <a:pt x="65351" y="405907"/>
                      <a:pt x="52392" y="406994"/>
                      <a:pt x="50003" y="415494"/>
                    </a:cubicBezTo>
                    <a:cubicBezTo>
                      <a:pt x="48645" y="420335"/>
                      <a:pt x="54481" y="424023"/>
                      <a:pt x="57569" y="425998"/>
                    </a:cubicBezTo>
                    <a:cubicBezTo>
                      <a:pt x="68145" y="433221"/>
                      <a:pt x="80605" y="428580"/>
                      <a:pt x="92013" y="427377"/>
                    </a:cubicBezTo>
                    <a:cubicBezTo>
                      <a:pt x="84691" y="432395"/>
                      <a:pt x="76880" y="436915"/>
                      <a:pt x="69841" y="442383"/>
                    </a:cubicBezTo>
                    <a:cubicBezTo>
                      <a:pt x="59298" y="450597"/>
                      <a:pt x="53644" y="462802"/>
                      <a:pt x="47481" y="474904"/>
                    </a:cubicBezTo>
                    <a:cubicBezTo>
                      <a:pt x="44576" y="480602"/>
                      <a:pt x="40984" y="488269"/>
                      <a:pt x="43778" y="494825"/>
                    </a:cubicBezTo>
                    <a:cubicBezTo>
                      <a:pt x="45369" y="498561"/>
                      <a:pt x="48501" y="499782"/>
                      <a:pt x="51821" y="499272"/>
                    </a:cubicBezTo>
                    <a:cubicBezTo>
                      <a:pt x="48229" y="503439"/>
                      <a:pt x="44593" y="507741"/>
                      <a:pt x="42464" y="512765"/>
                    </a:cubicBezTo>
                    <a:cubicBezTo>
                      <a:pt x="37708" y="525201"/>
                      <a:pt x="46960" y="531434"/>
                      <a:pt x="57347" y="528026"/>
                    </a:cubicBezTo>
                    <a:cubicBezTo>
                      <a:pt x="62713" y="526544"/>
                      <a:pt x="67020" y="523154"/>
                      <a:pt x="71049" y="519095"/>
                    </a:cubicBezTo>
                    <a:cubicBezTo>
                      <a:pt x="77302" y="512801"/>
                      <a:pt x="82673" y="506106"/>
                      <a:pt x="89674" y="500736"/>
                    </a:cubicBezTo>
                    <a:cubicBezTo>
                      <a:pt x="97018" y="495104"/>
                      <a:pt x="104174" y="488130"/>
                      <a:pt x="113442" y="487024"/>
                    </a:cubicBezTo>
                    <a:cubicBezTo>
                      <a:pt x="118297" y="486447"/>
                      <a:pt x="123480" y="486520"/>
                      <a:pt x="128602" y="487146"/>
                    </a:cubicBezTo>
                    <a:cubicBezTo>
                      <a:pt x="129505" y="487255"/>
                      <a:pt x="129705" y="488616"/>
                      <a:pt x="128879" y="489029"/>
                    </a:cubicBezTo>
                    <a:cubicBezTo>
                      <a:pt x="114966" y="496015"/>
                      <a:pt x="103503" y="510778"/>
                      <a:pt x="91852" y="520724"/>
                    </a:cubicBezTo>
                    <a:cubicBezTo>
                      <a:pt x="87091" y="524788"/>
                      <a:pt x="82235" y="528785"/>
                      <a:pt x="77573" y="532996"/>
                    </a:cubicBezTo>
                    <a:cubicBezTo>
                      <a:pt x="74397" y="535869"/>
                      <a:pt x="71210" y="539776"/>
                      <a:pt x="71515" y="544630"/>
                    </a:cubicBezTo>
                    <a:cubicBezTo>
                      <a:pt x="71992" y="552254"/>
                      <a:pt x="80090" y="553561"/>
                      <a:pt x="85622" y="553372"/>
                    </a:cubicBezTo>
                    <a:cubicBezTo>
                      <a:pt x="93299" y="553111"/>
                      <a:pt x="99961" y="550578"/>
                      <a:pt x="106546" y="546301"/>
                    </a:cubicBezTo>
                    <a:cubicBezTo>
                      <a:pt x="111834" y="542868"/>
                      <a:pt x="116734" y="538773"/>
                      <a:pt x="121762" y="534909"/>
                    </a:cubicBezTo>
                    <a:cubicBezTo>
                      <a:pt x="124234" y="533008"/>
                      <a:pt x="125703" y="531896"/>
                      <a:pt x="128652" y="531349"/>
                    </a:cubicBezTo>
                    <a:cubicBezTo>
                      <a:pt x="138579" y="529217"/>
                      <a:pt x="148529" y="526890"/>
                      <a:pt x="158661" y="526222"/>
                    </a:cubicBezTo>
                    <a:cubicBezTo>
                      <a:pt x="164930" y="525687"/>
                      <a:pt x="168727" y="528925"/>
                      <a:pt x="173705" y="532607"/>
                    </a:cubicBezTo>
                    <a:cubicBezTo>
                      <a:pt x="191171" y="545262"/>
                      <a:pt x="204701" y="564581"/>
                      <a:pt x="224911" y="572364"/>
                    </a:cubicBezTo>
                    <a:cubicBezTo>
                      <a:pt x="236290" y="576665"/>
                      <a:pt x="249145" y="575942"/>
                      <a:pt x="261034" y="576683"/>
                    </a:cubicBezTo>
                    <a:cubicBezTo>
                      <a:pt x="288716" y="577345"/>
                      <a:pt x="314324" y="588949"/>
                      <a:pt x="339462" y="600577"/>
                    </a:cubicBezTo>
                    <a:cubicBezTo>
                      <a:pt x="360287" y="609921"/>
                      <a:pt x="381538" y="617527"/>
                      <a:pt x="403172" y="623360"/>
                    </a:cubicBezTo>
                    <a:cubicBezTo>
                      <a:pt x="383257" y="626750"/>
                      <a:pt x="363440" y="631227"/>
                      <a:pt x="343574" y="634526"/>
                    </a:cubicBezTo>
                    <a:close/>
                    <a:moveTo>
                      <a:pt x="625645" y="511495"/>
                    </a:moveTo>
                    <a:cubicBezTo>
                      <a:pt x="624248" y="542795"/>
                      <a:pt x="622640" y="577868"/>
                      <a:pt x="604155" y="603390"/>
                    </a:cubicBezTo>
                    <a:cubicBezTo>
                      <a:pt x="584982" y="626707"/>
                      <a:pt x="538831" y="625134"/>
                      <a:pt x="511742" y="625723"/>
                    </a:cubicBezTo>
                    <a:cubicBezTo>
                      <a:pt x="444196" y="626725"/>
                      <a:pt x="378839" y="607533"/>
                      <a:pt x="317218" y="578354"/>
                    </a:cubicBezTo>
                    <a:cubicBezTo>
                      <a:pt x="305162" y="573427"/>
                      <a:pt x="293045" y="569174"/>
                      <a:pt x="280257" y="567285"/>
                    </a:cubicBezTo>
                    <a:cubicBezTo>
                      <a:pt x="267913" y="565468"/>
                      <a:pt x="255464" y="565359"/>
                      <a:pt x="243053" y="564502"/>
                    </a:cubicBezTo>
                    <a:cubicBezTo>
                      <a:pt x="220659" y="564144"/>
                      <a:pt x="205998" y="547218"/>
                      <a:pt x="189946" y="532510"/>
                    </a:cubicBezTo>
                    <a:cubicBezTo>
                      <a:pt x="186271" y="529290"/>
                      <a:pt x="182468" y="526349"/>
                      <a:pt x="178516" y="523549"/>
                    </a:cubicBezTo>
                    <a:cubicBezTo>
                      <a:pt x="173899" y="520280"/>
                      <a:pt x="169575" y="516799"/>
                      <a:pt x="163933" y="516125"/>
                    </a:cubicBezTo>
                    <a:cubicBezTo>
                      <a:pt x="158889" y="515523"/>
                      <a:pt x="153634" y="516908"/>
                      <a:pt x="148629" y="517552"/>
                    </a:cubicBezTo>
                    <a:cubicBezTo>
                      <a:pt x="142188" y="518379"/>
                      <a:pt x="135924" y="520067"/>
                      <a:pt x="129594" y="521562"/>
                    </a:cubicBezTo>
                    <a:cubicBezTo>
                      <a:pt x="126944" y="522188"/>
                      <a:pt x="123968" y="522340"/>
                      <a:pt x="121596" y="523786"/>
                    </a:cubicBezTo>
                    <a:cubicBezTo>
                      <a:pt x="109074" y="532668"/>
                      <a:pt x="96031" y="548378"/>
                      <a:pt x="79724" y="543919"/>
                    </a:cubicBezTo>
                    <a:cubicBezTo>
                      <a:pt x="79597" y="543883"/>
                      <a:pt x="79020" y="543925"/>
                      <a:pt x="80267" y="542030"/>
                    </a:cubicBezTo>
                    <a:cubicBezTo>
                      <a:pt x="81598" y="540013"/>
                      <a:pt x="83837" y="538470"/>
                      <a:pt x="85611" y="536975"/>
                    </a:cubicBezTo>
                    <a:cubicBezTo>
                      <a:pt x="97085" y="527212"/>
                      <a:pt x="107805" y="516501"/>
                      <a:pt x="118963" y="506343"/>
                    </a:cubicBezTo>
                    <a:cubicBezTo>
                      <a:pt x="126972" y="499181"/>
                      <a:pt x="136717" y="492449"/>
                      <a:pt x="147254" y="491435"/>
                    </a:cubicBezTo>
                    <a:cubicBezTo>
                      <a:pt x="150896" y="491082"/>
                      <a:pt x="150923" y="485523"/>
                      <a:pt x="147254" y="485201"/>
                    </a:cubicBezTo>
                    <a:cubicBezTo>
                      <a:pt x="144748" y="484983"/>
                      <a:pt x="142332" y="485080"/>
                      <a:pt x="139982" y="485420"/>
                    </a:cubicBezTo>
                    <a:cubicBezTo>
                      <a:pt x="128541" y="482717"/>
                      <a:pt x="114789" y="480438"/>
                      <a:pt x="103675" y="485341"/>
                    </a:cubicBezTo>
                    <a:cubicBezTo>
                      <a:pt x="97317" y="488348"/>
                      <a:pt x="91907" y="493257"/>
                      <a:pt x="86193" y="497455"/>
                    </a:cubicBezTo>
                    <a:cubicBezTo>
                      <a:pt x="80223" y="501836"/>
                      <a:pt x="75417" y="507322"/>
                      <a:pt x="70284" y="512771"/>
                    </a:cubicBezTo>
                    <a:cubicBezTo>
                      <a:pt x="66127" y="517188"/>
                      <a:pt x="61781" y="521361"/>
                      <a:pt x="56033" y="522856"/>
                    </a:cubicBezTo>
                    <a:cubicBezTo>
                      <a:pt x="52347" y="523810"/>
                      <a:pt x="45934" y="524387"/>
                      <a:pt x="46278" y="518391"/>
                    </a:cubicBezTo>
                    <a:cubicBezTo>
                      <a:pt x="46544" y="513731"/>
                      <a:pt x="50468" y="509466"/>
                      <a:pt x="53234" y="506289"/>
                    </a:cubicBezTo>
                    <a:cubicBezTo>
                      <a:pt x="55590" y="503591"/>
                      <a:pt x="57735" y="500803"/>
                      <a:pt x="59930" y="497953"/>
                    </a:cubicBezTo>
                    <a:cubicBezTo>
                      <a:pt x="69647" y="486015"/>
                      <a:pt x="81925" y="477012"/>
                      <a:pt x="92999" y="466708"/>
                    </a:cubicBezTo>
                    <a:cubicBezTo>
                      <a:pt x="99019" y="463531"/>
                      <a:pt x="104584" y="458920"/>
                      <a:pt x="109739" y="454369"/>
                    </a:cubicBezTo>
                    <a:cubicBezTo>
                      <a:pt x="115382" y="457079"/>
                      <a:pt x="122205" y="458112"/>
                      <a:pt x="128070" y="459424"/>
                    </a:cubicBezTo>
                    <a:cubicBezTo>
                      <a:pt x="134915" y="460955"/>
                      <a:pt x="142925" y="463604"/>
                      <a:pt x="149931" y="462686"/>
                    </a:cubicBezTo>
                    <a:cubicBezTo>
                      <a:pt x="152065" y="462407"/>
                      <a:pt x="152697" y="459242"/>
                      <a:pt x="150452" y="458446"/>
                    </a:cubicBezTo>
                    <a:cubicBezTo>
                      <a:pt x="143568" y="456004"/>
                      <a:pt x="135580" y="455949"/>
                      <a:pt x="128430" y="454515"/>
                    </a:cubicBezTo>
                    <a:cubicBezTo>
                      <a:pt x="123087" y="453446"/>
                      <a:pt x="117078" y="451605"/>
                      <a:pt x="111424" y="451496"/>
                    </a:cubicBezTo>
                    <a:cubicBezTo>
                      <a:pt x="111773" y="450451"/>
                      <a:pt x="110887" y="449242"/>
                      <a:pt x="109905" y="449284"/>
                    </a:cubicBezTo>
                    <a:cubicBezTo>
                      <a:pt x="105094" y="449497"/>
                      <a:pt x="99817" y="456453"/>
                      <a:pt x="95993" y="459296"/>
                    </a:cubicBezTo>
                    <a:cubicBezTo>
                      <a:pt x="90294" y="463525"/>
                      <a:pt x="84181" y="466168"/>
                      <a:pt x="77219" y="466028"/>
                    </a:cubicBezTo>
                    <a:cubicBezTo>
                      <a:pt x="75035" y="465985"/>
                      <a:pt x="75168" y="469375"/>
                      <a:pt x="77219" y="469655"/>
                    </a:cubicBezTo>
                    <a:cubicBezTo>
                      <a:pt x="77668" y="469715"/>
                      <a:pt x="78117" y="469764"/>
                      <a:pt x="78566" y="469800"/>
                    </a:cubicBezTo>
                    <a:cubicBezTo>
                      <a:pt x="74364" y="472917"/>
                      <a:pt x="49587" y="504065"/>
                      <a:pt x="47846" y="490463"/>
                    </a:cubicBezTo>
                    <a:cubicBezTo>
                      <a:pt x="47159" y="484126"/>
                      <a:pt x="52048" y="477382"/>
                      <a:pt x="54714" y="472164"/>
                    </a:cubicBezTo>
                    <a:cubicBezTo>
                      <a:pt x="65229" y="449965"/>
                      <a:pt x="73333" y="446107"/>
                      <a:pt x="92018" y="433938"/>
                    </a:cubicBezTo>
                    <a:cubicBezTo>
                      <a:pt x="98099" y="429770"/>
                      <a:pt x="104617" y="425354"/>
                      <a:pt x="111823" y="424108"/>
                    </a:cubicBezTo>
                    <a:cubicBezTo>
                      <a:pt x="118824" y="422899"/>
                      <a:pt x="126728" y="426095"/>
                      <a:pt x="133480" y="427899"/>
                    </a:cubicBezTo>
                    <a:cubicBezTo>
                      <a:pt x="139671" y="429558"/>
                      <a:pt x="145918" y="430852"/>
                      <a:pt x="152065" y="432711"/>
                    </a:cubicBezTo>
                    <a:cubicBezTo>
                      <a:pt x="154354" y="433403"/>
                      <a:pt x="155524" y="430001"/>
                      <a:pt x="153634" y="428628"/>
                    </a:cubicBezTo>
                    <a:cubicBezTo>
                      <a:pt x="148285" y="424746"/>
                      <a:pt x="140447" y="423890"/>
                      <a:pt x="134278" y="422286"/>
                    </a:cubicBezTo>
                    <a:cubicBezTo>
                      <a:pt x="122632" y="418805"/>
                      <a:pt x="112178" y="415627"/>
                      <a:pt x="100760" y="422140"/>
                    </a:cubicBezTo>
                    <a:cubicBezTo>
                      <a:pt x="88255" y="413847"/>
                      <a:pt x="71803" y="427006"/>
                      <a:pt x="59775" y="416933"/>
                    </a:cubicBezTo>
                    <a:cubicBezTo>
                      <a:pt x="64159" y="414127"/>
                      <a:pt x="70356" y="413914"/>
                      <a:pt x="75013" y="412997"/>
                    </a:cubicBezTo>
                    <a:cubicBezTo>
                      <a:pt x="92351" y="410147"/>
                      <a:pt x="107971" y="396350"/>
                      <a:pt x="125952" y="398647"/>
                    </a:cubicBezTo>
                    <a:cubicBezTo>
                      <a:pt x="134322" y="400099"/>
                      <a:pt x="141589" y="405245"/>
                      <a:pt x="148751" y="409868"/>
                    </a:cubicBezTo>
                    <a:cubicBezTo>
                      <a:pt x="181293" y="430870"/>
                      <a:pt x="210482" y="457863"/>
                      <a:pt x="241639" y="481186"/>
                    </a:cubicBezTo>
                    <a:cubicBezTo>
                      <a:pt x="306082" y="534624"/>
                      <a:pt x="384393" y="534271"/>
                      <a:pt x="461373" y="527637"/>
                    </a:cubicBezTo>
                    <a:cubicBezTo>
                      <a:pt x="483257" y="525894"/>
                      <a:pt x="505152" y="523202"/>
                      <a:pt x="526625" y="518166"/>
                    </a:cubicBezTo>
                    <a:cubicBezTo>
                      <a:pt x="537650" y="515584"/>
                      <a:pt x="548658" y="512680"/>
                      <a:pt x="559894" y="511404"/>
                    </a:cubicBezTo>
                    <a:cubicBezTo>
                      <a:pt x="571396" y="510098"/>
                      <a:pt x="582859" y="510633"/>
                      <a:pt x="594260" y="512741"/>
                    </a:cubicBezTo>
                    <a:cubicBezTo>
                      <a:pt x="594914" y="512862"/>
                      <a:pt x="595452" y="511835"/>
                      <a:pt x="594754" y="511465"/>
                    </a:cubicBezTo>
                    <a:cubicBezTo>
                      <a:pt x="586229" y="506939"/>
                      <a:pt x="577094" y="505329"/>
                      <a:pt x="567815" y="505317"/>
                    </a:cubicBezTo>
                    <a:cubicBezTo>
                      <a:pt x="572416" y="502887"/>
                      <a:pt x="577027" y="500499"/>
                      <a:pt x="581578" y="497966"/>
                    </a:cubicBezTo>
                    <a:cubicBezTo>
                      <a:pt x="591151" y="492273"/>
                      <a:pt x="608716" y="487759"/>
                      <a:pt x="607159" y="472619"/>
                    </a:cubicBezTo>
                    <a:cubicBezTo>
                      <a:pt x="606449" y="468330"/>
                      <a:pt x="604038" y="463579"/>
                      <a:pt x="599487" y="464533"/>
                    </a:cubicBezTo>
                    <a:cubicBezTo>
                      <a:pt x="596976" y="465062"/>
                      <a:pt x="594554" y="466647"/>
                      <a:pt x="592093" y="467449"/>
                    </a:cubicBezTo>
                    <a:cubicBezTo>
                      <a:pt x="586284" y="469387"/>
                      <a:pt x="580314" y="470451"/>
                      <a:pt x="574273" y="471040"/>
                    </a:cubicBezTo>
                    <a:cubicBezTo>
                      <a:pt x="581118" y="466581"/>
                      <a:pt x="587808" y="461623"/>
                      <a:pt x="595125" y="458567"/>
                    </a:cubicBezTo>
                    <a:cubicBezTo>
                      <a:pt x="605496" y="454236"/>
                      <a:pt x="616211" y="447784"/>
                      <a:pt x="618710" y="434801"/>
                    </a:cubicBezTo>
                    <a:cubicBezTo>
                      <a:pt x="620684" y="426599"/>
                      <a:pt x="615756" y="417790"/>
                      <a:pt x="607475" y="420603"/>
                    </a:cubicBezTo>
                    <a:cubicBezTo>
                      <a:pt x="611477" y="408871"/>
                      <a:pt x="603246" y="398878"/>
                      <a:pt x="592265" y="403525"/>
                    </a:cubicBezTo>
                    <a:cubicBezTo>
                      <a:pt x="581395" y="407620"/>
                      <a:pt x="570670" y="412237"/>
                      <a:pt x="559794" y="416289"/>
                    </a:cubicBezTo>
                    <a:cubicBezTo>
                      <a:pt x="565609" y="406763"/>
                      <a:pt x="577249" y="387517"/>
                      <a:pt x="563392" y="380141"/>
                    </a:cubicBezTo>
                    <a:cubicBezTo>
                      <a:pt x="550892" y="374801"/>
                      <a:pt x="534280" y="402723"/>
                      <a:pt x="523089" y="409607"/>
                    </a:cubicBezTo>
                    <a:cubicBezTo>
                      <a:pt x="535411" y="360579"/>
                      <a:pt x="530999" y="324066"/>
                      <a:pt x="516326" y="276704"/>
                    </a:cubicBezTo>
                    <a:cubicBezTo>
                      <a:pt x="514392" y="270227"/>
                      <a:pt x="512801" y="263666"/>
                      <a:pt x="511465" y="257056"/>
                    </a:cubicBezTo>
                    <a:cubicBezTo>
                      <a:pt x="534618" y="241704"/>
                      <a:pt x="554057" y="221437"/>
                      <a:pt x="572044" y="199420"/>
                    </a:cubicBezTo>
                    <a:cubicBezTo>
                      <a:pt x="611787" y="259468"/>
                      <a:pt x="615157" y="338106"/>
                      <a:pt x="621094" y="409716"/>
                    </a:cubicBezTo>
                    <a:cubicBezTo>
                      <a:pt x="623827" y="443549"/>
                      <a:pt x="626520" y="477474"/>
                      <a:pt x="625645" y="511495"/>
                    </a:cubicBezTo>
                    <a:close/>
                  </a:path>
                </a:pathLst>
              </a:custGeom>
              <a:solidFill>
                <a:srgbClr val="000000"/>
              </a:solidFill>
              <a:ln w="55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9" name="Graphic 4" descr="A woman with ponytail hair">
              <a:extLst>
                <a:ext uri="{FF2B5EF4-FFF2-40B4-BE49-F238E27FC236}">
                  <a16:creationId xmlns:a16="http://schemas.microsoft.com/office/drawing/2014/main" id="{098E5DF6-99AD-07FE-D0DE-967106F9E4EE}"/>
                </a:ext>
              </a:extLst>
            </p:cNvPr>
            <p:cNvGrpSpPr/>
            <p:nvPr/>
          </p:nvGrpSpPr>
          <p:grpSpPr>
            <a:xfrm>
              <a:off x="8054535" y="22062"/>
              <a:ext cx="378464" cy="526700"/>
              <a:chOff x="8054535" y="22062"/>
              <a:chExt cx="378464" cy="526700"/>
            </a:xfrm>
          </p:grpSpPr>
          <p:sp>
            <p:nvSpPr>
              <p:cNvPr id="167" name="Freeform: Shape 245">
                <a:extLst>
                  <a:ext uri="{FF2B5EF4-FFF2-40B4-BE49-F238E27FC236}">
                    <a16:creationId xmlns:a16="http://schemas.microsoft.com/office/drawing/2014/main" id="{BB68503E-9E30-CCE0-0D0B-C9408CC5A2C9}"/>
                  </a:ext>
                </a:extLst>
              </p:cNvPr>
              <p:cNvSpPr/>
              <p:nvPr/>
            </p:nvSpPr>
            <p:spPr>
              <a:xfrm>
                <a:off x="8063337" y="24278"/>
                <a:ext cx="363178" cy="510429"/>
              </a:xfrm>
              <a:custGeom>
                <a:avLst/>
                <a:gdLst>
                  <a:gd name="connsiteX0" fmla="*/ 363621 w 363178"/>
                  <a:gd name="connsiteY0" fmla="*/ 256931 h 510429"/>
                  <a:gd name="connsiteX1" fmla="*/ 347175 w 363178"/>
                  <a:gd name="connsiteY1" fmla="*/ 147150 h 510429"/>
                  <a:gd name="connsiteX2" fmla="*/ 340524 w 363178"/>
                  <a:gd name="connsiteY2" fmla="*/ 135000 h 510429"/>
                  <a:gd name="connsiteX3" fmla="*/ 165965 w 363178"/>
                  <a:gd name="connsiteY3" fmla="*/ 54624 h 510429"/>
                  <a:gd name="connsiteX4" fmla="*/ 160283 w 363178"/>
                  <a:gd name="connsiteY4" fmla="*/ 54320 h 510429"/>
                  <a:gd name="connsiteX5" fmla="*/ 143654 w 363178"/>
                  <a:gd name="connsiteY5" fmla="*/ 13494 h 510429"/>
                  <a:gd name="connsiteX6" fmla="*/ 93374 w 363178"/>
                  <a:gd name="connsiteY6" fmla="*/ 5961 h 510429"/>
                  <a:gd name="connsiteX7" fmla="*/ 71734 w 363178"/>
                  <a:gd name="connsiteY7" fmla="*/ 24430 h 510429"/>
                  <a:gd name="connsiteX8" fmla="*/ 25035 w 363178"/>
                  <a:gd name="connsiteY8" fmla="*/ 374002 h 510429"/>
                  <a:gd name="connsiteX9" fmla="*/ 58658 w 363178"/>
                  <a:gd name="connsiteY9" fmla="*/ 509360 h 510429"/>
                  <a:gd name="connsiteX10" fmla="*/ 78214 w 363178"/>
                  <a:gd name="connsiteY10" fmla="*/ 512398 h 510429"/>
                  <a:gd name="connsiteX11" fmla="*/ 143194 w 363178"/>
                  <a:gd name="connsiteY11" fmla="*/ 391013 h 510429"/>
                  <a:gd name="connsiteX12" fmla="*/ 229498 w 363178"/>
                  <a:gd name="connsiteY12" fmla="*/ 431353 h 510429"/>
                  <a:gd name="connsiteX13" fmla="*/ 313174 w 363178"/>
                  <a:gd name="connsiteY13" fmla="*/ 415678 h 510429"/>
                  <a:gd name="connsiteX14" fmla="*/ 363804 w 363178"/>
                  <a:gd name="connsiteY14" fmla="*/ 278560 h 510429"/>
                  <a:gd name="connsiteX15" fmla="*/ 363621 w 363178"/>
                  <a:gd name="connsiteY15" fmla="*/ 256931 h 510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3178" h="510429">
                    <a:moveTo>
                      <a:pt x="363621" y="256931"/>
                    </a:moveTo>
                    <a:cubicBezTo>
                      <a:pt x="361958" y="200248"/>
                      <a:pt x="361426" y="184393"/>
                      <a:pt x="347175" y="147150"/>
                    </a:cubicBezTo>
                    <a:cubicBezTo>
                      <a:pt x="346449" y="144964"/>
                      <a:pt x="342170" y="136519"/>
                      <a:pt x="340524" y="135000"/>
                    </a:cubicBezTo>
                    <a:cubicBezTo>
                      <a:pt x="288791" y="57236"/>
                      <a:pt x="248400" y="48488"/>
                      <a:pt x="165965" y="54624"/>
                    </a:cubicBezTo>
                    <a:cubicBezTo>
                      <a:pt x="163531" y="54563"/>
                      <a:pt x="162135" y="55232"/>
                      <a:pt x="160283" y="54320"/>
                    </a:cubicBezTo>
                    <a:cubicBezTo>
                      <a:pt x="160139" y="37371"/>
                      <a:pt x="155522" y="22668"/>
                      <a:pt x="143654" y="13494"/>
                    </a:cubicBezTo>
                    <a:cubicBezTo>
                      <a:pt x="130218" y="3045"/>
                      <a:pt x="108567" y="-358"/>
                      <a:pt x="93374" y="5961"/>
                    </a:cubicBezTo>
                    <a:cubicBezTo>
                      <a:pt x="84184" y="10639"/>
                      <a:pt x="79356" y="19873"/>
                      <a:pt x="71734" y="24430"/>
                    </a:cubicBezTo>
                    <a:cubicBezTo>
                      <a:pt x="-31819" y="86337"/>
                      <a:pt x="1610" y="263857"/>
                      <a:pt x="25035" y="374002"/>
                    </a:cubicBezTo>
                    <a:cubicBezTo>
                      <a:pt x="34042" y="419993"/>
                      <a:pt x="49646" y="463370"/>
                      <a:pt x="58658" y="509360"/>
                    </a:cubicBezTo>
                    <a:cubicBezTo>
                      <a:pt x="58952" y="510818"/>
                      <a:pt x="74722" y="514949"/>
                      <a:pt x="78214" y="512398"/>
                    </a:cubicBezTo>
                    <a:cubicBezTo>
                      <a:pt x="126748" y="498911"/>
                      <a:pt x="132712" y="433904"/>
                      <a:pt x="143194" y="391013"/>
                    </a:cubicBezTo>
                    <a:cubicBezTo>
                      <a:pt x="166225" y="408814"/>
                      <a:pt x="197515" y="426431"/>
                      <a:pt x="229498" y="431353"/>
                    </a:cubicBezTo>
                    <a:cubicBezTo>
                      <a:pt x="256709" y="435544"/>
                      <a:pt x="290786" y="429287"/>
                      <a:pt x="313174" y="415678"/>
                    </a:cubicBezTo>
                    <a:cubicBezTo>
                      <a:pt x="358217" y="385970"/>
                      <a:pt x="359342" y="337429"/>
                      <a:pt x="363804" y="278560"/>
                    </a:cubicBezTo>
                    <a:cubicBezTo>
                      <a:pt x="363865" y="277769"/>
                      <a:pt x="363621" y="256931"/>
                      <a:pt x="363621" y="25693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: Shape 246">
                <a:extLst>
                  <a:ext uri="{FF2B5EF4-FFF2-40B4-BE49-F238E27FC236}">
                    <a16:creationId xmlns:a16="http://schemas.microsoft.com/office/drawing/2014/main" id="{3242472F-5428-58A8-4393-8ACF5E0CD9EB}"/>
                  </a:ext>
                </a:extLst>
              </p:cNvPr>
              <p:cNvSpPr/>
              <p:nvPr/>
            </p:nvSpPr>
            <p:spPr>
              <a:xfrm>
                <a:off x="8064841" y="25270"/>
                <a:ext cx="305101" cy="513501"/>
              </a:xfrm>
              <a:custGeom>
                <a:avLst/>
                <a:gdLst>
                  <a:gd name="connsiteX0" fmla="*/ 305390 w 305101"/>
                  <a:gd name="connsiteY0" fmla="*/ 89779 h 513501"/>
                  <a:gd name="connsiteX1" fmla="*/ 263541 w 305101"/>
                  <a:gd name="connsiteY1" fmla="*/ 62440 h 513501"/>
                  <a:gd name="connsiteX2" fmla="*/ 157083 w 305101"/>
                  <a:gd name="connsiteY2" fmla="*/ 60193 h 513501"/>
                  <a:gd name="connsiteX3" fmla="*/ 154921 w 305101"/>
                  <a:gd name="connsiteY3" fmla="*/ 53631 h 513501"/>
                  <a:gd name="connsiteX4" fmla="*/ 157116 w 305101"/>
                  <a:gd name="connsiteY4" fmla="*/ 29330 h 513501"/>
                  <a:gd name="connsiteX5" fmla="*/ 149910 w 305101"/>
                  <a:gd name="connsiteY5" fmla="*/ 18031 h 513501"/>
                  <a:gd name="connsiteX6" fmla="*/ 113975 w 305101"/>
                  <a:gd name="connsiteY6" fmla="*/ 2782 h 513501"/>
                  <a:gd name="connsiteX7" fmla="*/ 70092 w 305101"/>
                  <a:gd name="connsiteY7" fmla="*/ 23437 h 513501"/>
                  <a:gd name="connsiteX8" fmla="*/ 48142 w 305101"/>
                  <a:gd name="connsiteY8" fmla="*/ 38261 h 513501"/>
                  <a:gd name="connsiteX9" fmla="*/ 2008 w 305101"/>
                  <a:gd name="connsiteY9" fmla="*/ 249438 h 513501"/>
                  <a:gd name="connsiteX10" fmla="*/ 22699 w 305101"/>
                  <a:gd name="connsiteY10" fmla="*/ 377870 h 513501"/>
                  <a:gd name="connsiteX11" fmla="*/ 57154 w 305101"/>
                  <a:gd name="connsiteY11" fmla="*/ 508367 h 513501"/>
                  <a:gd name="connsiteX12" fmla="*/ 65042 w 305101"/>
                  <a:gd name="connsiteY12" fmla="*/ 516083 h 513501"/>
                  <a:gd name="connsiteX13" fmla="*/ 76705 w 305101"/>
                  <a:gd name="connsiteY13" fmla="*/ 511405 h 513501"/>
                  <a:gd name="connsiteX14" fmla="*/ 115694 w 305101"/>
                  <a:gd name="connsiteY14" fmla="*/ 473920 h 513501"/>
                  <a:gd name="connsiteX15" fmla="*/ 140210 w 305101"/>
                  <a:gd name="connsiteY15" fmla="*/ 400531 h 513501"/>
                  <a:gd name="connsiteX16" fmla="*/ 124690 w 305101"/>
                  <a:gd name="connsiteY16" fmla="*/ 366509 h 513501"/>
                  <a:gd name="connsiteX17" fmla="*/ 98311 w 305101"/>
                  <a:gd name="connsiteY17" fmla="*/ 324468 h 513501"/>
                  <a:gd name="connsiteX18" fmla="*/ 69260 w 305101"/>
                  <a:gd name="connsiteY18" fmla="*/ 289171 h 513501"/>
                  <a:gd name="connsiteX19" fmla="*/ 71123 w 305101"/>
                  <a:gd name="connsiteY19" fmla="*/ 269061 h 513501"/>
                  <a:gd name="connsiteX20" fmla="*/ 85612 w 305101"/>
                  <a:gd name="connsiteY20" fmla="*/ 253509 h 513501"/>
                  <a:gd name="connsiteX21" fmla="*/ 108338 w 305101"/>
                  <a:gd name="connsiteY21" fmla="*/ 253205 h 513501"/>
                  <a:gd name="connsiteX22" fmla="*/ 121364 w 305101"/>
                  <a:gd name="connsiteY22" fmla="*/ 200046 h 513501"/>
                  <a:gd name="connsiteX23" fmla="*/ 188711 w 305101"/>
                  <a:gd name="connsiteY23" fmla="*/ 109221 h 513501"/>
                  <a:gd name="connsiteX24" fmla="*/ 261601 w 305101"/>
                  <a:gd name="connsiteY24" fmla="*/ 86439 h 513501"/>
                  <a:gd name="connsiteX25" fmla="*/ 305390 w 305101"/>
                  <a:gd name="connsiteY25" fmla="*/ 89779 h 513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05101" h="513501">
                    <a:moveTo>
                      <a:pt x="305390" y="89779"/>
                    </a:moveTo>
                    <a:cubicBezTo>
                      <a:pt x="298462" y="80364"/>
                      <a:pt x="285436" y="69428"/>
                      <a:pt x="263541" y="62440"/>
                    </a:cubicBezTo>
                    <a:cubicBezTo>
                      <a:pt x="236547" y="53814"/>
                      <a:pt x="191200" y="50290"/>
                      <a:pt x="157083" y="60193"/>
                    </a:cubicBezTo>
                    <a:cubicBezTo>
                      <a:pt x="153092" y="61347"/>
                      <a:pt x="152975" y="58005"/>
                      <a:pt x="154921" y="53631"/>
                    </a:cubicBezTo>
                    <a:cubicBezTo>
                      <a:pt x="157127" y="48588"/>
                      <a:pt x="159029" y="40631"/>
                      <a:pt x="157116" y="29330"/>
                    </a:cubicBezTo>
                    <a:cubicBezTo>
                      <a:pt x="155686" y="26779"/>
                      <a:pt x="151762" y="20156"/>
                      <a:pt x="149910" y="18031"/>
                    </a:cubicBezTo>
                    <a:cubicBezTo>
                      <a:pt x="142843" y="8918"/>
                      <a:pt x="120211" y="3875"/>
                      <a:pt x="113975" y="2782"/>
                    </a:cubicBezTo>
                    <a:cubicBezTo>
                      <a:pt x="86078" y="4483"/>
                      <a:pt x="77359" y="17849"/>
                      <a:pt x="70092" y="23437"/>
                    </a:cubicBezTo>
                    <a:cubicBezTo>
                      <a:pt x="62825" y="28965"/>
                      <a:pt x="53984" y="31700"/>
                      <a:pt x="48142" y="38261"/>
                    </a:cubicBezTo>
                    <a:cubicBezTo>
                      <a:pt x="1658" y="90083"/>
                      <a:pt x="-2427" y="163169"/>
                      <a:pt x="2008" y="249438"/>
                    </a:cubicBezTo>
                    <a:cubicBezTo>
                      <a:pt x="4247" y="293060"/>
                      <a:pt x="14923" y="341236"/>
                      <a:pt x="22699" y="377870"/>
                    </a:cubicBezTo>
                    <a:cubicBezTo>
                      <a:pt x="31712" y="423859"/>
                      <a:pt x="48142" y="462377"/>
                      <a:pt x="57154" y="508367"/>
                    </a:cubicBezTo>
                    <a:cubicBezTo>
                      <a:pt x="57448" y="509825"/>
                      <a:pt x="62187" y="517237"/>
                      <a:pt x="65042" y="516083"/>
                    </a:cubicBezTo>
                    <a:cubicBezTo>
                      <a:pt x="69488" y="517115"/>
                      <a:pt x="73212" y="513956"/>
                      <a:pt x="76705" y="511405"/>
                    </a:cubicBezTo>
                    <a:cubicBezTo>
                      <a:pt x="93184" y="504296"/>
                      <a:pt x="105478" y="502171"/>
                      <a:pt x="115694" y="473920"/>
                    </a:cubicBezTo>
                    <a:cubicBezTo>
                      <a:pt x="123382" y="445184"/>
                      <a:pt x="137993" y="416752"/>
                      <a:pt x="140210" y="400531"/>
                    </a:cubicBezTo>
                    <a:cubicBezTo>
                      <a:pt x="142427" y="384309"/>
                      <a:pt x="133675" y="375622"/>
                      <a:pt x="124690" y="366509"/>
                    </a:cubicBezTo>
                    <a:cubicBezTo>
                      <a:pt x="115705" y="357396"/>
                      <a:pt x="98311" y="324468"/>
                      <a:pt x="98311" y="324468"/>
                    </a:cubicBezTo>
                    <a:cubicBezTo>
                      <a:pt x="98311" y="324468"/>
                      <a:pt x="70651" y="321674"/>
                      <a:pt x="69260" y="289171"/>
                    </a:cubicBezTo>
                    <a:cubicBezTo>
                      <a:pt x="68867" y="279936"/>
                      <a:pt x="69781" y="273557"/>
                      <a:pt x="71123" y="269061"/>
                    </a:cubicBezTo>
                    <a:cubicBezTo>
                      <a:pt x="75280" y="264626"/>
                      <a:pt x="80579" y="256486"/>
                      <a:pt x="85612" y="253509"/>
                    </a:cubicBezTo>
                    <a:cubicBezTo>
                      <a:pt x="92818" y="249255"/>
                      <a:pt x="103527" y="250713"/>
                      <a:pt x="108338" y="253205"/>
                    </a:cubicBezTo>
                    <a:cubicBezTo>
                      <a:pt x="114158" y="256243"/>
                      <a:pt x="109447" y="241359"/>
                      <a:pt x="121364" y="200046"/>
                    </a:cubicBezTo>
                    <a:cubicBezTo>
                      <a:pt x="133281" y="158734"/>
                      <a:pt x="168208" y="123132"/>
                      <a:pt x="188711" y="109221"/>
                    </a:cubicBezTo>
                    <a:cubicBezTo>
                      <a:pt x="216426" y="90387"/>
                      <a:pt x="248852" y="83704"/>
                      <a:pt x="261601" y="86439"/>
                    </a:cubicBezTo>
                    <a:cubicBezTo>
                      <a:pt x="274350" y="89172"/>
                      <a:pt x="309598" y="95491"/>
                      <a:pt x="305390" y="897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Freeform: Shape 247">
                <a:extLst>
                  <a:ext uri="{FF2B5EF4-FFF2-40B4-BE49-F238E27FC236}">
                    <a16:creationId xmlns:a16="http://schemas.microsoft.com/office/drawing/2014/main" id="{302DF517-6B03-9739-F572-1548605B1788}"/>
                  </a:ext>
                </a:extLst>
              </p:cNvPr>
              <p:cNvSpPr/>
              <p:nvPr/>
            </p:nvSpPr>
            <p:spPr>
              <a:xfrm>
                <a:off x="8129542" y="27786"/>
                <a:ext cx="91687" cy="120421"/>
              </a:xfrm>
              <a:custGeom>
                <a:avLst/>
                <a:gdLst>
                  <a:gd name="connsiteX0" fmla="*/ 14537 w 91687"/>
                  <a:gd name="connsiteY0" fmla="*/ 122804 h 120421"/>
                  <a:gd name="connsiteX1" fmla="*/ 5668 w 91687"/>
                  <a:gd name="connsiteY1" fmla="*/ 32707 h 120421"/>
                  <a:gd name="connsiteX2" fmla="*/ 70520 w 91687"/>
                  <a:gd name="connsiteY2" fmla="*/ 6159 h 120421"/>
                  <a:gd name="connsiteX3" fmla="*/ 83269 w 91687"/>
                  <a:gd name="connsiteY3" fmla="*/ 18734 h 120421"/>
                  <a:gd name="connsiteX4" fmla="*/ 89184 w 91687"/>
                  <a:gd name="connsiteY4" fmla="*/ 56159 h 120421"/>
                  <a:gd name="connsiteX5" fmla="*/ 41331 w 91687"/>
                  <a:gd name="connsiteY5" fmla="*/ 91396 h 120421"/>
                  <a:gd name="connsiteX6" fmla="*/ 14537 w 91687"/>
                  <a:gd name="connsiteY6" fmla="*/ 122804 h 120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687" h="120421">
                    <a:moveTo>
                      <a:pt x="14537" y="122804"/>
                    </a:moveTo>
                    <a:cubicBezTo>
                      <a:pt x="9021" y="121103"/>
                      <a:pt x="-7635" y="69524"/>
                      <a:pt x="5668" y="32707"/>
                    </a:cubicBezTo>
                    <a:cubicBezTo>
                      <a:pt x="18971" y="-4169"/>
                      <a:pt x="58836" y="1542"/>
                      <a:pt x="70520" y="6159"/>
                    </a:cubicBezTo>
                    <a:cubicBezTo>
                      <a:pt x="77172" y="8771"/>
                      <a:pt x="79943" y="11444"/>
                      <a:pt x="83269" y="18734"/>
                    </a:cubicBezTo>
                    <a:cubicBezTo>
                      <a:pt x="86595" y="26025"/>
                      <a:pt x="97681" y="50933"/>
                      <a:pt x="89184" y="56159"/>
                    </a:cubicBezTo>
                    <a:cubicBezTo>
                      <a:pt x="80686" y="61443"/>
                      <a:pt x="57772" y="67519"/>
                      <a:pt x="41331" y="91396"/>
                    </a:cubicBezTo>
                    <a:cubicBezTo>
                      <a:pt x="29059" y="109257"/>
                      <a:pt x="24885" y="126025"/>
                      <a:pt x="14537" y="122804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70" name="Graphic 4" descr="A woman with ponytail hair">
                <a:extLst>
                  <a:ext uri="{FF2B5EF4-FFF2-40B4-BE49-F238E27FC236}">
                    <a16:creationId xmlns:a16="http://schemas.microsoft.com/office/drawing/2014/main" id="{E9C3C670-2A83-6611-1F55-FC9850D3C4F5}"/>
                  </a:ext>
                </a:extLst>
              </p:cNvPr>
              <p:cNvGrpSpPr/>
              <p:nvPr/>
            </p:nvGrpSpPr>
            <p:grpSpPr>
              <a:xfrm>
                <a:off x="8054535" y="22062"/>
                <a:ext cx="378464" cy="526700"/>
                <a:chOff x="8054535" y="22062"/>
                <a:chExt cx="378464" cy="526700"/>
              </a:xfrm>
              <a:solidFill>
                <a:srgbClr val="000000"/>
              </a:solidFill>
            </p:grpSpPr>
            <p:sp>
              <p:nvSpPr>
                <p:cNvPr id="171" name="Freeform: Shape 249">
                  <a:extLst>
                    <a:ext uri="{FF2B5EF4-FFF2-40B4-BE49-F238E27FC236}">
                      <a16:creationId xmlns:a16="http://schemas.microsoft.com/office/drawing/2014/main" id="{38F59562-8066-8AD6-C43B-913D8BD3F7D3}"/>
                    </a:ext>
                  </a:extLst>
                </p:cNvPr>
                <p:cNvSpPr/>
                <p:nvPr/>
              </p:nvSpPr>
              <p:spPr>
                <a:xfrm>
                  <a:off x="8151483" y="300533"/>
                  <a:ext cx="24979" cy="17687"/>
                </a:xfrm>
                <a:custGeom>
                  <a:avLst/>
                  <a:gdLst>
                    <a:gd name="connsiteX0" fmla="*/ 1492 w 24979"/>
                    <a:gd name="connsiteY0" fmla="*/ 2789 h 17687"/>
                    <a:gd name="connsiteX1" fmla="*/ 1038 w 24979"/>
                    <a:gd name="connsiteY1" fmla="*/ 4612 h 17687"/>
                    <a:gd name="connsiteX2" fmla="*/ 20305 w 24979"/>
                    <a:gd name="connsiteY2" fmla="*/ 20469 h 17687"/>
                    <a:gd name="connsiteX3" fmla="*/ 25565 w 24979"/>
                    <a:gd name="connsiteY3" fmla="*/ 16519 h 17687"/>
                    <a:gd name="connsiteX4" fmla="*/ 1492 w 24979"/>
                    <a:gd name="connsiteY4" fmla="*/ 2789 h 17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979" h="17687">
                      <a:moveTo>
                        <a:pt x="1492" y="2789"/>
                      </a:moveTo>
                      <a:cubicBezTo>
                        <a:pt x="578" y="2668"/>
                        <a:pt x="345" y="4127"/>
                        <a:pt x="1038" y="4612"/>
                      </a:cubicBezTo>
                      <a:cubicBezTo>
                        <a:pt x="7978" y="8925"/>
                        <a:pt x="12722" y="17856"/>
                        <a:pt x="20305" y="20469"/>
                      </a:cubicBezTo>
                      <a:cubicBezTo>
                        <a:pt x="22578" y="20469"/>
                        <a:pt x="24767" y="18829"/>
                        <a:pt x="25565" y="16519"/>
                      </a:cubicBezTo>
                      <a:cubicBezTo>
                        <a:pt x="26691" y="7104"/>
                        <a:pt x="8094" y="2972"/>
                        <a:pt x="1492" y="278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Freeform: Shape 250">
                  <a:extLst>
                    <a:ext uri="{FF2B5EF4-FFF2-40B4-BE49-F238E27FC236}">
                      <a16:creationId xmlns:a16="http://schemas.microsoft.com/office/drawing/2014/main" id="{49E11133-E304-50B7-74C3-A2AFBB66D48E}"/>
                    </a:ext>
                  </a:extLst>
                </p:cNvPr>
                <p:cNvSpPr/>
                <p:nvPr/>
              </p:nvSpPr>
              <p:spPr>
                <a:xfrm>
                  <a:off x="8054535" y="22062"/>
                  <a:ext cx="378464" cy="526700"/>
                </a:xfrm>
                <a:custGeom>
                  <a:avLst/>
                  <a:gdLst>
                    <a:gd name="connsiteX0" fmla="*/ 322941 w 378464"/>
                    <a:gd name="connsiteY0" fmla="*/ 96390 h 526700"/>
                    <a:gd name="connsiteX1" fmla="*/ 254197 w 378464"/>
                    <a:gd name="connsiteY1" fmla="*/ 51008 h 526700"/>
                    <a:gd name="connsiteX2" fmla="*/ 171851 w 378464"/>
                    <a:gd name="connsiteY2" fmla="*/ 52344 h 526700"/>
                    <a:gd name="connsiteX3" fmla="*/ 154956 w 378464"/>
                    <a:gd name="connsiteY3" fmla="*/ 15771 h 526700"/>
                    <a:gd name="connsiteX4" fmla="*/ 139990 w 378464"/>
                    <a:gd name="connsiteY4" fmla="*/ 7205 h 526700"/>
                    <a:gd name="connsiteX5" fmla="*/ 78230 w 378464"/>
                    <a:gd name="connsiteY5" fmla="*/ 24034 h 526700"/>
                    <a:gd name="connsiteX6" fmla="*/ 6970 w 378464"/>
                    <a:gd name="connsiteY6" fmla="*/ 136973 h 526700"/>
                    <a:gd name="connsiteX7" fmla="*/ 27751 w 378464"/>
                    <a:gd name="connsiteY7" fmla="*/ 404468 h 526700"/>
                    <a:gd name="connsiteX8" fmla="*/ 53049 w 378464"/>
                    <a:gd name="connsiteY8" fmla="*/ 525730 h 526700"/>
                    <a:gd name="connsiteX9" fmla="*/ 58974 w 378464"/>
                    <a:gd name="connsiteY9" fmla="*/ 527614 h 526700"/>
                    <a:gd name="connsiteX10" fmla="*/ 60914 w 378464"/>
                    <a:gd name="connsiteY10" fmla="*/ 519413 h 526700"/>
                    <a:gd name="connsiteX11" fmla="*/ 63736 w 378464"/>
                    <a:gd name="connsiteY11" fmla="*/ 520932 h 526700"/>
                    <a:gd name="connsiteX12" fmla="*/ 73813 w 378464"/>
                    <a:gd name="connsiteY12" fmla="*/ 529437 h 526700"/>
                    <a:gd name="connsiteX13" fmla="*/ 134381 w 378464"/>
                    <a:gd name="connsiteY13" fmla="*/ 482171 h 526700"/>
                    <a:gd name="connsiteX14" fmla="*/ 152290 w 378464"/>
                    <a:gd name="connsiteY14" fmla="*/ 435027 h 526700"/>
                    <a:gd name="connsiteX15" fmla="*/ 154490 w 378464"/>
                    <a:gd name="connsiteY15" fmla="*/ 390192 h 526700"/>
                    <a:gd name="connsiteX16" fmla="*/ 152440 w 378464"/>
                    <a:gd name="connsiteY16" fmla="*/ 380349 h 526700"/>
                    <a:gd name="connsiteX17" fmla="*/ 150488 w 378464"/>
                    <a:gd name="connsiteY17" fmla="*/ 378041 h 526700"/>
                    <a:gd name="connsiteX18" fmla="*/ 147562 w 378464"/>
                    <a:gd name="connsiteY18" fmla="*/ 374943 h 526700"/>
                    <a:gd name="connsiteX19" fmla="*/ 128843 w 378464"/>
                    <a:gd name="connsiteY19" fmla="*/ 349668 h 526700"/>
                    <a:gd name="connsiteX20" fmla="*/ 122835 w 378464"/>
                    <a:gd name="connsiteY20" fmla="*/ 338734 h 526700"/>
                    <a:gd name="connsiteX21" fmla="*/ 117053 w 378464"/>
                    <a:gd name="connsiteY21" fmla="*/ 325793 h 526700"/>
                    <a:gd name="connsiteX22" fmla="*/ 108556 w 378464"/>
                    <a:gd name="connsiteY22" fmla="*/ 319292 h 526700"/>
                    <a:gd name="connsiteX23" fmla="*/ 100103 w 378464"/>
                    <a:gd name="connsiteY23" fmla="*/ 318321 h 526700"/>
                    <a:gd name="connsiteX24" fmla="*/ 84926 w 378464"/>
                    <a:gd name="connsiteY24" fmla="*/ 278831 h 526700"/>
                    <a:gd name="connsiteX25" fmla="*/ 122241 w 378464"/>
                    <a:gd name="connsiteY25" fmla="*/ 259816 h 526700"/>
                    <a:gd name="connsiteX26" fmla="*/ 129181 w 378464"/>
                    <a:gd name="connsiteY26" fmla="*/ 264493 h 526700"/>
                    <a:gd name="connsiteX27" fmla="*/ 123821 w 378464"/>
                    <a:gd name="connsiteY27" fmla="*/ 257324 h 526700"/>
                    <a:gd name="connsiteX28" fmla="*/ 88502 w 378464"/>
                    <a:gd name="connsiteY28" fmla="*/ 254712 h 526700"/>
                    <a:gd name="connsiteX29" fmla="*/ 88369 w 378464"/>
                    <a:gd name="connsiteY29" fmla="*/ 254408 h 526700"/>
                    <a:gd name="connsiteX30" fmla="*/ 89837 w 378464"/>
                    <a:gd name="connsiteY30" fmla="*/ 242744 h 526700"/>
                    <a:gd name="connsiteX31" fmla="*/ 88496 w 378464"/>
                    <a:gd name="connsiteY31" fmla="*/ 217713 h 526700"/>
                    <a:gd name="connsiteX32" fmla="*/ 125628 w 378464"/>
                    <a:gd name="connsiteY32" fmla="*/ 227434 h 526700"/>
                    <a:gd name="connsiteX33" fmla="*/ 126260 w 378464"/>
                    <a:gd name="connsiteY33" fmla="*/ 226220 h 526700"/>
                    <a:gd name="connsiteX34" fmla="*/ 89067 w 378464"/>
                    <a:gd name="connsiteY34" fmla="*/ 202951 h 526700"/>
                    <a:gd name="connsiteX35" fmla="*/ 90192 w 378464"/>
                    <a:gd name="connsiteY35" fmla="*/ 191954 h 526700"/>
                    <a:gd name="connsiteX36" fmla="*/ 143698 w 378464"/>
                    <a:gd name="connsiteY36" fmla="*/ 197604 h 526700"/>
                    <a:gd name="connsiteX37" fmla="*/ 144175 w 378464"/>
                    <a:gd name="connsiteY37" fmla="*/ 196511 h 526700"/>
                    <a:gd name="connsiteX38" fmla="*/ 93041 w 378464"/>
                    <a:gd name="connsiteY38" fmla="*/ 175308 h 526700"/>
                    <a:gd name="connsiteX39" fmla="*/ 95519 w 378464"/>
                    <a:gd name="connsiteY39" fmla="*/ 164980 h 526700"/>
                    <a:gd name="connsiteX40" fmla="*/ 155893 w 378464"/>
                    <a:gd name="connsiteY40" fmla="*/ 157873 h 526700"/>
                    <a:gd name="connsiteX41" fmla="*/ 156370 w 378464"/>
                    <a:gd name="connsiteY41" fmla="*/ 156900 h 526700"/>
                    <a:gd name="connsiteX42" fmla="*/ 102231 w 378464"/>
                    <a:gd name="connsiteY42" fmla="*/ 144445 h 526700"/>
                    <a:gd name="connsiteX43" fmla="*/ 109049 w 378464"/>
                    <a:gd name="connsiteY43" fmla="*/ 128772 h 526700"/>
                    <a:gd name="connsiteX44" fmla="*/ 184738 w 378464"/>
                    <a:gd name="connsiteY44" fmla="*/ 138917 h 526700"/>
                    <a:gd name="connsiteX45" fmla="*/ 185171 w 378464"/>
                    <a:gd name="connsiteY45" fmla="*/ 138189 h 526700"/>
                    <a:gd name="connsiteX46" fmla="*/ 118633 w 378464"/>
                    <a:gd name="connsiteY46" fmla="*/ 111517 h 526700"/>
                    <a:gd name="connsiteX47" fmla="*/ 123112 w 378464"/>
                    <a:gd name="connsiteY47" fmla="*/ 105016 h 526700"/>
                    <a:gd name="connsiteX48" fmla="*/ 146824 w 378464"/>
                    <a:gd name="connsiteY48" fmla="*/ 103134 h 526700"/>
                    <a:gd name="connsiteX49" fmla="*/ 199721 w 378464"/>
                    <a:gd name="connsiteY49" fmla="*/ 119112 h 526700"/>
                    <a:gd name="connsiteX50" fmla="*/ 200370 w 378464"/>
                    <a:gd name="connsiteY50" fmla="*/ 118444 h 526700"/>
                    <a:gd name="connsiteX51" fmla="*/ 138482 w 378464"/>
                    <a:gd name="connsiteY51" fmla="*/ 88189 h 526700"/>
                    <a:gd name="connsiteX52" fmla="*/ 155233 w 378464"/>
                    <a:gd name="connsiteY52" fmla="*/ 78164 h 526700"/>
                    <a:gd name="connsiteX53" fmla="*/ 184982 w 378464"/>
                    <a:gd name="connsiteY53" fmla="*/ 76949 h 526700"/>
                    <a:gd name="connsiteX54" fmla="*/ 225540 w 378464"/>
                    <a:gd name="connsiteY54" fmla="*/ 93048 h 526700"/>
                    <a:gd name="connsiteX55" fmla="*/ 226300 w 378464"/>
                    <a:gd name="connsiteY55" fmla="*/ 91651 h 526700"/>
                    <a:gd name="connsiteX56" fmla="*/ 205929 w 378464"/>
                    <a:gd name="connsiteY56" fmla="*/ 70935 h 526700"/>
                    <a:gd name="connsiteX57" fmla="*/ 224897 w 378464"/>
                    <a:gd name="connsiteY57" fmla="*/ 70266 h 526700"/>
                    <a:gd name="connsiteX58" fmla="*/ 270283 w 378464"/>
                    <a:gd name="connsiteY58" fmla="*/ 91286 h 526700"/>
                    <a:gd name="connsiteX59" fmla="*/ 270738 w 378464"/>
                    <a:gd name="connsiteY59" fmla="*/ 90132 h 526700"/>
                    <a:gd name="connsiteX60" fmla="*/ 255167 w 378464"/>
                    <a:gd name="connsiteY60" fmla="*/ 71239 h 526700"/>
                    <a:gd name="connsiteX61" fmla="*/ 306268 w 378464"/>
                    <a:gd name="connsiteY61" fmla="*/ 92198 h 526700"/>
                    <a:gd name="connsiteX62" fmla="*/ 366337 w 378464"/>
                    <a:gd name="connsiteY62" fmla="*/ 235696 h 526700"/>
                    <a:gd name="connsiteX63" fmla="*/ 359868 w 378464"/>
                    <a:gd name="connsiteY63" fmla="*/ 338126 h 526700"/>
                    <a:gd name="connsiteX64" fmla="*/ 350567 w 378464"/>
                    <a:gd name="connsiteY64" fmla="*/ 376036 h 526700"/>
                    <a:gd name="connsiteX65" fmla="*/ 229742 w 378464"/>
                    <a:gd name="connsiteY65" fmla="*/ 413641 h 526700"/>
                    <a:gd name="connsiteX66" fmla="*/ 218290 w 378464"/>
                    <a:gd name="connsiteY66" fmla="*/ 419232 h 526700"/>
                    <a:gd name="connsiteX67" fmla="*/ 221799 w 378464"/>
                    <a:gd name="connsiteY67" fmla="*/ 428526 h 526700"/>
                    <a:gd name="connsiteX68" fmla="*/ 317614 w 378464"/>
                    <a:gd name="connsiteY68" fmla="*/ 429924 h 526700"/>
                    <a:gd name="connsiteX69" fmla="*/ 370976 w 378464"/>
                    <a:gd name="connsiteY69" fmla="*/ 354772 h 526700"/>
                    <a:gd name="connsiteX70" fmla="*/ 379008 w 378464"/>
                    <a:gd name="connsiteY70" fmla="*/ 251006 h 526700"/>
                    <a:gd name="connsiteX71" fmla="*/ 322941 w 378464"/>
                    <a:gd name="connsiteY71" fmla="*/ 96390 h 526700"/>
                    <a:gd name="connsiteX72" fmla="*/ 68863 w 378464"/>
                    <a:gd name="connsiteY72" fmla="*/ 413885 h 526700"/>
                    <a:gd name="connsiteX73" fmla="*/ 63265 w 378464"/>
                    <a:gd name="connsiteY73" fmla="*/ 367773 h 526700"/>
                    <a:gd name="connsiteX74" fmla="*/ 63265 w 378464"/>
                    <a:gd name="connsiteY74" fmla="*/ 367773 h 526700"/>
                    <a:gd name="connsiteX75" fmla="*/ 66335 w 378464"/>
                    <a:gd name="connsiteY75" fmla="*/ 104531 h 526700"/>
                    <a:gd name="connsiteX76" fmla="*/ 71751 w 378464"/>
                    <a:gd name="connsiteY76" fmla="*/ 122332 h 526700"/>
                    <a:gd name="connsiteX77" fmla="*/ 68863 w 378464"/>
                    <a:gd name="connsiteY77" fmla="*/ 413885 h 526700"/>
                    <a:gd name="connsiteX78" fmla="*/ 63869 w 378464"/>
                    <a:gd name="connsiteY78" fmla="*/ 83146 h 526700"/>
                    <a:gd name="connsiteX79" fmla="*/ 47727 w 378464"/>
                    <a:gd name="connsiteY79" fmla="*/ 402766 h 526700"/>
                    <a:gd name="connsiteX80" fmla="*/ 42501 w 378464"/>
                    <a:gd name="connsiteY80" fmla="*/ 376886 h 526700"/>
                    <a:gd name="connsiteX81" fmla="*/ 42501 w 378464"/>
                    <a:gd name="connsiteY81" fmla="*/ 376886 h 526700"/>
                    <a:gd name="connsiteX82" fmla="*/ 71817 w 378464"/>
                    <a:gd name="connsiteY82" fmla="*/ 35576 h 526700"/>
                    <a:gd name="connsiteX83" fmla="*/ 63869 w 378464"/>
                    <a:gd name="connsiteY83" fmla="*/ 83146 h 526700"/>
                    <a:gd name="connsiteX84" fmla="*/ 144497 w 378464"/>
                    <a:gd name="connsiteY84" fmla="*/ 390555 h 526700"/>
                    <a:gd name="connsiteX85" fmla="*/ 136476 w 378464"/>
                    <a:gd name="connsiteY85" fmla="*/ 419838 h 526700"/>
                    <a:gd name="connsiteX86" fmla="*/ 129675 w 378464"/>
                    <a:gd name="connsiteY86" fmla="*/ 372209 h 526700"/>
                    <a:gd name="connsiteX87" fmla="*/ 144497 w 378464"/>
                    <a:gd name="connsiteY87" fmla="*/ 390555 h 526700"/>
                    <a:gd name="connsiteX88" fmla="*/ 112608 w 378464"/>
                    <a:gd name="connsiteY88" fmla="*/ 420568 h 526700"/>
                    <a:gd name="connsiteX89" fmla="*/ 107675 w 378464"/>
                    <a:gd name="connsiteY89" fmla="*/ 350763 h 526700"/>
                    <a:gd name="connsiteX90" fmla="*/ 118023 w 378464"/>
                    <a:gd name="connsiteY90" fmla="*/ 357384 h 526700"/>
                    <a:gd name="connsiteX91" fmla="*/ 117009 w 378464"/>
                    <a:gd name="connsiteY91" fmla="*/ 441345 h 526700"/>
                    <a:gd name="connsiteX92" fmla="*/ 111067 w 378464"/>
                    <a:gd name="connsiteY92" fmla="*/ 490616 h 526700"/>
                    <a:gd name="connsiteX93" fmla="*/ 94128 w 378464"/>
                    <a:gd name="connsiteY93" fmla="*/ 502767 h 526700"/>
                    <a:gd name="connsiteX94" fmla="*/ 112608 w 378464"/>
                    <a:gd name="connsiteY94" fmla="*/ 420568 h 526700"/>
                    <a:gd name="connsiteX95" fmla="*/ 84710 w 378464"/>
                    <a:gd name="connsiteY95" fmla="*/ 322816 h 526700"/>
                    <a:gd name="connsiteX96" fmla="*/ 84710 w 378464"/>
                    <a:gd name="connsiteY96" fmla="*/ 322816 h 526700"/>
                    <a:gd name="connsiteX97" fmla="*/ 93873 w 378464"/>
                    <a:gd name="connsiteY97" fmla="*/ 329560 h 526700"/>
                    <a:gd name="connsiteX98" fmla="*/ 97819 w 378464"/>
                    <a:gd name="connsiteY98" fmla="*/ 339037 h 526700"/>
                    <a:gd name="connsiteX99" fmla="*/ 94610 w 378464"/>
                    <a:gd name="connsiteY99" fmla="*/ 395841 h 526700"/>
                    <a:gd name="connsiteX100" fmla="*/ 75232 w 378464"/>
                    <a:gd name="connsiteY100" fmla="*/ 494930 h 526700"/>
                    <a:gd name="connsiteX101" fmla="*/ 75204 w 378464"/>
                    <a:gd name="connsiteY101" fmla="*/ 494078 h 526700"/>
                    <a:gd name="connsiteX102" fmla="*/ 80608 w 378464"/>
                    <a:gd name="connsiteY102" fmla="*/ 480045 h 526700"/>
                    <a:gd name="connsiteX103" fmla="*/ 80608 w 378464"/>
                    <a:gd name="connsiteY103" fmla="*/ 480045 h 526700"/>
                    <a:gd name="connsiteX104" fmla="*/ 84710 w 378464"/>
                    <a:gd name="connsiteY104" fmla="*/ 322816 h 526700"/>
                    <a:gd name="connsiteX105" fmla="*/ 79245 w 378464"/>
                    <a:gd name="connsiteY105" fmla="*/ 264373 h 526700"/>
                    <a:gd name="connsiteX106" fmla="*/ 79167 w 378464"/>
                    <a:gd name="connsiteY106" fmla="*/ 263460 h 526700"/>
                    <a:gd name="connsiteX107" fmla="*/ 79167 w 378464"/>
                    <a:gd name="connsiteY107" fmla="*/ 263460 h 526700"/>
                    <a:gd name="connsiteX108" fmla="*/ 78696 w 378464"/>
                    <a:gd name="connsiteY108" fmla="*/ 257993 h 526700"/>
                    <a:gd name="connsiteX109" fmla="*/ 83934 w 378464"/>
                    <a:gd name="connsiteY109" fmla="*/ 258054 h 526700"/>
                    <a:gd name="connsiteX110" fmla="*/ 84200 w 378464"/>
                    <a:gd name="connsiteY110" fmla="*/ 258297 h 526700"/>
                    <a:gd name="connsiteX111" fmla="*/ 79245 w 378464"/>
                    <a:gd name="connsiteY111" fmla="*/ 264373 h 526700"/>
                    <a:gd name="connsiteX112" fmla="*/ 75077 w 378464"/>
                    <a:gd name="connsiteY112" fmla="*/ 171481 h 526700"/>
                    <a:gd name="connsiteX113" fmla="*/ 76889 w 378464"/>
                    <a:gd name="connsiteY113" fmla="*/ 129500 h 526700"/>
                    <a:gd name="connsiteX114" fmla="*/ 86867 w 378464"/>
                    <a:gd name="connsiteY114" fmla="*/ 133267 h 526700"/>
                    <a:gd name="connsiteX115" fmla="*/ 75077 w 378464"/>
                    <a:gd name="connsiteY115" fmla="*/ 171481 h 526700"/>
                    <a:gd name="connsiteX116" fmla="*/ 89233 w 378464"/>
                    <a:gd name="connsiteY116" fmla="*/ 85272 h 526700"/>
                    <a:gd name="connsiteX117" fmla="*/ 88851 w 378464"/>
                    <a:gd name="connsiteY117" fmla="*/ 96937 h 526700"/>
                    <a:gd name="connsiteX118" fmla="*/ 95890 w 378464"/>
                    <a:gd name="connsiteY118" fmla="*/ 114069 h 526700"/>
                    <a:gd name="connsiteX119" fmla="*/ 92526 w 378464"/>
                    <a:gd name="connsiteY119" fmla="*/ 120691 h 526700"/>
                    <a:gd name="connsiteX120" fmla="*/ 91423 w 378464"/>
                    <a:gd name="connsiteY120" fmla="*/ 37886 h 526700"/>
                    <a:gd name="connsiteX121" fmla="*/ 147279 w 378464"/>
                    <a:gd name="connsiteY121" fmla="*/ 15043 h 526700"/>
                    <a:gd name="connsiteX122" fmla="*/ 151098 w 378464"/>
                    <a:gd name="connsiteY122" fmla="*/ 15710 h 526700"/>
                    <a:gd name="connsiteX123" fmla="*/ 150744 w 378464"/>
                    <a:gd name="connsiteY123" fmla="*/ 15710 h 526700"/>
                    <a:gd name="connsiteX124" fmla="*/ 89233 w 378464"/>
                    <a:gd name="connsiteY124" fmla="*/ 85272 h 526700"/>
                    <a:gd name="connsiteX125" fmla="*/ 157838 w 378464"/>
                    <a:gd name="connsiteY125" fmla="*/ 56657 h 526700"/>
                    <a:gd name="connsiteX126" fmla="*/ 108628 w 378464"/>
                    <a:gd name="connsiteY126" fmla="*/ 93656 h 526700"/>
                    <a:gd name="connsiteX127" fmla="*/ 108916 w 378464"/>
                    <a:gd name="connsiteY127" fmla="*/ 86851 h 526700"/>
                    <a:gd name="connsiteX128" fmla="*/ 159695 w 378464"/>
                    <a:gd name="connsiteY128" fmla="*/ 53256 h 526700"/>
                    <a:gd name="connsiteX129" fmla="*/ 157838 w 378464"/>
                    <a:gd name="connsiteY129" fmla="*/ 56657 h 526700"/>
                    <a:gd name="connsiteX130" fmla="*/ 151060 w 378464"/>
                    <a:gd name="connsiteY130" fmla="*/ 45176 h 526700"/>
                    <a:gd name="connsiteX131" fmla="*/ 151048 w 378464"/>
                    <a:gd name="connsiteY131" fmla="*/ 45176 h 526700"/>
                    <a:gd name="connsiteX132" fmla="*/ 118428 w 378464"/>
                    <a:gd name="connsiteY132" fmla="*/ 58176 h 526700"/>
                    <a:gd name="connsiteX133" fmla="*/ 152722 w 378464"/>
                    <a:gd name="connsiteY133" fmla="*/ 36852 h 526700"/>
                    <a:gd name="connsiteX134" fmla="*/ 161103 w 378464"/>
                    <a:gd name="connsiteY134" fmla="*/ 44568 h 526700"/>
                    <a:gd name="connsiteX135" fmla="*/ 151060 w 378464"/>
                    <a:gd name="connsiteY135" fmla="*/ 45176 h 526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</a:cxnLst>
                  <a:rect l="l" t="t" r="r" b="b"/>
                  <a:pathLst>
                    <a:path w="378464" h="526700">
                      <a:moveTo>
                        <a:pt x="322941" y="96390"/>
                      </a:moveTo>
                      <a:cubicBezTo>
                        <a:pt x="309788" y="68565"/>
                        <a:pt x="279983" y="58663"/>
                        <a:pt x="254197" y="51008"/>
                      </a:cubicBezTo>
                      <a:cubicBezTo>
                        <a:pt x="227924" y="37703"/>
                        <a:pt x="198668" y="44811"/>
                        <a:pt x="171851" y="52344"/>
                      </a:cubicBezTo>
                      <a:cubicBezTo>
                        <a:pt x="182211" y="35455"/>
                        <a:pt x="171352" y="17229"/>
                        <a:pt x="154956" y="15771"/>
                      </a:cubicBezTo>
                      <a:cubicBezTo>
                        <a:pt x="150400" y="12916"/>
                        <a:pt x="144336" y="9331"/>
                        <a:pt x="139990" y="7205"/>
                      </a:cubicBezTo>
                      <a:cubicBezTo>
                        <a:pt x="119115" y="-2333"/>
                        <a:pt x="91949" y="3681"/>
                        <a:pt x="78230" y="24034"/>
                      </a:cubicBezTo>
                      <a:cubicBezTo>
                        <a:pt x="33222" y="34240"/>
                        <a:pt x="16598" y="92502"/>
                        <a:pt x="6970" y="136973"/>
                      </a:cubicBezTo>
                      <a:cubicBezTo>
                        <a:pt x="-9836" y="225307"/>
                        <a:pt x="10174" y="318381"/>
                        <a:pt x="27751" y="404468"/>
                      </a:cubicBezTo>
                      <a:cubicBezTo>
                        <a:pt x="36941" y="444687"/>
                        <a:pt x="42689" y="485756"/>
                        <a:pt x="53049" y="525730"/>
                      </a:cubicBezTo>
                      <a:cubicBezTo>
                        <a:pt x="53625" y="528707"/>
                        <a:pt x="57067" y="529558"/>
                        <a:pt x="58974" y="527614"/>
                      </a:cubicBezTo>
                      <a:cubicBezTo>
                        <a:pt x="61053" y="525428"/>
                        <a:pt x="60438" y="522512"/>
                        <a:pt x="60914" y="519413"/>
                      </a:cubicBezTo>
                      <a:cubicBezTo>
                        <a:pt x="61751" y="520141"/>
                        <a:pt x="62710" y="520628"/>
                        <a:pt x="63736" y="520932"/>
                      </a:cubicBezTo>
                      <a:cubicBezTo>
                        <a:pt x="64373" y="526460"/>
                        <a:pt x="70199" y="529923"/>
                        <a:pt x="73813" y="529437"/>
                      </a:cubicBezTo>
                      <a:cubicBezTo>
                        <a:pt x="99383" y="526946"/>
                        <a:pt x="131759" y="514613"/>
                        <a:pt x="134381" y="482171"/>
                      </a:cubicBezTo>
                      <a:cubicBezTo>
                        <a:pt x="145683" y="469716"/>
                        <a:pt x="148560" y="451430"/>
                        <a:pt x="152290" y="435027"/>
                      </a:cubicBezTo>
                      <a:cubicBezTo>
                        <a:pt x="155655" y="418320"/>
                        <a:pt x="156397" y="403253"/>
                        <a:pt x="154490" y="390192"/>
                      </a:cubicBezTo>
                      <a:cubicBezTo>
                        <a:pt x="157234" y="386911"/>
                        <a:pt x="154757" y="382900"/>
                        <a:pt x="152440" y="380349"/>
                      </a:cubicBezTo>
                      <a:cubicBezTo>
                        <a:pt x="152268" y="379256"/>
                        <a:pt x="151586" y="378163"/>
                        <a:pt x="150488" y="378041"/>
                      </a:cubicBezTo>
                      <a:cubicBezTo>
                        <a:pt x="149535" y="377007"/>
                        <a:pt x="148532" y="375975"/>
                        <a:pt x="147562" y="374943"/>
                      </a:cubicBezTo>
                      <a:cubicBezTo>
                        <a:pt x="140256" y="367531"/>
                        <a:pt x="134381" y="358781"/>
                        <a:pt x="128843" y="349668"/>
                      </a:cubicBezTo>
                      <a:cubicBezTo>
                        <a:pt x="127679" y="345538"/>
                        <a:pt x="125501" y="341833"/>
                        <a:pt x="122835" y="338734"/>
                      </a:cubicBezTo>
                      <a:cubicBezTo>
                        <a:pt x="120856" y="334723"/>
                        <a:pt x="118860" y="330106"/>
                        <a:pt x="117053" y="325793"/>
                      </a:cubicBezTo>
                      <a:cubicBezTo>
                        <a:pt x="119398" y="318989"/>
                        <a:pt x="112896" y="318868"/>
                        <a:pt x="108556" y="319292"/>
                      </a:cubicBezTo>
                      <a:cubicBezTo>
                        <a:pt x="105979" y="317895"/>
                        <a:pt x="102869" y="317227"/>
                        <a:pt x="100103" y="318321"/>
                      </a:cubicBezTo>
                      <a:cubicBezTo>
                        <a:pt x="85985" y="313217"/>
                        <a:pt x="80863" y="293350"/>
                        <a:pt x="84926" y="278831"/>
                      </a:cubicBezTo>
                      <a:cubicBezTo>
                        <a:pt x="88895" y="261516"/>
                        <a:pt x="108135" y="253619"/>
                        <a:pt x="122241" y="259816"/>
                      </a:cubicBezTo>
                      <a:cubicBezTo>
                        <a:pt x="124758" y="260909"/>
                        <a:pt x="128971" y="265040"/>
                        <a:pt x="129181" y="264493"/>
                      </a:cubicBezTo>
                      <a:cubicBezTo>
                        <a:pt x="129586" y="263460"/>
                        <a:pt x="125961" y="259512"/>
                        <a:pt x="123821" y="257324"/>
                      </a:cubicBezTo>
                      <a:cubicBezTo>
                        <a:pt x="114359" y="247786"/>
                        <a:pt x="98606" y="247422"/>
                        <a:pt x="88502" y="254712"/>
                      </a:cubicBezTo>
                      <a:cubicBezTo>
                        <a:pt x="88191" y="254956"/>
                        <a:pt x="88130" y="254773"/>
                        <a:pt x="88369" y="254408"/>
                      </a:cubicBezTo>
                      <a:cubicBezTo>
                        <a:pt x="90547" y="251127"/>
                        <a:pt x="90431" y="246632"/>
                        <a:pt x="89837" y="242744"/>
                      </a:cubicBezTo>
                      <a:cubicBezTo>
                        <a:pt x="88895" y="234420"/>
                        <a:pt x="88446" y="226037"/>
                        <a:pt x="88496" y="217713"/>
                      </a:cubicBezTo>
                      <a:cubicBezTo>
                        <a:pt x="100973" y="219719"/>
                        <a:pt x="113462" y="223667"/>
                        <a:pt x="125628" y="227434"/>
                      </a:cubicBezTo>
                      <a:cubicBezTo>
                        <a:pt x="126244" y="227617"/>
                        <a:pt x="126704" y="226705"/>
                        <a:pt x="126260" y="226220"/>
                      </a:cubicBezTo>
                      <a:cubicBezTo>
                        <a:pt x="115840" y="214432"/>
                        <a:pt x="103429" y="207203"/>
                        <a:pt x="89067" y="202951"/>
                      </a:cubicBezTo>
                      <a:cubicBezTo>
                        <a:pt x="89333" y="199366"/>
                        <a:pt x="89715" y="195661"/>
                        <a:pt x="90192" y="191954"/>
                      </a:cubicBezTo>
                      <a:cubicBezTo>
                        <a:pt x="107076" y="190314"/>
                        <a:pt x="128821" y="192988"/>
                        <a:pt x="143698" y="197604"/>
                      </a:cubicBezTo>
                      <a:cubicBezTo>
                        <a:pt x="144297" y="197786"/>
                        <a:pt x="144680" y="196876"/>
                        <a:pt x="144175" y="196511"/>
                      </a:cubicBezTo>
                      <a:cubicBezTo>
                        <a:pt x="129425" y="185151"/>
                        <a:pt x="111250" y="176705"/>
                        <a:pt x="93041" y="175308"/>
                      </a:cubicBezTo>
                      <a:cubicBezTo>
                        <a:pt x="93801" y="171724"/>
                        <a:pt x="94638" y="168261"/>
                        <a:pt x="95519" y="164980"/>
                      </a:cubicBezTo>
                      <a:cubicBezTo>
                        <a:pt x="113827" y="154957"/>
                        <a:pt x="136365" y="152161"/>
                        <a:pt x="155893" y="157873"/>
                      </a:cubicBezTo>
                      <a:cubicBezTo>
                        <a:pt x="156453" y="158055"/>
                        <a:pt x="156824" y="157265"/>
                        <a:pt x="156370" y="156900"/>
                      </a:cubicBezTo>
                      <a:cubicBezTo>
                        <a:pt x="141542" y="144264"/>
                        <a:pt x="120606" y="138491"/>
                        <a:pt x="102231" y="144445"/>
                      </a:cubicBezTo>
                      <a:cubicBezTo>
                        <a:pt x="104354" y="139039"/>
                        <a:pt x="106649" y="133754"/>
                        <a:pt x="109049" y="128772"/>
                      </a:cubicBezTo>
                      <a:cubicBezTo>
                        <a:pt x="134009" y="125126"/>
                        <a:pt x="161669" y="127375"/>
                        <a:pt x="184738" y="138917"/>
                      </a:cubicBezTo>
                      <a:cubicBezTo>
                        <a:pt x="185149" y="139099"/>
                        <a:pt x="185509" y="138552"/>
                        <a:pt x="185171" y="138189"/>
                      </a:cubicBezTo>
                      <a:cubicBezTo>
                        <a:pt x="167328" y="120085"/>
                        <a:pt x="143360" y="108601"/>
                        <a:pt x="118633" y="111517"/>
                      </a:cubicBezTo>
                      <a:cubicBezTo>
                        <a:pt x="120107" y="109270"/>
                        <a:pt x="121615" y="107083"/>
                        <a:pt x="123112" y="105016"/>
                      </a:cubicBezTo>
                      <a:cubicBezTo>
                        <a:pt x="131083" y="106172"/>
                        <a:pt x="138809" y="102587"/>
                        <a:pt x="146824" y="103134"/>
                      </a:cubicBezTo>
                      <a:cubicBezTo>
                        <a:pt x="165122" y="103134"/>
                        <a:pt x="186302" y="109695"/>
                        <a:pt x="199721" y="119112"/>
                      </a:cubicBezTo>
                      <a:cubicBezTo>
                        <a:pt x="200137" y="119416"/>
                        <a:pt x="200630" y="118868"/>
                        <a:pt x="200370" y="118444"/>
                      </a:cubicBezTo>
                      <a:cubicBezTo>
                        <a:pt x="188652" y="97544"/>
                        <a:pt x="161320" y="85697"/>
                        <a:pt x="138482" y="88189"/>
                      </a:cubicBezTo>
                      <a:cubicBezTo>
                        <a:pt x="143654" y="84118"/>
                        <a:pt x="149280" y="80715"/>
                        <a:pt x="155233" y="78164"/>
                      </a:cubicBezTo>
                      <a:cubicBezTo>
                        <a:pt x="165111" y="76402"/>
                        <a:pt x="174889" y="76463"/>
                        <a:pt x="184982" y="76949"/>
                      </a:cubicBezTo>
                      <a:cubicBezTo>
                        <a:pt x="198053" y="82903"/>
                        <a:pt x="210968" y="88918"/>
                        <a:pt x="225540" y="93048"/>
                      </a:cubicBezTo>
                      <a:cubicBezTo>
                        <a:pt x="226294" y="93292"/>
                        <a:pt x="226787" y="92198"/>
                        <a:pt x="226300" y="91651"/>
                      </a:cubicBezTo>
                      <a:cubicBezTo>
                        <a:pt x="220402" y="83753"/>
                        <a:pt x="213490" y="76828"/>
                        <a:pt x="205929" y="70935"/>
                      </a:cubicBezTo>
                      <a:cubicBezTo>
                        <a:pt x="211467" y="70570"/>
                        <a:pt x="217497" y="70388"/>
                        <a:pt x="224897" y="70266"/>
                      </a:cubicBezTo>
                      <a:cubicBezTo>
                        <a:pt x="239564" y="78407"/>
                        <a:pt x="255239" y="84179"/>
                        <a:pt x="270283" y="91286"/>
                      </a:cubicBezTo>
                      <a:cubicBezTo>
                        <a:pt x="270815" y="91347"/>
                        <a:pt x="271131" y="90558"/>
                        <a:pt x="270738" y="90132"/>
                      </a:cubicBezTo>
                      <a:cubicBezTo>
                        <a:pt x="265416" y="83753"/>
                        <a:pt x="261220" y="77010"/>
                        <a:pt x="255167" y="71239"/>
                      </a:cubicBezTo>
                      <a:cubicBezTo>
                        <a:pt x="273404" y="75978"/>
                        <a:pt x="290315" y="81688"/>
                        <a:pt x="306268" y="92198"/>
                      </a:cubicBezTo>
                      <a:cubicBezTo>
                        <a:pt x="351831" y="132538"/>
                        <a:pt x="365328" y="180958"/>
                        <a:pt x="366337" y="235696"/>
                      </a:cubicBezTo>
                      <a:cubicBezTo>
                        <a:pt x="367501" y="269961"/>
                        <a:pt x="365334" y="304347"/>
                        <a:pt x="359868" y="338126"/>
                      </a:cubicBezTo>
                      <a:cubicBezTo>
                        <a:pt x="357828" y="351066"/>
                        <a:pt x="355961" y="364735"/>
                        <a:pt x="350567" y="376036"/>
                      </a:cubicBezTo>
                      <a:cubicBezTo>
                        <a:pt x="329055" y="420325"/>
                        <a:pt x="269817" y="438916"/>
                        <a:pt x="229742" y="413641"/>
                      </a:cubicBezTo>
                      <a:cubicBezTo>
                        <a:pt x="225307" y="410482"/>
                        <a:pt x="219465" y="413824"/>
                        <a:pt x="218290" y="419232"/>
                      </a:cubicBezTo>
                      <a:cubicBezTo>
                        <a:pt x="217292" y="422815"/>
                        <a:pt x="218761" y="426704"/>
                        <a:pt x="221799" y="428526"/>
                      </a:cubicBezTo>
                      <a:cubicBezTo>
                        <a:pt x="250733" y="447299"/>
                        <a:pt x="287777" y="445172"/>
                        <a:pt x="317614" y="429924"/>
                      </a:cubicBezTo>
                      <a:cubicBezTo>
                        <a:pt x="345451" y="416314"/>
                        <a:pt x="366686" y="388126"/>
                        <a:pt x="370976" y="354772"/>
                      </a:cubicBezTo>
                      <a:cubicBezTo>
                        <a:pt x="376952" y="320569"/>
                        <a:pt x="379646" y="285817"/>
                        <a:pt x="379008" y="251006"/>
                      </a:cubicBezTo>
                      <a:cubicBezTo>
                        <a:pt x="379180" y="193108"/>
                        <a:pt x="365882" y="133693"/>
                        <a:pt x="322941" y="96390"/>
                      </a:cubicBezTo>
                      <a:close/>
                      <a:moveTo>
                        <a:pt x="68863" y="413885"/>
                      </a:moveTo>
                      <a:cubicBezTo>
                        <a:pt x="67122" y="398514"/>
                        <a:pt x="65160" y="382900"/>
                        <a:pt x="63265" y="367773"/>
                      </a:cubicBezTo>
                      <a:lnTo>
                        <a:pt x="63265" y="367773"/>
                      </a:lnTo>
                      <a:cubicBezTo>
                        <a:pt x="52872" y="285756"/>
                        <a:pt x="40860" y="190010"/>
                        <a:pt x="66335" y="104531"/>
                      </a:cubicBezTo>
                      <a:cubicBezTo>
                        <a:pt x="67510" y="110668"/>
                        <a:pt x="69234" y="116682"/>
                        <a:pt x="71751" y="122332"/>
                      </a:cubicBezTo>
                      <a:cubicBezTo>
                        <a:pt x="39047" y="217046"/>
                        <a:pt x="72776" y="316558"/>
                        <a:pt x="68863" y="413885"/>
                      </a:cubicBezTo>
                      <a:close/>
                      <a:moveTo>
                        <a:pt x="63869" y="83146"/>
                      </a:moveTo>
                      <a:cubicBezTo>
                        <a:pt x="8073" y="142806"/>
                        <a:pt x="38659" y="322573"/>
                        <a:pt x="47727" y="402766"/>
                      </a:cubicBezTo>
                      <a:cubicBezTo>
                        <a:pt x="46015" y="394140"/>
                        <a:pt x="42501" y="376886"/>
                        <a:pt x="42501" y="376886"/>
                      </a:cubicBezTo>
                      <a:lnTo>
                        <a:pt x="42501" y="376886"/>
                      </a:lnTo>
                      <a:cubicBezTo>
                        <a:pt x="16133" y="252585"/>
                        <a:pt x="784" y="130716"/>
                        <a:pt x="71817" y="35576"/>
                      </a:cubicBezTo>
                      <a:cubicBezTo>
                        <a:pt x="65437" y="50339"/>
                        <a:pt x="63303" y="66926"/>
                        <a:pt x="63869" y="83146"/>
                      </a:cubicBezTo>
                      <a:close/>
                      <a:moveTo>
                        <a:pt x="144497" y="390555"/>
                      </a:moveTo>
                      <a:cubicBezTo>
                        <a:pt x="141187" y="400519"/>
                        <a:pt x="138815" y="410180"/>
                        <a:pt x="136476" y="419838"/>
                      </a:cubicBezTo>
                      <a:cubicBezTo>
                        <a:pt x="135766" y="403800"/>
                        <a:pt x="133954" y="387639"/>
                        <a:pt x="129675" y="372209"/>
                      </a:cubicBezTo>
                      <a:cubicBezTo>
                        <a:pt x="134115" y="378709"/>
                        <a:pt x="138482" y="385696"/>
                        <a:pt x="144497" y="390555"/>
                      </a:cubicBezTo>
                      <a:close/>
                      <a:moveTo>
                        <a:pt x="112608" y="420568"/>
                      </a:moveTo>
                      <a:cubicBezTo>
                        <a:pt x="113888" y="397299"/>
                        <a:pt x="114254" y="373302"/>
                        <a:pt x="107675" y="350763"/>
                      </a:cubicBezTo>
                      <a:cubicBezTo>
                        <a:pt x="110757" y="353740"/>
                        <a:pt x="114060" y="356169"/>
                        <a:pt x="118023" y="357384"/>
                      </a:cubicBezTo>
                      <a:cubicBezTo>
                        <a:pt x="120579" y="385270"/>
                        <a:pt x="118057" y="413459"/>
                        <a:pt x="117009" y="441345"/>
                      </a:cubicBezTo>
                      <a:cubicBezTo>
                        <a:pt x="115219" y="457809"/>
                        <a:pt x="118306" y="475063"/>
                        <a:pt x="111067" y="490616"/>
                      </a:cubicBezTo>
                      <a:cubicBezTo>
                        <a:pt x="108052" y="495901"/>
                        <a:pt x="100136" y="500701"/>
                        <a:pt x="94128" y="502767"/>
                      </a:cubicBezTo>
                      <a:cubicBezTo>
                        <a:pt x="107436" y="478040"/>
                        <a:pt x="111111" y="448818"/>
                        <a:pt x="112608" y="420568"/>
                      </a:cubicBezTo>
                      <a:close/>
                      <a:moveTo>
                        <a:pt x="84710" y="322816"/>
                      </a:moveTo>
                      <a:lnTo>
                        <a:pt x="84710" y="322816"/>
                      </a:lnTo>
                      <a:cubicBezTo>
                        <a:pt x="87454" y="325550"/>
                        <a:pt x="90541" y="327798"/>
                        <a:pt x="93873" y="329560"/>
                      </a:cubicBezTo>
                      <a:cubicBezTo>
                        <a:pt x="94505" y="333022"/>
                        <a:pt x="96073" y="336121"/>
                        <a:pt x="97819" y="339037"/>
                      </a:cubicBezTo>
                      <a:cubicBezTo>
                        <a:pt x="97747" y="358418"/>
                        <a:pt x="95403" y="376825"/>
                        <a:pt x="94610" y="395841"/>
                      </a:cubicBezTo>
                      <a:cubicBezTo>
                        <a:pt x="92226" y="429316"/>
                        <a:pt x="92653" y="465768"/>
                        <a:pt x="75232" y="494930"/>
                      </a:cubicBezTo>
                      <a:lnTo>
                        <a:pt x="75204" y="494078"/>
                      </a:lnTo>
                      <a:cubicBezTo>
                        <a:pt x="78641" y="490373"/>
                        <a:pt x="79627" y="485026"/>
                        <a:pt x="80608" y="480045"/>
                      </a:cubicBezTo>
                      <a:lnTo>
                        <a:pt x="80608" y="480045"/>
                      </a:lnTo>
                      <a:cubicBezTo>
                        <a:pt x="92315" y="427250"/>
                        <a:pt x="89876" y="380896"/>
                        <a:pt x="84710" y="322816"/>
                      </a:cubicBezTo>
                      <a:close/>
                      <a:moveTo>
                        <a:pt x="79245" y="264373"/>
                      </a:moveTo>
                      <a:lnTo>
                        <a:pt x="79167" y="263460"/>
                      </a:lnTo>
                      <a:lnTo>
                        <a:pt x="79167" y="263460"/>
                      </a:lnTo>
                      <a:cubicBezTo>
                        <a:pt x="79012" y="261698"/>
                        <a:pt x="78846" y="259816"/>
                        <a:pt x="78696" y="257993"/>
                      </a:cubicBezTo>
                      <a:cubicBezTo>
                        <a:pt x="80376" y="258661"/>
                        <a:pt x="82255" y="258722"/>
                        <a:pt x="83934" y="258054"/>
                      </a:cubicBezTo>
                      <a:cubicBezTo>
                        <a:pt x="84289" y="257932"/>
                        <a:pt x="84455" y="258054"/>
                        <a:pt x="84200" y="258297"/>
                      </a:cubicBezTo>
                      <a:cubicBezTo>
                        <a:pt x="82343" y="260119"/>
                        <a:pt x="80680" y="262124"/>
                        <a:pt x="79245" y="264373"/>
                      </a:cubicBezTo>
                      <a:close/>
                      <a:moveTo>
                        <a:pt x="75077" y="171481"/>
                      </a:moveTo>
                      <a:cubicBezTo>
                        <a:pt x="75115" y="156596"/>
                        <a:pt x="75354" y="143534"/>
                        <a:pt x="76889" y="129500"/>
                      </a:cubicBezTo>
                      <a:cubicBezTo>
                        <a:pt x="79638" y="131992"/>
                        <a:pt x="83247" y="133813"/>
                        <a:pt x="86867" y="133267"/>
                      </a:cubicBezTo>
                      <a:cubicBezTo>
                        <a:pt x="81833" y="145540"/>
                        <a:pt x="77881" y="158358"/>
                        <a:pt x="75077" y="171481"/>
                      </a:cubicBezTo>
                      <a:close/>
                      <a:moveTo>
                        <a:pt x="89233" y="85272"/>
                      </a:moveTo>
                      <a:cubicBezTo>
                        <a:pt x="87892" y="88735"/>
                        <a:pt x="86179" y="93778"/>
                        <a:pt x="88851" y="96937"/>
                      </a:cubicBezTo>
                      <a:cubicBezTo>
                        <a:pt x="89216" y="106050"/>
                        <a:pt x="91583" y="111882"/>
                        <a:pt x="95890" y="114069"/>
                      </a:cubicBezTo>
                      <a:cubicBezTo>
                        <a:pt x="94771" y="116195"/>
                        <a:pt x="93634" y="118383"/>
                        <a:pt x="92526" y="120691"/>
                      </a:cubicBezTo>
                      <a:cubicBezTo>
                        <a:pt x="80110" y="95723"/>
                        <a:pt x="78364" y="63037"/>
                        <a:pt x="91423" y="37886"/>
                      </a:cubicBezTo>
                      <a:cubicBezTo>
                        <a:pt x="105591" y="15771"/>
                        <a:pt x="126654" y="17594"/>
                        <a:pt x="147279" y="15043"/>
                      </a:cubicBezTo>
                      <a:cubicBezTo>
                        <a:pt x="148227" y="14860"/>
                        <a:pt x="149640" y="15286"/>
                        <a:pt x="151098" y="15710"/>
                      </a:cubicBezTo>
                      <a:cubicBezTo>
                        <a:pt x="150982" y="15710"/>
                        <a:pt x="150865" y="15710"/>
                        <a:pt x="150744" y="15710"/>
                      </a:cubicBezTo>
                      <a:cubicBezTo>
                        <a:pt x="117746" y="16196"/>
                        <a:pt x="91661" y="50704"/>
                        <a:pt x="89233" y="85272"/>
                      </a:cubicBezTo>
                      <a:close/>
                      <a:moveTo>
                        <a:pt x="157838" y="56657"/>
                      </a:moveTo>
                      <a:cubicBezTo>
                        <a:pt x="138228" y="63098"/>
                        <a:pt x="121277" y="76159"/>
                        <a:pt x="108628" y="93656"/>
                      </a:cubicBezTo>
                      <a:cubicBezTo>
                        <a:pt x="108600" y="91105"/>
                        <a:pt x="108695" y="89404"/>
                        <a:pt x="108916" y="86851"/>
                      </a:cubicBezTo>
                      <a:cubicBezTo>
                        <a:pt x="123577" y="71967"/>
                        <a:pt x="141670" y="62248"/>
                        <a:pt x="159695" y="53256"/>
                      </a:cubicBezTo>
                      <a:cubicBezTo>
                        <a:pt x="159174" y="54471"/>
                        <a:pt x="158548" y="55564"/>
                        <a:pt x="157838" y="56657"/>
                      </a:cubicBezTo>
                      <a:close/>
                      <a:moveTo>
                        <a:pt x="151060" y="45176"/>
                      </a:moveTo>
                      <a:lnTo>
                        <a:pt x="151048" y="45176"/>
                      </a:lnTo>
                      <a:cubicBezTo>
                        <a:pt x="139087" y="46816"/>
                        <a:pt x="128544" y="52283"/>
                        <a:pt x="118428" y="58176"/>
                      </a:cubicBezTo>
                      <a:cubicBezTo>
                        <a:pt x="126310" y="46208"/>
                        <a:pt x="139076" y="37338"/>
                        <a:pt x="152722" y="36852"/>
                      </a:cubicBezTo>
                      <a:cubicBezTo>
                        <a:pt x="157367" y="36367"/>
                        <a:pt x="161053" y="39404"/>
                        <a:pt x="161103" y="44568"/>
                      </a:cubicBezTo>
                      <a:cubicBezTo>
                        <a:pt x="157750" y="44203"/>
                        <a:pt x="154374" y="44628"/>
                        <a:pt x="151060" y="4517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55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60" name="Graphic 4" descr="A woman with ponytail hair">
              <a:extLst>
                <a:ext uri="{FF2B5EF4-FFF2-40B4-BE49-F238E27FC236}">
                  <a16:creationId xmlns:a16="http://schemas.microsoft.com/office/drawing/2014/main" id="{9B15A389-1315-6B88-8C8A-4A54CEDF5176}"/>
                </a:ext>
              </a:extLst>
            </p:cNvPr>
            <p:cNvGrpSpPr/>
            <p:nvPr/>
          </p:nvGrpSpPr>
          <p:grpSpPr>
            <a:xfrm>
              <a:off x="8249789" y="234336"/>
              <a:ext cx="151868" cy="152314"/>
              <a:chOff x="8249789" y="234336"/>
              <a:chExt cx="151868" cy="152314"/>
            </a:xfrm>
            <a:solidFill>
              <a:srgbClr val="000000"/>
            </a:solidFill>
          </p:grpSpPr>
          <p:sp>
            <p:nvSpPr>
              <p:cNvPr id="161" name="Freeform: Shape 252">
                <a:extLst>
                  <a:ext uri="{FF2B5EF4-FFF2-40B4-BE49-F238E27FC236}">
                    <a16:creationId xmlns:a16="http://schemas.microsoft.com/office/drawing/2014/main" id="{A4784724-4FDF-6343-ACDD-4B09B93DB813}"/>
                  </a:ext>
                </a:extLst>
              </p:cNvPr>
              <p:cNvSpPr/>
              <p:nvPr/>
            </p:nvSpPr>
            <p:spPr>
              <a:xfrm>
                <a:off x="8325712" y="367780"/>
                <a:ext cx="40154" cy="18870"/>
              </a:xfrm>
              <a:custGeom>
                <a:avLst/>
                <a:gdLst>
                  <a:gd name="connsiteX0" fmla="*/ 18847 w 40154"/>
                  <a:gd name="connsiteY0" fmla="*/ 18866 h 18870"/>
                  <a:gd name="connsiteX1" fmla="*/ 9806 w 40154"/>
                  <a:gd name="connsiteY1" fmla="*/ 17140 h 18870"/>
                  <a:gd name="connsiteX2" fmla="*/ 582 w 40154"/>
                  <a:gd name="connsiteY2" fmla="*/ 8131 h 18870"/>
                  <a:gd name="connsiteX3" fmla="*/ 2672 w 40154"/>
                  <a:gd name="connsiteY3" fmla="*/ 518 h 18870"/>
                  <a:gd name="connsiteX4" fmla="*/ 3631 w 40154"/>
                  <a:gd name="connsiteY4" fmla="*/ 239 h 18870"/>
                  <a:gd name="connsiteX5" fmla="*/ 5859 w 40154"/>
                  <a:gd name="connsiteY5" fmla="*/ 1211 h 18870"/>
                  <a:gd name="connsiteX6" fmla="*/ 14878 w 40154"/>
                  <a:gd name="connsiteY6" fmla="*/ 6150 h 18870"/>
                  <a:gd name="connsiteX7" fmla="*/ 23952 w 40154"/>
                  <a:gd name="connsiteY7" fmla="*/ 2475 h 18870"/>
                  <a:gd name="connsiteX8" fmla="*/ 28818 w 40154"/>
                  <a:gd name="connsiteY8" fmla="*/ 196 h 18870"/>
                  <a:gd name="connsiteX9" fmla="*/ 38147 w 40154"/>
                  <a:gd name="connsiteY9" fmla="*/ 3040 h 18870"/>
                  <a:gd name="connsiteX10" fmla="*/ 40109 w 40154"/>
                  <a:gd name="connsiteY10" fmla="*/ 6387 h 18870"/>
                  <a:gd name="connsiteX11" fmla="*/ 39300 w 40154"/>
                  <a:gd name="connsiteY11" fmla="*/ 9559 h 18870"/>
                  <a:gd name="connsiteX12" fmla="*/ 18847 w 40154"/>
                  <a:gd name="connsiteY12" fmla="*/ 18866 h 18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154" h="18870">
                    <a:moveTo>
                      <a:pt x="18847" y="18866"/>
                    </a:moveTo>
                    <a:cubicBezTo>
                      <a:pt x="15765" y="18902"/>
                      <a:pt x="12699" y="18313"/>
                      <a:pt x="9806" y="17140"/>
                    </a:cubicBezTo>
                    <a:cubicBezTo>
                      <a:pt x="5743" y="15452"/>
                      <a:pt x="1946" y="11740"/>
                      <a:pt x="582" y="8131"/>
                    </a:cubicBezTo>
                    <a:cubicBezTo>
                      <a:pt x="-709" y="5391"/>
                      <a:pt x="217" y="2025"/>
                      <a:pt x="2672" y="518"/>
                    </a:cubicBezTo>
                    <a:cubicBezTo>
                      <a:pt x="2960" y="324"/>
                      <a:pt x="3293" y="227"/>
                      <a:pt x="3631" y="239"/>
                    </a:cubicBezTo>
                    <a:cubicBezTo>
                      <a:pt x="4457" y="251"/>
                      <a:pt x="5255" y="597"/>
                      <a:pt x="5859" y="1211"/>
                    </a:cubicBezTo>
                    <a:cubicBezTo>
                      <a:pt x="7799" y="3483"/>
                      <a:pt x="10987" y="6199"/>
                      <a:pt x="14878" y="6150"/>
                    </a:cubicBezTo>
                    <a:cubicBezTo>
                      <a:pt x="18592" y="6065"/>
                      <a:pt x="21169" y="4194"/>
                      <a:pt x="23952" y="2475"/>
                    </a:cubicBezTo>
                    <a:cubicBezTo>
                      <a:pt x="25454" y="1442"/>
                      <a:pt x="27100" y="676"/>
                      <a:pt x="28818" y="196"/>
                    </a:cubicBezTo>
                    <a:cubicBezTo>
                      <a:pt x="32116" y="-502"/>
                      <a:pt x="35592" y="713"/>
                      <a:pt x="38147" y="3040"/>
                    </a:cubicBezTo>
                    <a:cubicBezTo>
                      <a:pt x="39128" y="3884"/>
                      <a:pt x="39816" y="5063"/>
                      <a:pt x="40109" y="6387"/>
                    </a:cubicBezTo>
                    <a:cubicBezTo>
                      <a:pt x="40276" y="7523"/>
                      <a:pt x="39982" y="8678"/>
                      <a:pt x="39300" y="9559"/>
                    </a:cubicBezTo>
                    <a:cubicBezTo>
                      <a:pt x="35531" y="15245"/>
                      <a:pt x="26130" y="19030"/>
                      <a:pt x="18847" y="18866"/>
                    </a:cubicBezTo>
                    <a:close/>
                  </a:path>
                </a:pathLst>
              </a:custGeom>
              <a:solidFill>
                <a:srgbClr val="000000"/>
              </a:solidFill>
              <a:ln w="55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Freeform: Shape 253">
                <a:extLst>
                  <a:ext uri="{FF2B5EF4-FFF2-40B4-BE49-F238E27FC236}">
                    <a16:creationId xmlns:a16="http://schemas.microsoft.com/office/drawing/2014/main" id="{49A4AC77-8911-4100-BBE7-DB95F0C9BC3A}"/>
                  </a:ext>
                </a:extLst>
              </p:cNvPr>
              <p:cNvSpPr/>
              <p:nvPr/>
            </p:nvSpPr>
            <p:spPr>
              <a:xfrm>
                <a:off x="8324607" y="303584"/>
                <a:ext cx="43976" cy="43151"/>
              </a:xfrm>
              <a:custGeom>
                <a:avLst/>
                <a:gdLst>
                  <a:gd name="connsiteX0" fmla="*/ 24292 w 43976"/>
                  <a:gd name="connsiteY0" fmla="*/ 43136 h 43151"/>
                  <a:gd name="connsiteX1" fmla="*/ 2364 w 43976"/>
                  <a:gd name="connsiteY1" fmla="*/ 23749 h 43151"/>
                  <a:gd name="connsiteX2" fmla="*/ 5557 w 43976"/>
                  <a:gd name="connsiteY2" fmla="*/ 22382 h 43151"/>
                  <a:gd name="connsiteX3" fmla="*/ 8029 w 43976"/>
                  <a:gd name="connsiteY3" fmla="*/ 23215 h 43151"/>
                  <a:gd name="connsiteX4" fmla="*/ 33067 w 43976"/>
                  <a:gd name="connsiteY4" fmla="*/ 29296 h 43151"/>
                  <a:gd name="connsiteX5" fmla="*/ 23976 w 43976"/>
                  <a:gd name="connsiteY5" fmla="*/ 4989 h 43151"/>
                  <a:gd name="connsiteX6" fmla="*/ 23411 w 43976"/>
                  <a:gd name="connsiteY6" fmla="*/ 2358 h 43151"/>
                  <a:gd name="connsiteX7" fmla="*/ 26437 w 43976"/>
                  <a:gd name="connsiteY7" fmla="*/ 1 h 43151"/>
                  <a:gd name="connsiteX8" fmla="*/ 43842 w 43976"/>
                  <a:gd name="connsiteY8" fmla="*/ 22935 h 43151"/>
                  <a:gd name="connsiteX9" fmla="*/ 24292 w 43976"/>
                  <a:gd name="connsiteY9" fmla="*/ 43136 h 43151"/>
                  <a:gd name="connsiteX10" fmla="*/ 24292 w 43976"/>
                  <a:gd name="connsiteY10" fmla="*/ 43136 h 4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976" h="43151">
                    <a:moveTo>
                      <a:pt x="24292" y="43136"/>
                    </a:moveTo>
                    <a:cubicBezTo>
                      <a:pt x="17336" y="43409"/>
                      <a:pt x="-7730" y="34010"/>
                      <a:pt x="2364" y="23749"/>
                    </a:cubicBezTo>
                    <a:cubicBezTo>
                      <a:pt x="3245" y="22893"/>
                      <a:pt x="4382" y="22413"/>
                      <a:pt x="5557" y="22382"/>
                    </a:cubicBezTo>
                    <a:cubicBezTo>
                      <a:pt x="6438" y="22388"/>
                      <a:pt x="7297" y="22680"/>
                      <a:pt x="8029" y="23215"/>
                    </a:cubicBezTo>
                    <a:cubicBezTo>
                      <a:pt x="14182" y="28646"/>
                      <a:pt x="25667" y="38123"/>
                      <a:pt x="33067" y="29296"/>
                    </a:cubicBezTo>
                    <a:cubicBezTo>
                      <a:pt x="40284" y="19691"/>
                      <a:pt x="29015" y="7729"/>
                      <a:pt x="23976" y="4989"/>
                    </a:cubicBezTo>
                    <a:cubicBezTo>
                      <a:pt x="23283" y="4339"/>
                      <a:pt x="23056" y="3276"/>
                      <a:pt x="23411" y="2358"/>
                    </a:cubicBezTo>
                    <a:cubicBezTo>
                      <a:pt x="23832" y="924"/>
                      <a:pt x="25063" y="-35"/>
                      <a:pt x="26437" y="1"/>
                    </a:cubicBezTo>
                    <a:cubicBezTo>
                      <a:pt x="36819" y="870"/>
                      <a:pt x="45145" y="11508"/>
                      <a:pt x="43842" y="22935"/>
                    </a:cubicBezTo>
                    <a:cubicBezTo>
                      <a:pt x="43255" y="33919"/>
                      <a:pt x="34524" y="43603"/>
                      <a:pt x="24292" y="43136"/>
                    </a:cubicBezTo>
                    <a:lnTo>
                      <a:pt x="24292" y="43136"/>
                    </a:lnTo>
                    <a:close/>
                  </a:path>
                </a:pathLst>
              </a:custGeom>
              <a:solidFill>
                <a:srgbClr val="000000"/>
              </a:solidFill>
              <a:ln w="55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" name="Freeform: Shape 254">
                <a:extLst>
                  <a:ext uri="{FF2B5EF4-FFF2-40B4-BE49-F238E27FC236}">
                    <a16:creationId xmlns:a16="http://schemas.microsoft.com/office/drawing/2014/main" id="{57770709-AD31-2DAE-5B77-99FB6A000581}"/>
                  </a:ext>
                </a:extLst>
              </p:cNvPr>
              <p:cNvSpPr/>
              <p:nvPr/>
            </p:nvSpPr>
            <p:spPr>
              <a:xfrm>
                <a:off x="8263827" y="280794"/>
                <a:ext cx="43817" cy="31018"/>
              </a:xfrm>
              <a:custGeom>
                <a:avLst/>
                <a:gdLst>
                  <a:gd name="connsiteX0" fmla="*/ 22669 w 43817"/>
                  <a:gd name="connsiteY0" fmla="*/ 31010 h 31018"/>
                  <a:gd name="connsiteX1" fmla="*/ 54 w 43817"/>
                  <a:gd name="connsiteY1" fmla="*/ 3289 h 31018"/>
                  <a:gd name="connsiteX2" fmla="*/ 1284 w 43817"/>
                  <a:gd name="connsiteY2" fmla="*/ 1448 h 31018"/>
                  <a:gd name="connsiteX3" fmla="*/ 5525 w 43817"/>
                  <a:gd name="connsiteY3" fmla="*/ 3015 h 31018"/>
                  <a:gd name="connsiteX4" fmla="*/ 10275 w 43817"/>
                  <a:gd name="connsiteY4" fmla="*/ 12511 h 31018"/>
                  <a:gd name="connsiteX5" fmla="*/ 31216 w 43817"/>
                  <a:gd name="connsiteY5" fmla="*/ 5998 h 31018"/>
                  <a:gd name="connsiteX6" fmla="*/ 33750 w 43817"/>
                  <a:gd name="connsiteY6" fmla="*/ 1278 h 31018"/>
                  <a:gd name="connsiteX7" fmla="*/ 38688 w 43817"/>
                  <a:gd name="connsiteY7" fmla="*/ 117 h 31018"/>
                  <a:gd name="connsiteX8" fmla="*/ 43062 w 43817"/>
                  <a:gd name="connsiteY8" fmla="*/ 3216 h 31018"/>
                  <a:gd name="connsiteX9" fmla="*/ 43306 w 43817"/>
                  <a:gd name="connsiteY9" fmla="*/ 8708 h 31018"/>
                  <a:gd name="connsiteX10" fmla="*/ 42108 w 43817"/>
                  <a:gd name="connsiteY10" fmla="*/ 11976 h 31018"/>
                  <a:gd name="connsiteX11" fmla="*/ 42108 w 43817"/>
                  <a:gd name="connsiteY11" fmla="*/ 11982 h 31018"/>
                  <a:gd name="connsiteX12" fmla="*/ 22669 w 43817"/>
                  <a:gd name="connsiteY12" fmla="*/ 31010 h 31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817" h="31018">
                    <a:moveTo>
                      <a:pt x="22669" y="31010"/>
                    </a:moveTo>
                    <a:cubicBezTo>
                      <a:pt x="12104" y="30992"/>
                      <a:pt x="-944" y="17608"/>
                      <a:pt x="54" y="3289"/>
                    </a:cubicBezTo>
                    <a:cubicBezTo>
                      <a:pt x="181" y="2499"/>
                      <a:pt x="636" y="1819"/>
                      <a:pt x="1284" y="1448"/>
                    </a:cubicBezTo>
                    <a:cubicBezTo>
                      <a:pt x="2753" y="397"/>
                      <a:pt x="5281" y="816"/>
                      <a:pt x="5525" y="3015"/>
                    </a:cubicBezTo>
                    <a:cubicBezTo>
                      <a:pt x="6151" y="6654"/>
                      <a:pt x="7820" y="9978"/>
                      <a:pt x="10275" y="12511"/>
                    </a:cubicBezTo>
                    <a:cubicBezTo>
                      <a:pt x="20197" y="23501"/>
                      <a:pt x="28894" y="20786"/>
                      <a:pt x="31216" y="5998"/>
                    </a:cubicBezTo>
                    <a:cubicBezTo>
                      <a:pt x="31449" y="4115"/>
                      <a:pt x="32364" y="2420"/>
                      <a:pt x="33750" y="1278"/>
                    </a:cubicBezTo>
                    <a:cubicBezTo>
                      <a:pt x="35169" y="160"/>
                      <a:pt x="36981" y="-217"/>
                      <a:pt x="38688" y="117"/>
                    </a:cubicBezTo>
                    <a:cubicBezTo>
                      <a:pt x="40484" y="421"/>
                      <a:pt x="42070" y="1551"/>
                      <a:pt x="43062" y="3216"/>
                    </a:cubicBezTo>
                    <a:cubicBezTo>
                      <a:pt x="43976" y="4887"/>
                      <a:pt x="44065" y="6952"/>
                      <a:pt x="43306" y="8708"/>
                    </a:cubicBezTo>
                    <a:cubicBezTo>
                      <a:pt x="42890" y="9789"/>
                      <a:pt x="42491" y="10895"/>
                      <a:pt x="42108" y="11976"/>
                    </a:cubicBezTo>
                    <a:lnTo>
                      <a:pt x="42108" y="11982"/>
                    </a:lnTo>
                    <a:cubicBezTo>
                      <a:pt x="39309" y="21569"/>
                      <a:pt x="32802" y="31350"/>
                      <a:pt x="22669" y="31010"/>
                    </a:cubicBezTo>
                    <a:close/>
                  </a:path>
                </a:pathLst>
              </a:custGeom>
              <a:solidFill>
                <a:srgbClr val="000000"/>
              </a:solidFill>
              <a:ln w="55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Freeform: Shape 255">
                <a:extLst>
                  <a:ext uri="{FF2B5EF4-FFF2-40B4-BE49-F238E27FC236}">
                    <a16:creationId xmlns:a16="http://schemas.microsoft.com/office/drawing/2014/main" id="{4519C945-05A2-7EB7-0E7B-EC8D2D4236D0}"/>
                  </a:ext>
                </a:extLst>
              </p:cNvPr>
              <p:cNvSpPr/>
              <p:nvPr/>
            </p:nvSpPr>
            <p:spPr>
              <a:xfrm>
                <a:off x="8361674" y="275788"/>
                <a:ext cx="33280" cy="23045"/>
              </a:xfrm>
              <a:custGeom>
                <a:avLst/>
                <a:gdLst>
                  <a:gd name="connsiteX0" fmla="*/ 16137 w 33280"/>
                  <a:gd name="connsiteY0" fmla="*/ 23046 h 23045"/>
                  <a:gd name="connsiteX1" fmla="*/ 1898 w 33280"/>
                  <a:gd name="connsiteY1" fmla="*/ 14109 h 23045"/>
                  <a:gd name="connsiteX2" fmla="*/ 7 w 33280"/>
                  <a:gd name="connsiteY2" fmla="*/ 8416 h 23045"/>
                  <a:gd name="connsiteX3" fmla="*/ 2585 w 33280"/>
                  <a:gd name="connsiteY3" fmla="*/ 2292 h 23045"/>
                  <a:gd name="connsiteX4" fmla="*/ 4747 w 33280"/>
                  <a:gd name="connsiteY4" fmla="*/ 2797 h 23045"/>
                  <a:gd name="connsiteX5" fmla="*/ 7158 w 33280"/>
                  <a:gd name="connsiteY5" fmla="*/ 6272 h 23045"/>
                  <a:gd name="connsiteX6" fmla="*/ 7352 w 33280"/>
                  <a:gd name="connsiteY6" fmla="*/ 6618 h 23045"/>
                  <a:gd name="connsiteX7" fmla="*/ 14231 w 33280"/>
                  <a:gd name="connsiteY7" fmla="*/ 12110 h 23045"/>
                  <a:gd name="connsiteX8" fmla="*/ 23022 w 33280"/>
                  <a:gd name="connsiteY8" fmla="*/ 4376 h 23045"/>
                  <a:gd name="connsiteX9" fmla="*/ 26664 w 33280"/>
                  <a:gd name="connsiteY9" fmla="*/ 263 h 23045"/>
                  <a:gd name="connsiteX10" fmla="*/ 30660 w 33280"/>
                  <a:gd name="connsiteY10" fmla="*/ 786 h 23045"/>
                  <a:gd name="connsiteX11" fmla="*/ 33165 w 33280"/>
                  <a:gd name="connsiteY11" fmla="*/ 7159 h 23045"/>
                  <a:gd name="connsiteX12" fmla="*/ 16137 w 33280"/>
                  <a:gd name="connsiteY12" fmla="*/ 23046 h 23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280" h="23045">
                    <a:moveTo>
                      <a:pt x="16137" y="23046"/>
                    </a:moveTo>
                    <a:cubicBezTo>
                      <a:pt x="10844" y="23058"/>
                      <a:pt x="5694" y="19728"/>
                      <a:pt x="1898" y="14109"/>
                    </a:cubicBezTo>
                    <a:cubicBezTo>
                      <a:pt x="806" y="12438"/>
                      <a:pt x="152" y="10464"/>
                      <a:pt x="7" y="8416"/>
                    </a:cubicBezTo>
                    <a:cubicBezTo>
                      <a:pt x="-54" y="6776"/>
                      <a:pt x="213" y="4899"/>
                      <a:pt x="2585" y="2292"/>
                    </a:cubicBezTo>
                    <a:cubicBezTo>
                      <a:pt x="3322" y="2031"/>
                      <a:pt x="4159" y="2244"/>
                      <a:pt x="4747" y="2797"/>
                    </a:cubicBezTo>
                    <a:cubicBezTo>
                      <a:pt x="5711" y="3811"/>
                      <a:pt x="6520" y="4984"/>
                      <a:pt x="7158" y="6272"/>
                    </a:cubicBezTo>
                    <a:lnTo>
                      <a:pt x="7352" y="6618"/>
                    </a:lnTo>
                    <a:cubicBezTo>
                      <a:pt x="8810" y="9419"/>
                      <a:pt x="11348" y="11454"/>
                      <a:pt x="14231" y="12110"/>
                    </a:cubicBezTo>
                    <a:cubicBezTo>
                      <a:pt x="18554" y="12985"/>
                      <a:pt x="22285" y="8787"/>
                      <a:pt x="23022" y="4376"/>
                    </a:cubicBezTo>
                    <a:cubicBezTo>
                      <a:pt x="23393" y="2383"/>
                      <a:pt x="24923" y="840"/>
                      <a:pt x="26664" y="263"/>
                    </a:cubicBezTo>
                    <a:cubicBezTo>
                      <a:pt x="27999" y="-223"/>
                      <a:pt x="29468" y="-28"/>
                      <a:pt x="30660" y="786"/>
                    </a:cubicBezTo>
                    <a:cubicBezTo>
                      <a:pt x="32750" y="1934"/>
                      <a:pt x="33614" y="4735"/>
                      <a:pt x="33165" y="7159"/>
                    </a:cubicBezTo>
                    <a:cubicBezTo>
                      <a:pt x="31680" y="15883"/>
                      <a:pt x="24352" y="23070"/>
                      <a:pt x="16137" y="230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55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" name="Freeform: Shape 256">
                <a:extLst>
                  <a:ext uri="{FF2B5EF4-FFF2-40B4-BE49-F238E27FC236}">
                    <a16:creationId xmlns:a16="http://schemas.microsoft.com/office/drawing/2014/main" id="{D46DF7D4-1DDD-4B06-F681-64D4CDD7FC4E}"/>
                  </a:ext>
                </a:extLst>
              </p:cNvPr>
              <p:cNvSpPr/>
              <p:nvPr/>
            </p:nvSpPr>
            <p:spPr>
              <a:xfrm>
                <a:off x="8249789" y="239009"/>
                <a:ext cx="65369" cy="21927"/>
              </a:xfrm>
              <a:custGeom>
                <a:avLst/>
                <a:gdLst>
                  <a:gd name="connsiteX0" fmla="*/ 933 w 65369"/>
                  <a:gd name="connsiteY0" fmla="*/ 21915 h 21927"/>
                  <a:gd name="connsiteX1" fmla="*/ 800 w 65369"/>
                  <a:gd name="connsiteY1" fmla="*/ 21928 h 21927"/>
                  <a:gd name="connsiteX2" fmla="*/ 29 w 65369"/>
                  <a:gd name="connsiteY2" fmla="*/ 21326 h 21927"/>
                  <a:gd name="connsiteX3" fmla="*/ 356 w 65369"/>
                  <a:gd name="connsiteY3" fmla="*/ 20421 h 21927"/>
                  <a:gd name="connsiteX4" fmla="*/ 4109 w 65369"/>
                  <a:gd name="connsiteY4" fmla="*/ 17505 h 21927"/>
                  <a:gd name="connsiteX5" fmla="*/ 14114 w 65369"/>
                  <a:gd name="connsiteY5" fmla="*/ 10700 h 21927"/>
                  <a:gd name="connsiteX6" fmla="*/ 31597 w 65369"/>
                  <a:gd name="connsiteY6" fmla="*/ 4188 h 21927"/>
                  <a:gd name="connsiteX7" fmla="*/ 59284 w 65369"/>
                  <a:gd name="connsiteY7" fmla="*/ 269 h 21927"/>
                  <a:gd name="connsiteX8" fmla="*/ 63297 w 65369"/>
                  <a:gd name="connsiteY8" fmla="*/ 2001 h 21927"/>
                  <a:gd name="connsiteX9" fmla="*/ 65320 w 65369"/>
                  <a:gd name="connsiteY9" fmla="*/ 6101 h 21927"/>
                  <a:gd name="connsiteX10" fmla="*/ 60919 w 65369"/>
                  <a:gd name="connsiteY10" fmla="*/ 13489 h 21927"/>
                  <a:gd name="connsiteX11" fmla="*/ 30787 w 65369"/>
                  <a:gd name="connsiteY11" fmla="*/ 16508 h 21927"/>
                  <a:gd name="connsiteX12" fmla="*/ 20932 w 65369"/>
                  <a:gd name="connsiteY12" fmla="*/ 18501 h 21927"/>
                  <a:gd name="connsiteX13" fmla="*/ 20926 w 65369"/>
                  <a:gd name="connsiteY13" fmla="*/ 18501 h 21927"/>
                  <a:gd name="connsiteX14" fmla="*/ 4697 w 65369"/>
                  <a:gd name="connsiteY14" fmla="*/ 21180 h 21927"/>
                  <a:gd name="connsiteX15" fmla="*/ 933 w 65369"/>
                  <a:gd name="connsiteY15" fmla="*/ 21915 h 21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5369" h="21927">
                    <a:moveTo>
                      <a:pt x="933" y="21915"/>
                    </a:moveTo>
                    <a:cubicBezTo>
                      <a:pt x="889" y="21928"/>
                      <a:pt x="844" y="21928"/>
                      <a:pt x="800" y="21928"/>
                    </a:cubicBezTo>
                    <a:cubicBezTo>
                      <a:pt x="451" y="21934"/>
                      <a:pt x="140" y="21691"/>
                      <a:pt x="29" y="21326"/>
                    </a:cubicBezTo>
                    <a:cubicBezTo>
                      <a:pt x="-65" y="20980"/>
                      <a:pt x="74" y="20603"/>
                      <a:pt x="356" y="20421"/>
                    </a:cubicBezTo>
                    <a:cubicBezTo>
                      <a:pt x="1648" y="19461"/>
                      <a:pt x="2895" y="18471"/>
                      <a:pt x="4109" y="17505"/>
                    </a:cubicBezTo>
                    <a:cubicBezTo>
                      <a:pt x="7213" y="14850"/>
                      <a:pt x="10567" y="12572"/>
                      <a:pt x="14114" y="10700"/>
                    </a:cubicBezTo>
                    <a:cubicBezTo>
                      <a:pt x="19724" y="7924"/>
                      <a:pt x="25632" y="5852"/>
                      <a:pt x="31597" y="4188"/>
                    </a:cubicBezTo>
                    <a:cubicBezTo>
                      <a:pt x="40072" y="1721"/>
                      <a:pt x="49966" y="-849"/>
                      <a:pt x="59284" y="269"/>
                    </a:cubicBezTo>
                    <a:cubicBezTo>
                      <a:pt x="60747" y="409"/>
                      <a:pt x="62138" y="1010"/>
                      <a:pt x="63297" y="2001"/>
                    </a:cubicBezTo>
                    <a:cubicBezTo>
                      <a:pt x="64427" y="3027"/>
                      <a:pt x="65154" y="4498"/>
                      <a:pt x="65320" y="6101"/>
                    </a:cubicBezTo>
                    <a:cubicBezTo>
                      <a:pt x="65697" y="9151"/>
                      <a:pt x="63895" y="12960"/>
                      <a:pt x="60919" y="13489"/>
                    </a:cubicBezTo>
                    <a:cubicBezTo>
                      <a:pt x="50936" y="15202"/>
                      <a:pt x="40765" y="14734"/>
                      <a:pt x="30787" y="16508"/>
                    </a:cubicBezTo>
                    <a:cubicBezTo>
                      <a:pt x="27489" y="17110"/>
                      <a:pt x="24158" y="17815"/>
                      <a:pt x="20932" y="18501"/>
                    </a:cubicBezTo>
                    <a:lnTo>
                      <a:pt x="20926" y="18501"/>
                    </a:lnTo>
                    <a:cubicBezTo>
                      <a:pt x="15588" y="19801"/>
                      <a:pt x="10123" y="20463"/>
                      <a:pt x="4697" y="21180"/>
                    </a:cubicBezTo>
                    <a:cubicBezTo>
                      <a:pt x="4231" y="21241"/>
                      <a:pt x="2563" y="21557"/>
                      <a:pt x="933" y="219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55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Freeform: Shape 257">
                <a:extLst>
                  <a:ext uri="{FF2B5EF4-FFF2-40B4-BE49-F238E27FC236}">
                    <a16:creationId xmlns:a16="http://schemas.microsoft.com/office/drawing/2014/main" id="{06DD653C-ABF8-A3F0-D947-6538B95769F5}"/>
                  </a:ext>
                </a:extLst>
              </p:cNvPr>
              <p:cNvSpPr/>
              <p:nvPr/>
            </p:nvSpPr>
            <p:spPr>
              <a:xfrm>
                <a:off x="8353754" y="234336"/>
                <a:ext cx="47903" cy="23527"/>
              </a:xfrm>
              <a:custGeom>
                <a:avLst/>
                <a:gdLst>
                  <a:gd name="connsiteX0" fmla="*/ 45674 w 47903"/>
                  <a:gd name="connsiteY0" fmla="*/ 23527 h 23527"/>
                  <a:gd name="connsiteX1" fmla="*/ 39704 w 47903"/>
                  <a:gd name="connsiteY1" fmla="*/ 21868 h 23527"/>
                  <a:gd name="connsiteX2" fmla="*/ 9085 w 47903"/>
                  <a:gd name="connsiteY2" fmla="*/ 16619 h 23527"/>
                  <a:gd name="connsiteX3" fmla="*/ 100 w 47903"/>
                  <a:gd name="connsiteY3" fmla="*/ 10276 h 23527"/>
                  <a:gd name="connsiteX4" fmla="*/ 1763 w 47903"/>
                  <a:gd name="connsiteY4" fmla="*/ 4663 h 23527"/>
                  <a:gd name="connsiteX5" fmla="*/ 46589 w 47903"/>
                  <a:gd name="connsiteY5" fmla="*/ 16783 h 23527"/>
                  <a:gd name="connsiteX6" fmla="*/ 47886 w 47903"/>
                  <a:gd name="connsiteY6" fmla="*/ 22093 h 23527"/>
                  <a:gd name="connsiteX7" fmla="*/ 46971 w 47903"/>
                  <a:gd name="connsiteY7" fmla="*/ 23411 h 23527"/>
                  <a:gd name="connsiteX8" fmla="*/ 45674 w 47903"/>
                  <a:gd name="connsiteY8" fmla="*/ 23527 h 23527"/>
                  <a:gd name="connsiteX9" fmla="*/ 45674 w 47903"/>
                  <a:gd name="connsiteY9" fmla="*/ 23527 h 23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7903" h="23527">
                    <a:moveTo>
                      <a:pt x="45674" y="23527"/>
                    </a:moveTo>
                    <a:cubicBezTo>
                      <a:pt x="43612" y="23375"/>
                      <a:pt x="41589" y="22816"/>
                      <a:pt x="39704" y="21868"/>
                    </a:cubicBezTo>
                    <a:cubicBezTo>
                      <a:pt x="29960" y="17561"/>
                      <a:pt x="19589" y="15143"/>
                      <a:pt x="9085" y="16619"/>
                    </a:cubicBezTo>
                    <a:cubicBezTo>
                      <a:pt x="5249" y="16820"/>
                      <a:pt x="965" y="14711"/>
                      <a:pt x="100" y="10276"/>
                    </a:cubicBezTo>
                    <a:cubicBezTo>
                      <a:pt x="-260" y="8217"/>
                      <a:pt x="366" y="6097"/>
                      <a:pt x="1763" y="4663"/>
                    </a:cubicBezTo>
                    <a:cubicBezTo>
                      <a:pt x="13913" y="-6339"/>
                      <a:pt x="38867" y="3934"/>
                      <a:pt x="46589" y="16783"/>
                    </a:cubicBezTo>
                    <a:cubicBezTo>
                      <a:pt x="47548" y="18344"/>
                      <a:pt x="48002" y="20216"/>
                      <a:pt x="47886" y="22093"/>
                    </a:cubicBezTo>
                    <a:cubicBezTo>
                      <a:pt x="47875" y="22700"/>
                      <a:pt x="47503" y="23235"/>
                      <a:pt x="46971" y="23411"/>
                    </a:cubicBezTo>
                    <a:cubicBezTo>
                      <a:pt x="46544" y="23490"/>
                      <a:pt x="46112" y="23533"/>
                      <a:pt x="45674" y="23527"/>
                    </a:cubicBezTo>
                    <a:lnTo>
                      <a:pt x="45674" y="23527"/>
                    </a:lnTo>
                    <a:close/>
                  </a:path>
                </a:pathLst>
              </a:custGeom>
              <a:solidFill>
                <a:srgbClr val="000000"/>
              </a:solidFill>
              <a:ln w="55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4C8953E4-8942-7487-9D45-2C6B17B88B8F}"/>
              </a:ext>
            </a:extLst>
          </p:cNvPr>
          <p:cNvGrpSpPr/>
          <p:nvPr/>
        </p:nvGrpSpPr>
        <p:grpSpPr>
          <a:xfrm rot="196932" flipH="1">
            <a:off x="11180373" y="5069809"/>
            <a:ext cx="819352" cy="1237092"/>
            <a:chOff x="4268964" y="3986940"/>
            <a:chExt cx="973336" cy="1704170"/>
          </a:xfrm>
        </p:grpSpPr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0CFF7057-D6F2-ED85-199F-520124C35054}"/>
                </a:ext>
              </a:extLst>
            </p:cNvPr>
            <p:cNvGrpSpPr/>
            <p:nvPr/>
          </p:nvGrpSpPr>
          <p:grpSpPr>
            <a:xfrm>
              <a:off x="4268964" y="3986940"/>
              <a:ext cx="973336" cy="1704170"/>
              <a:chOff x="4268964" y="3986940"/>
              <a:chExt cx="973336" cy="1704170"/>
            </a:xfrm>
          </p:grpSpPr>
          <p:pic>
            <p:nvPicPr>
              <p:cNvPr id="209" name="Graphic 208" descr="Woman cycling">
                <a:extLst>
                  <a:ext uri="{FF2B5EF4-FFF2-40B4-BE49-F238E27FC236}">
                    <a16:creationId xmlns:a16="http://schemas.microsoft.com/office/drawing/2014/main" id="{39D0B68A-DAF9-B7D1-8CF6-319C67EAE7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268964" y="4444902"/>
                <a:ext cx="973336" cy="1246208"/>
              </a:xfrm>
              <a:prstGeom prst="rect">
                <a:avLst/>
              </a:prstGeom>
            </p:spPr>
          </p:pic>
          <p:pic>
            <p:nvPicPr>
              <p:cNvPr id="210" name="Graphic 209" descr="Woman with top knot">
                <a:extLst>
                  <a:ext uri="{FF2B5EF4-FFF2-40B4-BE49-F238E27FC236}">
                    <a16:creationId xmlns:a16="http://schemas.microsoft.com/office/drawing/2014/main" id="{FAD4CBD5-C4C7-D5F1-6393-50EF8A65A5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4382378" y="3986940"/>
                <a:ext cx="486328" cy="537222"/>
              </a:xfrm>
              <a:prstGeom prst="rect">
                <a:avLst/>
              </a:prstGeom>
            </p:spPr>
          </p:pic>
        </p:grpSp>
        <p:pic>
          <p:nvPicPr>
            <p:cNvPr id="208" name="Graphic 207" descr="A smiling woman">
              <a:extLst>
                <a:ext uri="{FF2B5EF4-FFF2-40B4-BE49-F238E27FC236}">
                  <a16:creationId xmlns:a16="http://schemas.microsoft.com/office/drawing/2014/main" id="{2760FEA1-5AFA-2974-CA91-67DD5AF3C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640648" y="4280815"/>
              <a:ext cx="180648" cy="197584"/>
            </a:xfrm>
            <a:prstGeom prst="rect">
              <a:avLst/>
            </a:prstGeom>
          </p:spPr>
        </p:pic>
      </p:grpSp>
      <p:pic>
        <p:nvPicPr>
          <p:cNvPr id="213" name="Graphic 212" descr="Crawling baby in onesie">
            <a:extLst>
              <a:ext uri="{FF2B5EF4-FFF2-40B4-BE49-F238E27FC236}">
                <a16:creationId xmlns:a16="http://schemas.microsoft.com/office/drawing/2014/main" id="{F84FE100-768F-233D-8F1F-B60E7A6EE44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84293" y="5511557"/>
            <a:ext cx="908927" cy="790113"/>
          </a:xfrm>
          <a:prstGeom prst="rect">
            <a:avLst/>
          </a:prstGeom>
        </p:spPr>
      </p:pic>
      <p:sp>
        <p:nvSpPr>
          <p:cNvPr id="215" name="Rectangle 214">
            <a:extLst>
              <a:ext uri="{FF2B5EF4-FFF2-40B4-BE49-F238E27FC236}">
                <a16:creationId xmlns:a16="http://schemas.microsoft.com/office/drawing/2014/main" id="{7B8EFA7C-5468-5A5B-2464-F8A03F68F3F2}"/>
              </a:ext>
            </a:extLst>
          </p:cNvPr>
          <p:cNvSpPr/>
          <p:nvPr/>
        </p:nvSpPr>
        <p:spPr>
          <a:xfrm>
            <a:off x="706403" y="-259635"/>
            <a:ext cx="5108567" cy="1200329"/>
          </a:xfrm>
          <a:prstGeom prst="rect">
            <a:avLst/>
          </a:prstGeom>
          <a:noFill/>
          <a:ln w="6350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19050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B7A0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Back </a:t>
            </a:r>
            <a:r>
              <a:rPr kumimoji="0" lang="en-US" sz="7200" b="0" i="0" u="none" strike="noStrike" kern="1200" cap="none" spc="0" normalizeH="0" baseline="0" noProof="0" dirty="0">
                <a:ln w="19050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B7A0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en-US" sz="6000" b="0" i="0" u="none" strike="noStrike" kern="1200" cap="none" spc="0" normalizeH="0" baseline="0" noProof="0" dirty="0">
                <a:ln w="19050">
                  <a:solidFill>
                    <a:prstClr val="black">
                      <a:lumMod val="95000"/>
                      <a:lumOff val="5000"/>
                    </a:prstClr>
                  </a:solidFill>
                </a:ln>
                <a:solidFill>
                  <a:srgbClr val="FB7A0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Basics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A8D35405-839F-546C-4D15-F2C4107C45D9}"/>
              </a:ext>
            </a:extLst>
          </p:cNvPr>
          <p:cNvSpPr txBox="1"/>
          <p:nvPr/>
        </p:nvSpPr>
        <p:spPr>
          <a:xfrm>
            <a:off x="977262" y="723224"/>
            <a:ext cx="442774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Managing wellbeing at home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225" name="Rectangle: Rounded Corners 224">
            <a:extLst>
              <a:ext uri="{FF2B5EF4-FFF2-40B4-BE49-F238E27FC236}">
                <a16:creationId xmlns:a16="http://schemas.microsoft.com/office/drawing/2014/main" id="{52AA54BE-3487-6499-DD8A-231C576D9823}"/>
              </a:ext>
            </a:extLst>
          </p:cNvPr>
          <p:cNvSpPr/>
          <p:nvPr/>
        </p:nvSpPr>
        <p:spPr>
          <a:xfrm>
            <a:off x="8438265" y="3107980"/>
            <a:ext cx="3570454" cy="6383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you thought about giving your time to others or the community?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219" name="Graphic 218" descr="Woman with ribbon on hair">
            <a:extLst>
              <a:ext uri="{FF2B5EF4-FFF2-40B4-BE49-F238E27FC236}">
                <a16:creationId xmlns:a16="http://schemas.microsoft.com/office/drawing/2014/main" id="{663D3256-A19E-40CC-07F5-A82216F9A77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flipH="1">
            <a:off x="10037568" y="1526099"/>
            <a:ext cx="883291" cy="1657510"/>
          </a:xfrm>
          <a:prstGeom prst="rect">
            <a:avLst/>
          </a:prstGeom>
        </p:spPr>
      </p:pic>
      <p:grpSp>
        <p:nvGrpSpPr>
          <p:cNvPr id="223" name="Group 222">
            <a:extLst>
              <a:ext uri="{FF2B5EF4-FFF2-40B4-BE49-F238E27FC236}">
                <a16:creationId xmlns:a16="http://schemas.microsoft.com/office/drawing/2014/main" id="{55A112B4-3367-6218-49CA-03CE3277D2AC}"/>
              </a:ext>
            </a:extLst>
          </p:cNvPr>
          <p:cNvGrpSpPr/>
          <p:nvPr/>
        </p:nvGrpSpPr>
        <p:grpSpPr>
          <a:xfrm>
            <a:off x="9321205" y="1408679"/>
            <a:ext cx="819150" cy="1775460"/>
            <a:chOff x="10864215" y="1661160"/>
            <a:chExt cx="986790" cy="2057400"/>
          </a:xfrm>
        </p:grpSpPr>
        <p:pic>
          <p:nvPicPr>
            <p:cNvPr id="221" name="Graphic 18" descr="Man holding sign">
              <a:extLst>
                <a:ext uri="{FF2B5EF4-FFF2-40B4-BE49-F238E27FC236}">
                  <a16:creationId xmlns:a16="http://schemas.microsoft.com/office/drawing/2014/main" id="{C838A6B0-4D88-F35C-006A-F9CD1F561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0864215" y="1661160"/>
              <a:ext cx="986790" cy="2057400"/>
            </a:xfrm>
            <a:prstGeom prst="rect">
              <a:avLst/>
            </a:prstGeom>
          </p:spPr>
        </p:pic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798CE84F-3A11-B7B0-7942-61AB43159FA8}"/>
                </a:ext>
              </a:extLst>
            </p:cNvPr>
            <p:cNvSpPr txBox="1"/>
            <p:nvPr/>
          </p:nvSpPr>
          <p:spPr>
            <a:xfrm rot="21480000">
              <a:off x="10927744" y="1999949"/>
              <a:ext cx="914754" cy="69546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/>
                </a:rPr>
                <a:t>Volunteer Project</a:t>
              </a:r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4FB5D8EC-A6F8-E255-AA5B-3A28202C144C}"/>
              </a:ext>
            </a:extLst>
          </p:cNvPr>
          <p:cNvGrpSpPr/>
          <p:nvPr/>
        </p:nvGrpSpPr>
        <p:grpSpPr>
          <a:xfrm rot="-180000">
            <a:off x="10266796" y="4282725"/>
            <a:ext cx="422458" cy="1371443"/>
            <a:chOff x="9895523" y="4263390"/>
            <a:chExt cx="501015" cy="1630680"/>
          </a:xfrm>
        </p:grpSpPr>
        <p:pic>
          <p:nvPicPr>
            <p:cNvPr id="227" name="Graphic 3" descr="Woman walking with walking stick">
              <a:extLst>
                <a:ext uri="{FF2B5EF4-FFF2-40B4-BE49-F238E27FC236}">
                  <a16:creationId xmlns:a16="http://schemas.microsoft.com/office/drawing/2014/main" id="{5E0FEDF9-88FE-3C18-0CA3-7037A9E59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9895523" y="4560570"/>
              <a:ext cx="501015" cy="1333500"/>
            </a:xfrm>
            <a:prstGeom prst="rect">
              <a:avLst/>
            </a:prstGeom>
          </p:spPr>
        </p:pic>
        <p:pic>
          <p:nvPicPr>
            <p:cNvPr id="228" name="Graphic 6" descr="A man with dreads">
              <a:extLst>
                <a:ext uri="{FF2B5EF4-FFF2-40B4-BE49-F238E27FC236}">
                  <a16:creationId xmlns:a16="http://schemas.microsoft.com/office/drawing/2014/main" id="{1E63B3B2-B0D6-FE9A-EDE3-1389FD376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9993630" y="4263390"/>
              <a:ext cx="339090" cy="377190"/>
            </a:xfrm>
            <a:prstGeom prst="rect">
              <a:avLst/>
            </a:prstGeom>
          </p:spPr>
        </p:pic>
        <p:pic>
          <p:nvPicPr>
            <p:cNvPr id="229" name="Graphic 7" descr="A smiling face">
              <a:extLst>
                <a:ext uri="{FF2B5EF4-FFF2-40B4-BE49-F238E27FC236}">
                  <a16:creationId xmlns:a16="http://schemas.microsoft.com/office/drawing/2014/main" id="{5764DC6B-B46B-9C71-834E-82A2651AF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10111297" y="4427245"/>
              <a:ext cx="175260" cy="177165"/>
            </a:xfrm>
            <a:prstGeom prst="rect">
              <a:avLst/>
            </a:prstGeom>
          </p:spPr>
        </p:pic>
      </p:grpSp>
      <p:grpSp>
        <p:nvGrpSpPr>
          <p:cNvPr id="130" name="Graphic 5" descr="Boy in a wheelchair">
            <a:extLst>
              <a:ext uri="{FF2B5EF4-FFF2-40B4-BE49-F238E27FC236}">
                <a16:creationId xmlns:a16="http://schemas.microsoft.com/office/drawing/2014/main" id="{A1FFF5EF-B083-D312-E85B-79A718106759}"/>
              </a:ext>
            </a:extLst>
          </p:cNvPr>
          <p:cNvGrpSpPr/>
          <p:nvPr/>
        </p:nvGrpSpPr>
        <p:grpSpPr>
          <a:xfrm flipH="1">
            <a:off x="10979197" y="2068031"/>
            <a:ext cx="932572" cy="1084114"/>
            <a:chOff x="9963530" y="1998232"/>
            <a:chExt cx="1084972" cy="1266994"/>
          </a:xfrm>
        </p:grpSpPr>
        <p:grpSp>
          <p:nvGrpSpPr>
            <p:cNvPr id="67" name="Graphic 5" descr="Boy in a wheelchair">
              <a:extLst>
                <a:ext uri="{FF2B5EF4-FFF2-40B4-BE49-F238E27FC236}">
                  <a16:creationId xmlns:a16="http://schemas.microsoft.com/office/drawing/2014/main" id="{5A26A526-04CD-4192-0FA3-FEC9A4274BD6}"/>
                </a:ext>
              </a:extLst>
            </p:cNvPr>
            <p:cNvGrpSpPr/>
            <p:nvPr/>
          </p:nvGrpSpPr>
          <p:grpSpPr>
            <a:xfrm>
              <a:off x="9963530" y="2219712"/>
              <a:ext cx="1084972" cy="1045514"/>
              <a:chOff x="9963530" y="2219712"/>
              <a:chExt cx="1084972" cy="1045514"/>
            </a:xfrm>
          </p:grpSpPr>
          <p:sp>
            <p:nvSpPr>
              <p:cNvPr id="80" name="Freeform: Shape 327">
                <a:extLst>
                  <a:ext uri="{FF2B5EF4-FFF2-40B4-BE49-F238E27FC236}">
                    <a16:creationId xmlns:a16="http://schemas.microsoft.com/office/drawing/2014/main" id="{8BFB2BE3-7874-7D63-1382-6613AF0467B1}"/>
                  </a:ext>
                </a:extLst>
              </p:cNvPr>
              <p:cNvSpPr/>
              <p:nvPr/>
            </p:nvSpPr>
            <p:spPr>
              <a:xfrm>
                <a:off x="9968541" y="2220115"/>
                <a:ext cx="1077774" cy="1042226"/>
              </a:xfrm>
              <a:custGeom>
                <a:avLst/>
                <a:gdLst>
                  <a:gd name="connsiteX0" fmla="*/ 1047741 w 1077774"/>
                  <a:gd name="connsiteY0" fmla="*/ 929198 h 1042226"/>
                  <a:gd name="connsiteX1" fmla="*/ 1048892 w 1077774"/>
                  <a:gd name="connsiteY1" fmla="*/ 921848 h 1042226"/>
                  <a:gd name="connsiteX2" fmla="*/ 1075084 w 1077774"/>
                  <a:gd name="connsiteY2" fmla="*/ 921159 h 1042226"/>
                  <a:gd name="connsiteX3" fmla="*/ 1075773 w 1077774"/>
                  <a:gd name="connsiteY3" fmla="*/ 904846 h 1042226"/>
                  <a:gd name="connsiteX4" fmla="*/ 1049350 w 1077774"/>
                  <a:gd name="connsiteY4" fmla="*/ 904615 h 1042226"/>
                  <a:gd name="connsiteX5" fmla="*/ 1044755 w 1077774"/>
                  <a:gd name="connsiteY5" fmla="*/ 899332 h 1042226"/>
                  <a:gd name="connsiteX6" fmla="*/ 998116 w 1077774"/>
                  <a:gd name="connsiteY6" fmla="*/ 902318 h 1042226"/>
                  <a:gd name="connsiteX7" fmla="*/ 982264 w 1077774"/>
                  <a:gd name="connsiteY7" fmla="*/ 883708 h 1042226"/>
                  <a:gd name="connsiteX8" fmla="*/ 898976 w 1077774"/>
                  <a:gd name="connsiteY8" fmla="*/ 560804 h 1042226"/>
                  <a:gd name="connsiteX9" fmla="*/ 869798 w 1077774"/>
                  <a:gd name="connsiteY9" fmla="*/ 541967 h 1042226"/>
                  <a:gd name="connsiteX10" fmla="*/ 873819 w 1077774"/>
                  <a:gd name="connsiteY10" fmla="*/ 495445 h 1042226"/>
                  <a:gd name="connsiteX11" fmla="*/ 832373 w 1077774"/>
                  <a:gd name="connsiteY11" fmla="*/ 423866 h 1042226"/>
                  <a:gd name="connsiteX12" fmla="*/ 829156 w 1077774"/>
                  <a:gd name="connsiteY12" fmla="*/ 362525 h 1042226"/>
                  <a:gd name="connsiteX13" fmla="*/ 805492 w 1077774"/>
                  <a:gd name="connsiteY13" fmla="*/ 358619 h 1042226"/>
                  <a:gd name="connsiteX14" fmla="*/ 635703 w 1077774"/>
                  <a:gd name="connsiteY14" fmla="*/ 309911 h 1042226"/>
                  <a:gd name="connsiteX15" fmla="*/ 572520 w 1077774"/>
                  <a:gd name="connsiteY15" fmla="*/ 183781 h 1042226"/>
                  <a:gd name="connsiteX16" fmla="*/ 530451 w 1077774"/>
                  <a:gd name="connsiteY16" fmla="*/ 94998 h 1042226"/>
                  <a:gd name="connsiteX17" fmla="*/ 453944 w 1077774"/>
                  <a:gd name="connsiteY17" fmla="*/ 61457 h 1042226"/>
                  <a:gd name="connsiteX18" fmla="*/ 436356 w 1077774"/>
                  <a:gd name="connsiteY18" fmla="*/ 35748 h 1042226"/>
                  <a:gd name="connsiteX19" fmla="*/ 335047 w 1077774"/>
                  <a:gd name="connsiteY19" fmla="*/ 0 h 1042226"/>
                  <a:gd name="connsiteX20" fmla="*/ 334474 w 1077774"/>
                  <a:gd name="connsiteY20" fmla="*/ 25729 h 1042226"/>
                  <a:gd name="connsiteX21" fmla="*/ 310579 w 1077774"/>
                  <a:gd name="connsiteY21" fmla="*/ 66278 h 1042226"/>
                  <a:gd name="connsiteX22" fmla="*/ 275081 w 1077774"/>
                  <a:gd name="connsiteY22" fmla="*/ 86266 h 1042226"/>
                  <a:gd name="connsiteX23" fmla="*/ 241538 w 1077774"/>
                  <a:gd name="connsiteY23" fmla="*/ 121190 h 1042226"/>
                  <a:gd name="connsiteX24" fmla="*/ 179275 w 1077774"/>
                  <a:gd name="connsiteY24" fmla="*/ 114066 h 1042226"/>
                  <a:gd name="connsiteX25" fmla="*/ 94267 w 1077774"/>
                  <a:gd name="connsiteY25" fmla="*/ 84889 h 1042226"/>
                  <a:gd name="connsiteX26" fmla="*/ 91969 w 1077774"/>
                  <a:gd name="connsiteY26" fmla="*/ 106254 h 1042226"/>
                  <a:gd name="connsiteX27" fmla="*/ 139297 w 1077774"/>
                  <a:gd name="connsiteY27" fmla="*/ 111538 h 1042226"/>
                  <a:gd name="connsiteX28" fmla="*/ 160651 w 1077774"/>
                  <a:gd name="connsiteY28" fmla="*/ 147171 h 1042226"/>
                  <a:gd name="connsiteX29" fmla="*/ 175137 w 1077774"/>
                  <a:gd name="connsiteY29" fmla="*/ 375056 h 1042226"/>
                  <a:gd name="connsiteX30" fmla="*/ 169165 w 1077774"/>
                  <a:gd name="connsiteY30" fmla="*/ 388382 h 1042226"/>
                  <a:gd name="connsiteX31" fmla="*/ 109660 w 1077774"/>
                  <a:gd name="connsiteY31" fmla="*/ 391600 h 1042226"/>
                  <a:gd name="connsiteX32" fmla="*/ 20746 w 1077774"/>
                  <a:gd name="connsiteY32" fmla="*/ 520255 h 1042226"/>
                  <a:gd name="connsiteX33" fmla="*/ 527 w 1077774"/>
                  <a:gd name="connsiteY33" fmla="*/ 629153 h 1042226"/>
                  <a:gd name="connsiteX34" fmla="*/ 6730 w 1077774"/>
                  <a:gd name="connsiteY34" fmla="*/ 738513 h 1042226"/>
                  <a:gd name="connsiteX35" fmla="*/ 130569 w 1077774"/>
                  <a:gd name="connsiteY35" fmla="*/ 935175 h 1042226"/>
                  <a:gd name="connsiteX36" fmla="*/ 188696 w 1077774"/>
                  <a:gd name="connsiteY36" fmla="*/ 958838 h 1042226"/>
                  <a:gd name="connsiteX37" fmla="*/ 283355 w 1077774"/>
                  <a:gd name="connsiteY37" fmla="*/ 903469 h 1042226"/>
                  <a:gd name="connsiteX38" fmla="*/ 338727 w 1077774"/>
                  <a:gd name="connsiteY38" fmla="*/ 912658 h 1042226"/>
                  <a:gd name="connsiteX39" fmla="*/ 348375 w 1077774"/>
                  <a:gd name="connsiteY39" fmla="*/ 911739 h 1042226"/>
                  <a:gd name="connsiteX40" fmla="*/ 324942 w 1077774"/>
                  <a:gd name="connsiteY40" fmla="*/ 995365 h 1042226"/>
                  <a:gd name="connsiteX41" fmla="*/ 376638 w 1077774"/>
                  <a:gd name="connsiteY41" fmla="*/ 1040394 h 1042226"/>
                  <a:gd name="connsiteX42" fmla="*/ 454753 w 1077774"/>
                  <a:gd name="connsiteY42" fmla="*/ 1011674 h 1042226"/>
                  <a:gd name="connsiteX43" fmla="*/ 435915 w 1077774"/>
                  <a:gd name="connsiteY43" fmla="*/ 906682 h 1042226"/>
                  <a:gd name="connsiteX44" fmla="*/ 448421 w 1077774"/>
                  <a:gd name="connsiteY44" fmla="*/ 876605 h 1042226"/>
                  <a:gd name="connsiteX45" fmla="*/ 455904 w 1077774"/>
                  <a:gd name="connsiteY45" fmla="*/ 838675 h 1042226"/>
                  <a:gd name="connsiteX46" fmla="*/ 545738 w 1077774"/>
                  <a:gd name="connsiteY46" fmla="*/ 858894 h 1042226"/>
                  <a:gd name="connsiteX47" fmla="*/ 555616 w 1077774"/>
                  <a:gd name="connsiteY47" fmla="*/ 942978 h 1042226"/>
                  <a:gd name="connsiteX48" fmla="*/ 578134 w 1077774"/>
                  <a:gd name="connsiteY48" fmla="*/ 955616 h 1042226"/>
                  <a:gd name="connsiteX49" fmla="*/ 582729 w 1077774"/>
                  <a:gd name="connsiteY49" fmla="*/ 980657 h 1042226"/>
                  <a:gd name="connsiteX50" fmla="*/ 588701 w 1077774"/>
                  <a:gd name="connsiteY50" fmla="*/ 980657 h 1042226"/>
                  <a:gd name="connsiteX51" fmla="*/ 594447 w 1077774"/>
                  <a:gd name="connsiteY51" fmla="*/ 991224 h 1042226"/>
                  <a:gd name="connsiteX52" fmla="*/ 600420 w 1077774"/>
                  <a:gd name="connsiteY52" fmla="*/ 971925 h 1042226"/>
                  <a:gd name="connsiteX53" fmla="*/ 656022 w 1077774"/>
                  <a:gd name="connsiteY53" fmla="*/ 961127 h 1042226"/>
                  <a:gd name="connsiteX54" fmla="*/ 661306 w 1077774"/>
                  <a:gd name="connsiteY54" fmla="*/ 954466 h 1042226"/>
                  <a:gd name="connsiteX55" fmla="*/ 680837 w 1077774"/>
                  <a:gd name="connsiteY55" fmla="*/ 956994 h 1042226"/>
                  <a:gd name="connsiteX56" fmla="*/ 724721 w 1077774"/>
                  <a:gd name="connsiteY56" fmla="*/ 945507 h 1042226"/>
                  <a:gd name="connsiteX57" fmla="*/ 717816 w 1077774"/>
                  <a:gd name="connsiteY57" fmla="*/ 965631 h 1042226"/>
                  <a:gd name="connsiteX58" fmla="*/ 736196 w 1077774"/>
                  <a:gd name="connsiteY58" fmla="*/ 976545 h 1042226"/>
                  <a:gd name="connsiteX59" fmla="*/ 810648 w 1077774"/>
                  <a:gd name="connsiteY59" fmla="*/ 973769 h 1042226"/>
                  <a:gd name="connsiteX60" fmla="*/ 841667 w 1077774"/>
                  <a:gd name="connsiteY60" fmla="*/ 962740 h 1042226"/>
                  <a:gd name="connsiteX61" fmla="*/ 840516 w 1077774"/>
                  <a:gd name="connsiteY61" fmla="*/ 975835 h 1042226"/>
                  <a:gd name="connsiteX62" fmla="*/ 957689 w 1077774"/>
                  <a:gd name="connsiteY62" fmla="*/ 961820 h 1042226"/>
                  <a:gd name="connsiteX63" fmla="*/ 1046603 w 1077774"/>
                  <a:gd name="connsiteY63" fmla="*/ 939992 h 1042226"/>
                  <a:gd name="connsiteX64" fmla="*/ 1065441 w 1077774"/>
                  <a:gd name="connsiteY64" fmla="*/ 931261 h 1042226"/>
                  <a:gd name="connsiteX65" fmla="*/ 1047741 w 1077774"/>
                  <a:gd name="connsiteY65" fmla="*/ 929198 h 1042226"/>
                  <a:gd name="connsiteX66" fmla="*/ 441653 w 1077774"/>
                  <a:gd name="connsiteY66" fmla="*/ 582743 h 1042226"/>
                  <a:gd name="connsiteX67" fmla="*/ 442110 w 1077774"/>
                  <a:gd name="connsiteY67" fmla="*/ 593772 h 1042226"/>
                  <a:gd name="connsiteX68" fmla="*/ 412474 w 1077774"/>
                  <a:gd name="connsiteY68" fmla="*/ 591017 h 1042226"/>
                  <a:gd name="connsiteX69" fmla="*/ 408110 w 1077774"/>
                  <a:gd name="connsiteY69" fmla="*/ 577690 h 1042226"/>
                  <a:gd name="connsiteX70" fmla="*/ 441653 w 1077774"/>
                  <a:gd name="connsiteY70" fmla="*/ 582743 h 1042226"/>
                  <a:gd name="connsiteX71" fmla="*/ 276459 w 1077774"/>
                  <a:gd name="connsiteY71" fmla="*/ 872683 h 1042226"/>
                  <a:gd name="connsiteX72" fmla="*/ 154918 w 1077774"/>
                  <a:gd name="connsiteY72" fmla="*/ 847180 h 1042226"/>
                  <a:gd name="connsiteX73" fmla="*/ 142279 w 1077774"/>
                  <a:gd name="connsiteY73" fmla="*/ 868546 h 1042226"/>
                  <a:gd name="connsiteX74" fmla="*/ 217511 w 1077774"/>
                  <a:gd name="connsiteY74" fmla="*/ 890394 h 1042226"/>
                  <a:gd name="connsiteX75" fmla="*/ 260145 w 1077774"/>
                  <a:gd name="connsiteY75" fmla="*/ 896807 h 1042226"/>
                  <a:gd name="connsiteX76" fmla="*/ 212586 w 1077774"/>
                  <a:gd name="connsiteY76" fmla="*/ 930349 h 1042226"/>
                  <a:gd name="connsiteX77" fmla="*/ 145142 w 1077774"/>
                  <a:gd name="connsiteY77" fmla="*/ 920838 h 1042226"/>
                  <a:gd name="connsiteX78" fmla="*/ 40504 w 1077774"/>
                  <a:gd name="connsiteY78" fmla="*/ 759652 h 1042226"/>
                  <a:gd name="connsiteX79" fmla="*/ 22124 w 1077774"/>
                  <a:gd name="connsiteY79" fmla="*/ 664076 h 1042226"/>
                  <a:gd name="connsiteX80" fmla="*/ 21093 w 1077774"/>
                  <a:gd name="connsiteY80" fmla="*/ 624331 h 1042226"/>
                  <a:gd name="connsiteX81" fmla="*/ 51765 w 1077774"/>
                  <a:gd name="connsiteY81" fmla="*/ 482811 h 1042226"/>
                  <a:gd name="connsiteX82" fmla="*/ 74497 w 1077774"/>
                  <a:gd name="connsiteY82" fmla="*/ 448717 h 1042226"/>
                  <a:gd name="connsiteX83" fmla="*/ 78646 w 1077774"/>
                  <a:gd name="connsiteY83" fmla="*/ 440922 h 1042226"/>
                  <a:gd name="connsiteX84" fmla="*/ 169936 w 1077774"/>
                  <a:gd name="connsiteY84" fmla="*/ 414578 h 1042226"/>
                  <a:gd name="connsiteX85" fmla="*/ 175146 w 1077774"/>
                  <a:gd name="connsiteY85" fmla="*/ 507394 h 1042226"/>
                  <a:gd name="connsiteX86" fmla="*/ 179126 w 1077774"/>
                  <a:gd name="connsiteY86" fmla="*/ 509844 h 1042226"/>
                  <a:gd name="connsiteX87" fmla="*/ 181271 w 1077774"/>
                  <a:gd name="connsiteY87" fmla="*/ 541703 h 1042226"/>
                  <a:gd name="connsiteX88" fmla="*/ 179510 w 1077774"/>
                  <a:gd name="connsiteY88" fmla="*/ 641337 h 1042226"/>
                  <a:gd name="connsiteX89" fmla="*/ 167564 w 1077774"/>
                  <a:gd name="connsiteY89" fmla="*/ 660867 h 1042226"/>
                  <a:gd name="connsiteX90" fmla="*/ 149184 w 1077774"/>
                  <a:gd name="connsiteY90" fmla="*/ 656041 h 1042226"/>
                  <a:gd name="connsiteX91" fmla="*/ 125289 w 1077774"/>
                  <a:gd name="connsiteY91" fmla="*/ 673963 h 1042226"/>
                  <a:gd name="connsiteX92" fmla="*/ 146198 w 1077774"/>
                  <a:gd name="connsiteY92" fmla="*/ 697395 h 1042226"/>
                  <a:gd name="connsiteX93" fmla="*/ 154010 w 1077774"/>
                  <a:gd name="connsiteY93" fmla="*/ 684068 h 1042226"/>
                  <a:gd name="connsiteX94" fmla="*/ 169635 w 1077774"/>
                  <a:gd name="connsiteY94" fmla="*/ 680393 h 1042226"/>
                  <a:gd name="connsiteX95" fmla="*/ 184798 w 1077774"/>
                  <a:gd name="connsiteY95" fmla="*/ 695555 h 1042226"/>
                  <a:gd name="connsiteX96" fmla="*/ 199734 w 1077774"/>
                  <a:gd name="connsiteY96" fmla="*/ 658796 h 1042226"/>
                  <a:gd name="connsiteX97" fmla="*/ 205479 w 1077774"/>
                  <a:gd name="connsiteY97" fmla="*/ 544841 h 1042226"/>
                  <a:gd name="connsiteX98" fmla="*/ 288190 w 1077774"/>
                  <a:gd name="connsiteY98" fmla="*/ 560004 h 1042226"/>
                  <a:gd name="connsiteX99" fmla="*/ 310018 w 1077774"/>
                  <a:gd name="connsiteY99" fmla="*/ 661552 h 1042226"/>
                  <a:gd name="connsiteX100" fmla="*/ 276459 w 1077774"/>
                  <a:gd name="connsiteY100" fmla="*/ 872683 h 1042226"/>
                  <a:gd name="connsiteX101" fmla="*/ 347451 w 1077774"/>
                  <a:gd name="connsiteY101" fmla="*/ 964348 h 1042226"/>
                  <a:gd name="connsiteX102" fmla="*/ 378469 w 1077774"/>
                  <a:gd name="connsiteY102" fmla="*/ 967334 h 1042226"/>
                  <a:gd name="connsiteX103" fmla="*/ 372265 w 1077774"/>
                  <a:gd name="connsiteY103" fmla="*/ 983874 h 1042226"/>
                  <a:gd name="connsiteX104" fmla="*/ 381455 w 1077774"/>
                  <a:gd name="connsiteY104" fmla="*/ 986403 h 1042226"/>
                  <a:gd name="connsiteX105" fmla="*/ 369151 w 1077774"/>
                  <a:gd name="connsiteY105" fmla="*/ 1004114 h 1042226"/>
                  <a:gd name="connsiteX106" fmla="*/ 347451 w 1077774"/>
                  <a:gd name="connsiteY106" fmla="*/ 964348 h 1042226"/>
                  <a:gd name="connsiteX107" fmla="*/ 385593 w 1077774"/>
                  <a:gd name="connsiteY107" fmla="*/ 922537 h 1042226"/>
                  <a:gd name="connsiteX108" fmla="*/ 388121 w 1077774"/>
                  <a:gd name="connsiteY108" fmla="*/ 943902 h 1042226"/>
                  <a:gd name="connsiteX109" fmla="*/ 380309 w 1077774"/>
                  <a:gd name="connsiteY109" fmla="*/ 965037 h 1042226"/>
                  <a:gd name="connsiteX110" fmla="*/ 349047 w 1077774"/>
                  <a:gd name="connsiteY110" fmla="*/ 955295 h 1042226"/>
                  <a:gd name="connsiteX111" fmla="*/ 385593 w 1077774"/>
                  <a:gd name="connsiteY111" fmla="*/ 922537 h 1042226"/>
                  <a:gd name="connsiteX112" fmla="*/ 362155 w 1077774"/>
                  <a:gd name="connsiteY112" fmla="*/ 902780 h 1042226"/>
                  <a:gd name="connsiteX113" fmla="*/ 380993 w 1077774"/>
                  <a:gd name="connsiteY113" fmla="*/ 853846 h 1042226"/>
                  <a:gd name="connsiteX114" fmla="*/ 419820 w 1077774"/>
                  <a:gd name="connsiteY114" fmla="*/ 830871 h 1042226"/>
                  <a:gd name="connsiteX115" fmla="*/ 420971 w 1077774"/>
                  <a:gd name="connsiteY115" fmla="*/ 849709 h 1042226"/>
                  <a:gd name="connsiteX116" fmla="*/ 426486 w 1077774"/>
                  <a:gd name="connsiteY116" fmla="*/ 852237 h 1042226"/>
                  <a:gd name="connsiteX117" fmla="*/ 408564 w 1077774"/>
                  <a:gd name="connsiteY117" fmla="*/ 895888 h 1042226"/>
                  <a:gd name="connsiteX118" fmla="*/ 362155 w 1077774"/>
                  <a:gd name="connsiteY118" fmla="*/ 902780 h 1042226"/>
                  <a:gd name="connsiteX119" fmla="*/ 377091 w 1077774"/>
                  <a:gd name="connsiteY119" fmla="*/ 1007083 h 1042226"/>
                  <a:gd name="connsiteX120" fmla="*/ 391565 w 1077774"/>
                  <a:gd name="connsiteY120" fmla="*/ 984798 h 1042226"/>
                  <a:gd name="connsiteX121" fmla="*/ 407879 w 1077774"/>
                  <a:gd name="connsiteY121" fmla="*/ 980203 h 1042226"/>
                  <a:gd name="connsiteX122" fmla="*/ 422122 w 1077774"/>
                  <a:gd name="connsiteY122" fmla="*/ 1005475 h 1042226"/>
                  <a:gd name="connsiteX123" fmla="*/ 377091 w 1077774"/>
                  <a:gd name="connsiteY123" fmla="*/ 1007083 h 1042226"/>
                  <a:gd name="connsiteX124" fmla="*/ 440964 w 1077774"/>
                  <a:gd name="connsiteY124" fmla="*/ 951945 h 1042226"/>
                  <a:gd name="connsiteX125" fmla="*/ 436369 w 1077774"/>
                  <a:gd name="connsiteY125" fmla="*/ 993068 h 1042226"/>
                  <a:gd name="connsiteX126" fmla="*/ 428313 w 1077774"/>
                  <a:gd name="connsiteY126" fmla="*/ 996648 h 1042226"/>
                  <a:gd name="connsiteX127" fmla="*/ 409256 w 1077774"/>
                  <a:gd name="connsiteY127" fmla="*/ 975835 h 1042226"/>
                  <a:gd name="connsiteX128" fmla="*/ 414173 w 1077774"/>
                  <a:gd name="connsiteY128" fmla="*/ 963878 h 1042226"/>
                  <a:gd name="connsiteX129" fmla="*/ 440964 w 1077774"/>
                  <a:gd name="connsiteY129" fmla="*/ 951945 h 1042226"/>
                  <a:gd name="connsiteX130" fmla="*/ 416838 w 1077774"/>
                  <a:gd name="connsiteY130" fmla="*/ 804676 h 1042226"/>
                  <a:gd name="connsiteX131" fmla="*/ 392254 w 1077774"/>
                  <a:gd name="connsiteY131" fmla="*/ 800539 h 1042226"/>
                  <a:gd name="connsiteX132" fmla="*/ 361924 w 1077774"/>
                  <a:gd name="connsiteY132" fmla="*/ 841892 h 1042226"/>
                  <a:gd name="connsiteX133" fmla="*/ 349059 w 1077774"/>
                  <a:gd name="connsiteY133" fmla="*/ 872679 h 1042226"/>
                  <a:gd name="connsiteX134" fmla="*/ 318272 w 1077774"/>
                  <a:gd name="connsiteY134" fmla="*/ 880491 h 1042226"/>
                  <a:gd name="connsiteX135" fmla="*/ 300350 w 1077774"/>
                  <a:gd name="connsiteY135" fmla="*/ 877042 h 1042226"/>
                  <a:gd name="connsiteX136" fmla="*/ 317121 w 1077774"/>
                  <a:gd name="connsiteY136" fmla="*/ 836836 h 1042226"/>
                  <a:gd name="connsiteX137" fmla="*/ 330906 w 1077774"/>
                  <a:gd name="connsiteY137" fmla="*/ 780089 h 1042226"/>
                  <a:gd name="connsiteX138" fmla="*/ 336190 w 1077774"/>
                  <a:gd name="connsiteY138" fmla="*/ 688419 h 1042226"/>
                  <a:gd name="connsiteX139" fmla="*/ 324245 w 1077774"/>
                  <a:gd name="connsiteY139" fmla="*/ 609388 h 1042226"/>
                  <a:gd name="connsiteX140" fmla="*/ 323428 w 1077774"/>
                  <a:gd name="connsiteY140" fmla="*/ 600371 h 1042226"/>
                  <a:gd name="connsiteX141" fmla="*/ 416376 w 1077774"/>
                  <a:gd name="connsiteY141" fmla="*/ 610307 h 1042226"/>
                  <a:gd name="connsiteX142" fmla="*/ 443026 w 1077774"/>
                  <a:gd name="connsiteY142" fmla="*/ 612605 h 1042226"/>
                  <a:gd name="connsiteX143" fmla="*/ 447390 w 1077774"/>
                  <a:gd name="connsiteY143" fmla="*/ 789279 h 1042226"/>
                  <a:gd name="connsiteX144" fmla="*/ 416838 w 1077774"/>
                  <a:gd name="connsiteY144" fmla="*/ 804676 h 1042226"/>
                  <a:gd name="connsiteX145" fmla="*/ 466694 w 1077774"/>
                  <a:gd name="connsiteY145" fmla="*/ 569651 h 1042226"/>
                  <a:gd name="connsiteX146" fmla="*/ 491736 w 1077774"/>
                  <a:gd name="connsiteY146" fmla="*/ 564136 h 1042226"/>
                  <a:gd name="connsiteX147" fmla="*/ 494033 w 1077774"/>
                  <a:gd name="connsiteY147" fmla="*/ 594003 h 1042226"/>
                  <a:gd name="connsiteX148" fmla="*/ 493575 w 1077774"/>
                  <a:gd name="connsiteY148" fmla="*/ 599517 h 1042226"/>
                  <a:gd name="connsiteX149" fmla="*/ 467614 w 1077774"/>
                  <a:gd name="connsiteY149" fmla="*/ 595611 h 1042226"/>
                  <a:gd name="connsiteX150" fmla="*/ 466694 w 1077774"/>
                  <a:gd name="connsiteY150" fmla="*/ 569651 h 1042226"/>
                  <a:gd name="connsiteX151" fmla="*/ 474276 w 1077774"/>
                  <a:gd name="connsiteY151" fmla="*/ 818691 h 1042226"/>
                  <a:gd name="connsiteX152" fmla="*/ 469285 w 1077774"/>
                  <a:gd name="connsiteY152" fmla="*/ 737672 h 1042226"/>
                  <a:gd name="connsiteX153" fmla="*/ 468761 w 1077774"/>
                  <a:gd name="connsiteY153" fmla="*/ 615137 h 1042226"/>
                  <a:gd name="connsiteX154" fmla="*/ 483004 w 1077774"/>
                  <a:gd name="connsiteY154" fmla="*/ 617204 h 1042226"/>
                  <a:gd name="connsiteX155" fmla="*/ 496100 w 1077774"/>
                  <a:gd name="connsiteY155" fmla="*/ 625705 h 1042226"/>
                  <a:gd name="connsiteX156" fmla="*/ 510343 w 1077774"/>
                  <a:gd name="connsiteY156" fmla="*/ 698995 h 1042226"/>
                  <a:gd name="connsiteX157" fmla="*/ 529181 w 1077774"/>
                  <a:gd name="connsiteY157" fmla="*/ 744023 h 1042226"/>
                  <a:gd name="connsiteX158" fmla="*/ 524586 w 1077774"/>
                  <a:gd name="connsiteY158" fmla="*/ 773890 h 1042226"/>
                  <a:gd name="connsiteX159" fmla="*/ 536762 w 1077774"/>
                  <a:gd name="connsiteY159" fmla="*/ 803525 h 1042226"/>
                  <a:gd name="connsiteX160" fmla="*/ 551005 w 1077774"/>
                  <a:gd name="connsiteY160" fmla="*/ 810648 h 1042226"/>
                  <a:gd name="connsiteX161" fmla="*/ 555142 w 1077774"/>
                  <a:gd name="connsiteY161" fmla="*/ 835000 h 1042226"/>
                  <a:gd name="connsiteX162" fmla="*/ 474276 w 1077774"/>
                  <a:gd name="connsiteY162" fmla="*/ 818691 h 1042226"/>
                  <a:gd name="connsiteX163" fmla="*/ 747914 w 1077774"/>
                  <a:gd name="connsiteY163" fmla="*/ 874980 h 1042226"/>
                  <a:gd name="connsiteX164" fmla="*/ 726779 w 1077774"/>
                  <a:gd name="connsiteY164" fmla="*/ 866021 h 1042226"/>
                  <a:gd name="connsiteX165" fmla="*/ 731605 w 1077774"/>
                  <a:gd name="connsiteY165" fmla="*/ 890604 h 1042226"/>
                  <a:gd name="connsiteX166" fmla="*/ 732294 w 1077774"/>
                  <a:gd name="connsiteY166" fmla="*/ 914729 h 1042226"/>
                  <a:gd name="connsiteX167" fmla="*/ 703573 w 1077774"/>
                  <a:gd name="connsiteY167" fmla="*/ 923688 h 1042226"/>
                  <a:gd name="connsiteX168" fmla="*/ 676234 w 1077774"/>
                  <a:gd name="connsiteY168" fmla="*/ 880957 h 1042226"/>
                  <a:gd name="connsiteX169" fmla="*/ 631661 w 1077774"/>
                  <a:gd name="connsiteY169" fmla="*/ 828116 h 1042226"/>
                  <a:gd name="connsiteX170" fmla="*/ 626146 w 1077774"/>
                  <a:gd name="connsiteY170" fmla="*/ 807439 h 1042226"/>
                  <a:gd name="connsiteX171" fmla="*/ 623849 w 1077774"/>
                  <a:gd name="connsiteY171" fmla="*/ 796872 h 1042226"/>
                  <a:gd name="connsiteX172" fmla="*/ 639242 w 1077774"/>
                  <a:gd name="connsiteY172" fmla="*/ 770912 h 1042226"/>
                  <a:gd name="connsiteX173" fmla="*/ 624179 w 1077774"/>
                  <a:gd name="connsiteY173" fmla="*/ 739915 h 1042226"/>
                  <a:gd name="connsiteX174" fmla="*/ 627293 w 1077774"/>
                  <a:gd name="connsiteY174" fmla="*/ 545072 h 1042226"/>
                  <a:gd name="connsiteX175" fmla="*/ 706328 w 1077774"/>
                  <a:gd name="connsiteY175" fmla="*/ 536114 h 1042226"/>
                  <a:gd name="connsiteX176" fmla="*/ 740791 w 1077774"/>
                  <a:gd name="connsiteY176" fmla="*/ 546454 h 1042226"/>
                  <a:gd name="connsiteX177" fmla="*/ 747225 w 1077774"/>
                  <a:gd name="connsiteY177" fmla="*/ 638582 h 1042226"/>
                  <a:gd name="connsiteX178" fmla="*/ 738955 w 1077774"/>
                  <a:gd name="connsiteY178" fmla="*/ 757358 h 1042226"/>
                  <a:gd name="connsiteX179" fmla="*/ 748822 w 1077774"/>
                  <a:gd name="connsiteY179" fmla="*/ 801950 h 1042226"/>
                  <a:gd name="connsiteX180" fmla="*/ 750212 w 1077774"/>
                  <a:gd name="connsiteY180" fmla="*/ 833635 h 1042226"/>
                  <a:gd name="connsiteX181" fmla="*/ 754118 w 1077774"/>
                  <a:gd name="connsiteY181" fmla="*/ 845580 h 1042226"/>
                  <a:gd name="connsiteX182" fmla="*/ 747914 w 1077774"/>
                  <a:gd name="connsiteY182" fmla="*/ 874980 h 1042226"/>
                  <a:gd name="connsiteX183" fmla="*/ 861870 w 1077774"/>
                  <a:gd name="connsiteY183" fmla="*/ 832018 h 1042226"/>
                  <a:gd name="connsiteX184" fmla="*/ 848085 w 1077774"/>
                  <a:gd name="connsiteY184" fmla="*/ 813639 h 1042226"/>
                  <a:gd name="connsiteX185" fmla="*/ 849462 w 1077774"/>
                  <a:gd name="connsiteY185" fmla="*/ 798703 h 1042226"/>
                  <a:gd name="connsiteX186" fmla="*/ 863479 w 1077774"/>
                  <a:gd name="connsiteY186" fmla="*/ 786759 h 1042226"/>
                  <a:gd name="connsiteX187" fmla="*/ 861870 w 1077774"/>
                  <a:gd name="connsiteY187" fmla="*/ 832018 h 1042226"/>
                  <a:gd name="connsiteX188" fmla="*/ 872669 w 1077774"/>
                  <a:gd name="connsiteY188" fmla="*/ 718294 h 1042226"/>
                  <a:gd name="connsiteX189" fmla="*/ 856817 w 1077774"/>
                  <a:gd name="connsiteY189" fmla="*/ 705887 h 1042226"/>
                  <a:gd name="connsiteX190" fmla="*/ 868535 w 1077774"/>
                  <a:gd name="connsiteY190" fmla="*/ 568042 h 1042226"/>
                  <a:gd name="connsiteX191" fmla="*/ 897483 w 1077774"/>
                  <a:gd name="connsiteY191" fmla="*/ 621572 h 1042226"/>
                  <a:gd name="connsiteX192" fmla="*/ 931946 w 1077774"/>
                  <a:gd name="connsiteY192" fmla="*/ 756892 h 1042226"/>
                  <a:gd name="connsiteX193" fmla="*/ 874739 w 1077774"/>
                  <a:gd name="connsiteY193" fmla="*/ 751609 h 1042226"/>
                  <a:gd name="connsiteX194" fmla="*/ 877495 w 1077774"/>
                  <a:gd name="connsiteY194" fmla="*/ 727715 h 1042226"/>
                  <a:gd name="connsiteX195" fmla="*/ 872669 w 1077774"/>
                  <a:gd name="connsiteY195" fmla="*/ 718294 h 1042226"/>
                  <a:gd name="connsiteX196" fmla="*/ 923907 w 1077774"/>
                  <a:gd name="connsiteY196" fmla="*/ 885090 h 1042226"/>
                  <a:gd name="connsiteX197" fmla="*/ 887378 w 1077774"/>
                  <a:gd name="connsiteY197" fmla="*/ 869008 h 1042226"/>
                  <a:gd name="connsiteX198" fmla="*/ 884160 w 1077774"/>
                  <a:gd name="connsiteY198" fmla="*/ 775272 h 1042226"/>
                  <a:gd name="connsiteX199" fmla="*/ 937465 w 1077774"/>
                  <a:gd name="connsiteY199" fmla="*/ 781244 h 1042226"/>
                  <a:gd name="connsiteX200" fmla="*/ 962737 w 1077774"/>
                  <a:gd name="connsiteY200" fmla="*/ 881414 h 1042226"/>
                  <a:gd name="connsiteX201" fmla="*/ 923907 w 1077774"/>
                  <a:gd name="connsiteY201" fmla="*/ 885090 h 1042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</a:cxnLst>
                <a:rect l="l" t="t" r="r" b="b"/>
                <a:pathLst>
                  <a:path w="1077774" h="1042226">
                    <a:moveTo>
                      <a:pt x="1047741" y="929198"/>
                    </a:moveTo>
                    <a:lnTo>
                      <a:pt x="1048892" y="921848"/>
                    </a:lnTo>
                    <a:cubicBezTo>
                      <a:pt x="1048892" y="921848"/>
                      <a:pt x="1070258" y="923688"/>
                      <a:pt x="1075084" y="921159"/>
                    </a:cubicBezTo>
                    <a:cubicBezTo>
                      <a:pt x="1078302" y="919476"/>
                      <a:pt x="1078760" y="907606"/>
                      <a:pt x="1075773" y="904846"/>
                    </a:cubicBezTo>
                    <a:cubicBezTo>
                      <a:pt x="1072787" y="902091"/>
                      <a:pt x="1049350" y="904615"/>
                      <a:pt x="1049350" y="904615"/>
                    </a:cubicBezTo>
                    <a:lnTo>
                      <a:pt x="1044755" y="899332"/>
                    </a:lnTo>
                    <a:lnTo>
                      <a:pt x="998116" y="902318"/>
                    </a:lnTo>
                    <a:cubicBezTo>
                      <a:pt x="996738" y="887383"/>
                      <a:pt x="985531" y="882037"/>
                      <a:pt x="982264" y="883708"/>
                    </a:cubicBezTo>
                    <a:cubicBezTo>
                      <a:pt x="971362" y="843534"/>
                      <a:pt x="912188" y="580214"/>
                      <a:pt x="898976" y="560804"/>
                    </a:cubicBezTo>
                    <a:cubicBezTo>
                      <a:pt x="891935" y="550455"/>
                      <a:pt x="869798" y="541967"/>
                      <a:pt x="869798" y="541967"/>
                    </a:cubicBezTo>
                    <a:lnTo>
                      <a:pt x="873819" y="495445"/>
                    </a:lnTo>
                    <a:cubicBezTo>
                      <a:pt x="868651" y="446049"/>
                      <a:pt x="832373" y="423866"/>
                      <a:pt x="832373" y="423866"/>
                    </a:cubicBezTo>
                    <a:cubicBezTo>
                      <a:pt x="832373" y="423866"/>
                      <a:pt x="831590" y="382802"/>
                      <a:pt x="829156" y="362525"/>
                    </a:cubicBezTo>
                    <a:cubicBezTo>
                      <a:pt x="828467" y="356780"/>
                      <a:pt x="805492" y="358619"/>
                      <a:pt x="805492" y="358619"/>
                    </a:cubicBezTo>
                    <a:cubicBezTo>
                      <a:pt x="809609" y="320974"/>
                      <a:pt x="635703" y="309911"/>
                      <a:pt x="635703" y="309911"/>
                    </a:cubicBezTo>
                    <a:lnTo>
                      <a:pt x="572520" y="183781"/>
                    </a:lnTo>
                    <a:cubicBezTo>
                      <a:pt x="572520" y="183781"/>
                      <a:pt x="559168" y="143244"/>
                      <a:pt x="530451" y="94998"/>
                    </a:cubicBezTo>
                    <a:cubicBezTo>
                      <a:pt x="501730" y="46753"/>
                      <a:pt x="453944" y="61457"/>
                      <a:pt x="453944" y="61457"/>
                    </a:cubicBezTo>
                    <a:lnTo>
                      <a:pt x="436356" y="35748"/>
                    </a:lnTo>
                    <a:cubicBezTo>
                      <a:pt x="416252" y="3584"/>
                      <a:pt x="335047" y="0"/>
                      <a:pt x="335047" y="0"/>
                    </a:cubicBezTo>
                    <a:lnTo>
                      <a:pt x="334474" y="25729"/>
                    </a:lnTo>
                    <a:cubicBezTo>
                      <a:pt x="334474" y="25729"/>
                      <a:pt x="315174" y="28373"/>
                      <a:pt x="310579" y="66278"/>
                    </a:cubicBezTo>
                    <a:cubicBezTo>
                      <a:pt x="310579" y="66278"/>
                      <a:pt x="292888" y="71104"/>
                      <a:pt x="275081" y="86266"/>
                    </a:cubicBezTo>
                    <a:lnTo>
                      <a:pt x="241538" y="121190"/>
                    </a:lnTo>
                    <a:lnTo>
                      <a:pt x="179275" y="114066"/>
                    </a:lnTo>
                    <a:cubicBezTo>
                      <a:pt x="179275" y="114066"/>
                      <a:pt x="165947" y="71335"/>
                      <a:pt x="94267" y="84889"/>
                    </a:cubicBezTo>
                    <a:cubicBezTo>
                      <a:pt x="94267" y="84889"/>
                      <a:pt x="78432" y="97514"/>
                      <a:pt x="91969" y="106254"/>
                    </a:cubicBezTo>
                    <a:cubicBezTo>
                      <a:pt x="99229" y="110944"/>
                      <a:pt x="114713" y="109010"/>
                      <a:pt x="139297" y="111538"/>
                    </a:cubicBezTo>
                    <a:cubicBezTo>
                      <a:pt x="139297" y="111538"/>
                      <a:pt x="157677" y="110849"/>
                      <a:pt x="160651" y="147171"/>
                    </a:cubicBezTo>
                    <a:cubicBezTo>
                      <a:pt x="164273" y="191382"/>
                      <a:pt x="175137" y="375056"/>
                      <a:pt x="175137" y="375056"/>
                    </a:cubicBezTo>
                    <a:lnTo>
                      <a:pt x="169165" y="388382"/>
                    </a:lnTo>
                    <a:cubicBezTo>
                      <a:pt x="145744" y="384534"/>
                      <a:pt x="126040" y="384926"/>
                      <a:pt x="109660" y="391600"/>
                    </a:cubicBezTo>
                    <a:cubicBezTo>
                      <a:pt x="53180" y="414603"/>
                      <a:pt x="30856" y="486024"/>
                      <a:pt x="20746" y="520255"/>
                    </a:cubicBezTo>
                    <a:cubicBezTo>
                      <a:pt x="10814" y="553887"/>
                      <a:pt x="2989" y="585044"/>
                      <a:pt x="527" y="629153"/>
                    </a:cubicBezTo>
                    <a:cubicBezTo>
                      <a:pt x="-2229" y="678549"/>
                      <a:pt x="6722" y="738459"/>
                      <a:pt x="6730" y="738513"/>
                    </a:cubicBezTo>
                    <a:cubicBezTo>
                      <a:pt x="30102" y="850286"/>
                      <a:pt x="85997" y="904158"/>
                      <a:pt x="130569" y="935175"/>
                    </a:cubicBezTo>
                    <a:cubicBezTo>
                      <a:pt x="160474" y="955983"/>
                      <a:pt x="188696" y="958838"/>
                      <a:pt x="188696" y="958838"/>
                    </a:cubicBezTo>
                    <a:cubicBezTo>
                      <a:pt x="234250" y="957802"/>
                      <a:pt x="261494" y="934436"/>
                      <a:pt x="283355" y="903469"/>
                    </a:cubicBezTo>
                    <a:lnTo>
                      <a:pt x="338727" y="912658"/>
                    </a:lnTo>
                    <a:lnTo>
                      <a:pt x="348375" y="911739"/>
                    </a:lnTo>
                    <a:cubicBezTo>
                      <a:pt x="311614" y="937584"/>
                      <a:pt x="320116" y="982270"/>
                      <a:pt x="324942" y="995365"/>
                    </a:cubicBezTo>
                    <a:cubicBezTo>
                      <a:pt x="327350" y="1001903"/>
                      <a:pt x="340979" y="1032602"/>
                      <a:pt x="376638" y="1040394"/>
                    </a:cubicBezTo>
                    <a:cubicBezTo>
                      <a:pt x="411331" y="1047975"/>
                      <a:pt x="441574" y="1030787"/>
                      <a:pt x="454753" y="1011674"/>
                    </a:cubicBezTo>
                    <a:cubicBezTo>
                      <a:pt x="474123" y="983594"/>
                      <a:pt x="473995" y="937233"/>
                      <a:pt x="435915" y="906682"/>
                    </a:cubicBezTo>
                    <a:lnTo>
                      <a:pt x="448421" y="876605"/>
                    </a:lnTo>
                    <a:cubicBezTo>
                      <a:pt x="453833" y="864178"/>
                      <a:pt x="455479" y="844045"/>
                      <a:pt x="455904" y="838675"/>
                    </a:cubicBezTo>
                    <a:lnTo>
                      <a:pt x="545738" y="858894"/>
                    </a:lnTo>
                    <a:cubicBezTo>
                      <a:pt x="540454" y="890369"/>
                      <a:pt x="552172" y="929771"/>
                      <a:pt x="555616" y="942978"/>
                    </a:cubicBezTo>
                    <a:cubicBezTo>
                      <a:pt x="559061" y="956186"/>
                      <a:pt x="578134" y="955616"/>
                      <a:pt x="578134" y="955616"/>
                    </a:cubicBezTo>
                    <a:lnTo>
                      <a:pt x="582729" y="980657"/>
                    </a:lnTo>
                    <a:lnTo>
                      <a:pt x="588701" y="980657"/>
                    </a:lnTo>
                    <a:cubicBezTo>
                      <a:pt x="588701" y="980657"/>
                      <a:pt x="587551" y="991455"/>
                      <a:pt x="594447" y="991224"/>
                    </a:cubicBezTo>
                    <a:cubicBezTo>
                      <a:pt x="602829" y="990944"/>
                      <a:pt x="599521" y="975872"/>
                      <a:pt x="600420" y="971925"/>
                    </a:cubicBezTo>
                    <a:cubicBezTo>
                      <a:pt x="600420" y="971925"/>
                      <a:pt x="650507" y="963882"/>
                      <a:pt x="656022" y="961127"/>
                    </a:cubicBezTo>
                    <a:cubicBezTo>
                      <a:pt x="661537" y="958372"/>
                      <a:pt x="661306" y="954466"/>
                      <a:pt x="661306" y="954466"/>
                    </a:cubicBezTo>
                    <a:cubicBezTo>
                      <a:pt x="661306" y="954466"/>
                      <a:pt x="667279" y="959291"/>
                      <a:pt x="680837" y="956994"/>
                    </a:cubicBezTo>
                    <a:cubicBezTo>
                      <a:pt x="694395" y="954697"/>
                      <a:pt x="724721" y="945507"/>
                      <a:pt x="724721" y="945507"/>
                    </a:cubicBezTo>
                    <a:lnTo>
                      <a:pt x="717816" y="965631"/>
                    </a:lnTo>
                    <a:cubicBezTo>
                      <a:pt x="717816" y="965631"/>
                      <a:pt x="716195" y="974726"/>
                      <a:pt x="736196" y="976545"/>
                    </a:cubicBezTo>
                    <a:cubicBezTo>
                      <a:pt x="756197" y="978364"/>
                      <a:pt x="810648" y="973769"/>
                      <a:pt x="810648" y="973769"/>
                    </a:cubicBezTo>
                    <a:lnTo>
                      <a:pt x="841667" y="962740"/>
                    </a:lnTo>
                    <a:cubicBezTo>
                      <a:pt x="841667" y="962740"/>
                      <a:pt x="837991" y="972849"/>
                      <a:pt x="840516" y="975835"/>
                    </a:cubicBezTo>
                    <a:cubicBezTo>
                      <a:pt x="843044" y="978821"/>
                      <a:pt x="957689" y="961820"/>
                      <a:pt x="957689" y="961820"/>
                    </a:cubicBezTo>
                    <a:cubicBezTo>
                      <a:pt x="957689" y="961820"/>
                      <a:pt x="1028223" y="944587"/>
                      <a:pt x="1046603" y="939992"/>
                    </a:cubicBezTo>
                    <a:cubicBezTo>
                      <a:pt x="1064983" y="935397"/>
                      <a:pt x="1065441" y="931261"/>
                      <a:pt x="1065441" y="931261"/>
                    </a:cubicBezTo>
                    <a:lnTo>
                      <a:pt x="1047741" y="929198"/>
                    </a:lnTo>
                    <a:close/>
                    <a:moveTo>
                      <a:pt x="441653" y="582743"/>
                    </a:moveTo>
                    <a:cubicBezTo>
                      <a:pt x="444181" y="584582"/>
                      <a:pt x="444181" y="592621"/>
                      <a:pt x="442110" y="593772"/>
                    </a:cubicBezTo>
                    <a:cubicBezTo>
                      <a:pt x="440040" y="594923"/>
                      <a:pt x="423499" y="590324"/>
                      <a:pt x="412474" y="591017"/>
                    </a:cubicBezTo>
                    <a:cubicBezTo>
                      <a:pt x="409483" y="591202"/>
                      <a:pt x="408110" y="577690"/>
                      <a:pt x="408110" y="577690"/>
                    </a:cubicBezTo>
                    <a:cubicBezTo>
                      <a:pt x="408110" y="577690"/>
                      <a:pt x="439124" y="580907"/>
                      <a:pt x="441653" y="582743"/>
                    </a:cubicBezTo>
                    <a:close/>
                    <a:moveTo>
                      <a:pt x="276459" y="872683"/>
                    </a:moveTo>
                    <a:cubicBezTo>
                      <a:pt x="231581" y="863085"/>
                      <a:pt x="170299" y="849684"/>
                      <a:pt x="154918" y="847180"/>
                    </a:cubicBezTo>
                    <a:cubicBezTo>
                      <a:pt x="130218" y="843159"/>
                      <a:pt x="142279" y="868546"/>
                      <a:pt x="142279" y="868546"/>
                    </a:cubicBezTo>
                    <a:lnTo>
                      <a:pt x="217511" y="890394"/>
                    </a:lnTo>
                    <a:lnTo>
                      <a:pt x="260145" y="896807"/>
                    </a:lnTo>
                    <a:cubicBezTo>
                      <a:pt x="244417" y="913636"/>
                      <a:pt x="228520" y="926525"/>
                      <a:pt x="212586" y="930349"/>
                    </a:cubicBezTo>
                    <a:cubicBezTo>
                      <a:pt x="177534" y="938767"/>
                      <a:pt x="145142" y="920838"/>
                      <a:pt x="145142" y="920838"/>
                    </a:cubicBezTo>
                    <a:cubicBezTo>
                      <a:pt x="67155" y="853615"/>
                      <a:pt x="59342" y="806746"/>
                      <a:pt x="40504" y="759652"/>
                    </a:cubicBezTo>
                    <a:cubicBezTo>
                      <a:pt x="30345" y="734256"/>
                      <a:pt x="24880" y="700839"/>
                      <a:pt x="22124" y="664076"/>
                    </a:cubicBezTo>
                    <a:cubicBezTo>
                      <a:pt x="21208" y="651871"/>
                      <a:pt x="21200" y="637513"/>
                      <a:pt x="21093" y="624331"/>
                    </a:cubicBezTo>
                    <a:cubicBezTo>
                      <a:pt x="20680" y="574568"/>
                      <a:pt x="34148" y="519677"/>
                      <a:pt x="51765" y="482811"/>
                    </a:cubicBezTo>
                    <a:lnTo>
                      <a:pt x="74497" y="448717"/>
                    </a:lnTo>
                    <a:lnTo>
                      <a:pt x="78646" y="440922"/>
                    </a:lnTo>
                    <a:cubicBezTo>
                      <a:pt x="118087" y="400146"/>
                      <a:pt x="157809" y="410032"/>
                      <a:pt x="169936" y="414578"/>
                    </a:cubicBezTo>
                    <a:lnTo>
                      <a:pt x="175146" y="507394"/>
                    </a:lnTo>
                    <a:lnTo>
                      <a:pt x="179126" y="509844"/>
                    </a:lnTo>
                    <a:cubicBezTo>
                      <a:pt x="179126" y="509844"/>
                      <a:pt x="174952" y="533660"/>
                      <a:pt x="181271" y="541703"/>
                    </a:cubicBezTo>
                    <a:lnTo>
                      <a:pt x="179510" y="641337"/>
                    </a:lnTo>
                    <a:cubicBezTo>
                      <a:pt x="175146" y="640417"/>
                      <a:pt x="167564" y="660867"/>
                      <a:pt x="167564" y="660867"/>
                    </a:cubicBezTo>
                    <a:cubicBezTo>
                      <a:pt x="167564" y="660867"/>
                      <a:pt x="160903" y="650300"/>
                      <a:pt x="149184" y="656041"/>
                    </a:cubicBezTo>
                    <a:cubicBezTo>
                      <a:pt x="149184" y="656041"/>
                      <a:pt x="133906" y="625717"/>
                      <a:pt x="125289" y="673963"/>
                    </a:cubicBezTo>
                    <a:cubicBezTo>
                      <a:pt x="125289" y="673963"/>
                      <a:pt x="134710" y="707162"/>
                      <a:pt x="146198" y="697395"/>
                    </a:cubicBezTo>
                    <a:lnTo>
                      <a:pt x="154010" y="684068"/>
                    </a:lnTo>
                    <a:cubicBezTo>
                      <a:pt x="154010" y="684068"/>
                      <a:pt x="162280" y="686596"/>
                      <a:pt x="169635" y="680393"/>
                    </a:cubicBezTo>
                    <a:lnTo>
                      <a:pt x="184798" y="695555"/>
                    </a:lnTo>
                    <a:cubicBezTo>
                      <a:pt x="198814" y="695786"/>
                      <a:pt x="204786" y="678096"/>
                      <a:pt x="199734" y="658796"/>
                    </a:cubicBezTo>
                    <a:lnTo>
                      <a:pt x="205479" y="544841"/>
                    </a:lnTo>
                    <a:lnTo>
                      <a:pt x="288190" y="560004"/>
                    </a:lnTo>
                    <a:cubicBezTo>
                      <a:pt x="298465" y="596911"/>
                      <a:pt x="306487" y="630716"/>
                      <a:pt x="310018" y="661552"/>
                    </a:cubicBezTo>
                    <a:cubicBezTo>
                      <a:pt x="321386" y="760967"/>
                      <a:pt x="300329" y="829605"/>
                      <a:pt x="276459" y="872683"/>
                    </a:cubicBezTo>
                    <a:close/>
                    <a:moveTo>
                      <a:pt x="347451" y="964348"/>
                    </a:moveTo>
                    <a:cubicBezTo>
                      <a:pt x="349072" y="959159"/>
                      <a:pt x="378469" y="967334"/>
                      <a:pt x="378469" y="967334"/>
                    </a:cubicBezTo>
                    <a:lnTo>
                      <a:pt x="372265" y="983874"/>
                    </a:lnTo>
                    <a:lnTo>
                      <a:pt x="381455" y="986403"/>
                    </a:lnTo>
                    <a:cubicBezTo>
                      <a:pt x="381455" y="986403"/>
                      <a:pt x="375227" y="1005285"/>
                      <a:pt x="369151" y="1004114"/>
                    </a:cubicBezTo>
                    <a:cubicBezTo>
                      <a:pt x="363075" y="1002946"/>
                      <a:pt x="345830" y="969541"/>
                      <a:pt x="347451" y="964348"/>
                    </a:cubicBezTo>
                    <a:close/>
                    <a:moveTo>
                      <a:pt x="385593" y="922537"/>
                    </a:moveTo>
                    <a:cubicBezTo>
                      <a:pt x="389280" y="925045"/>
                      <a:pt x="388121" y="943902"/>
                      <a:pt x="388121" y="943902"/>
                    </a:cubicBezTo>
                    <a:lnTo>
                      <a:pt x="380309" y="965037"/>
                    </a:lnTo>
                    <a:cubicBezTo>
                      <a:pt x="380309" y="965037"/>
                      <a:pt x="351105" y="962092"/>
                      <a:pt x="349047" y="955295"/>
                    </a:cubicBezTo>
                    <a:cubicBezTo>
                      <a:pt x="346993" y="948497"/>
                      <a:pt x="381901" y="920029"/>
                      <a:pt x="385593" y="922537"/>
                    </a:cubicBezTo>
                    <a:close/>
                    <a:moveTo>
                      <a:pt x="362155" y="902780"/>
                    </a:moveTo>
                    <a:cubicBezTo>
                      <a:pt x="362155" y="902780"/>
                      <a:pt x="367208" y="891751"/>
                      <a:pt x="380993" y="853846"/>
                    </a:cubicBezTo>
                    <a:cubicBezTo>
                      <a:pt x="394778" y="815936"/>
                      <a:pt x="419820" y="830871"/>
                      <a:pt x="419820" y="830871"/>
                    </a:cubicBezTo>
                    <a:lnTo>
                      <a:pt x="420971" y="849709"/>
                    </a:lnTo>
                    <a:lnTo>
                      <a:pt x="426486" y="852237"/>
                    </a:lnTo>
                    <a:lnTo>
                      <a:pt x="408564" y="895888"/>
                    </a:lnTo>
                    <a:cubicBezTo>
                      <a:pt x="394094" y="889453"/>
                      <a:pt x="362155" y="902780"/>
                      <a:pt x="362155" y="902780"/>
                    </a:cubicBezTo>
                    <a:close/>
                    <a:moveTo>
                      <a:pt x="377091" y="1007083"/>
                    </a:moveTo>
                    <a:cubicBezTo>
                      <a:pt x="375025" y="1001569"/>
                      <a:pt x="391565" y="984798"/>
                      <a:pt x="391565" y="984798"/>
                    </a:cubicBezTo>
                    <a:cubicBezTo>
                      <a:pt x="402541" y="984798"/>
                      <a:pt x="407685" y="981981"/>
                      <a:pt x="407879" y="980203"/>
                    </a:cubicBezTo>
                    <a:cubicBezTo>
                      <a:pt x="407879" y="980203"/>
                      <a:pt x="427166" y="998488"/>
                      <a:pt x="422122" y="1005475"/>
                    </a:cubicBezTo>
                    <a:cubicBezTo>
                      <a:pt x="417077" y="1012462"/>
                      <a:pt x="379158" y="1012598"/>
                      <a:pt x="377091" y="1007083"/>
                    </a:cubicBezTo>
                    <a:close/>
                    <a:moveTo>
                      <a:pt x="440964" y="951945"/>
                    </a:moveTo>
                    <a:lnTo>
                      <a:pt x="436369" y="993068"/>
                    </a:lnTo>
                    <a:lnTo>
                      <a:pt x="428313" y="996648"/>
                    </a:lnTo>
                    <a:lnTo>
                      <a:pt x="409256" y="975835"/>
                    </a:lnTo>
                    <a:cubicBezTo>
                      <a:pt x="410325" y="971001"/>
                      <a:pt x="412070" y="967070"/>
                      <a:pt x="414173" y="963878"/>
                    </a:cubicBezTo>
                    <a:cubicBezTo>
                      <a:pt x="422472" y="951281"/>
                      <a:pt x="440964" y="951945"/>
                      <a:pt x="440964" y="951945"/>
                    </a:cubicBezTo>
                    <a:close/>
                    <a:moveTo>
                      <a:pt x="416838" y="804676"/>
                    </a:moveTo>
                    <a:cubicBezTo>
                      <a:pt x="416838" y="804680"/>
                      <a:pt x="407227" y="800073"/>
                      <a:pt x="392254" y="800539"/>
                    </a:cubicBezTo>
                    <a:cubicBezTo>
                      <a:pt x="377549" y="800997"/>
                      <a:pt x="368343" y="824940"/>
                      <a:pt x="361924" y="841892"/>
                    </a:cubicBezTo>
                    <a:cubicBezTo>
                      <a:pt x="358567" y="853252"/>
                      <a:pt x="354615" y="866059"/>
                      <a:pt x="349059" y="872679"/>
                    </a:cubicBezTo>
                    <a:cubicBezTo>
                      <a:pt x="338987" y="884673"/>
                      <a:pt x="327462" y="882099"/>
                      <a:pt x="318272" y="880491"/>
                    </a:cubicBezTo>
                    <a:cubicBezTo>
                      <a:pt x="314316" y="879798"/>
                      <a:pt x="305588" y="878168"/>
                      <a:pt x="300350" y="877042"/>
                    </a:cubicBezTo>
                    <a:cubicBezTo>
                      <a:pt x="304285" y="868958"/>
                      <a:pt x="317121" y="836836"/>
                      <a:pt x="317121" y="836836"/>
                    </a:cubicBezTo>
                    <a:cubicBezTo>
                      <a:pt x="322248" y="820061"/>
                      <a:pt x="328563" y="798019"/>
                      <a:pt x="330906" y="780089"/>
                    </a:cubicBezTo>
                    <a:cubicBezTo>
                      <a:pt x="330906" y="780089"/>
                      <a:pt x="337003" y="722287"/>
                      <a:pt x="336190" y="688419"/>
                    </a:cubicBezTo>
                    <a:cubicBezTo>
                      <a:pt x="334759" y="661989"/>
                      <a:pt x="328691" y="632737"/>
                      <a:pt x="324245" y="609388"/>
                    </a:cubicBezTo>
                    <a:lnTo>
                      <a:pt x="323428" y="600371"/>
                    </a:lnTo>
                    <a:cubicBezTo>
                      <a:pt x="323428" y="600371"/>
                      <a:pt x="366565" y="608336"/>
                      <a:pt x="416376" y="610307"/>
                    </a:cubicBezTo>
                    <a:cubicBezTo>
                      <a:pt x="416297" y="610398"/>
                      <a:pt x="443105" y="612510"/>
                      <a:pt x="443026" y="612605"/>
                    </a:cubicBezTo>
                    <a:lnTo>
                      <a:pt x="447390" y="789279"/>
                    </a:lnTo>
                    <a:cubicBezTo>
                      <a:pt x="426948" y="785381"/>
                      <a:pt x="416933" y="804412"/>
                      <a:pt x="416838" y="804676"/>
                    </a:cubicBezTo>
                    <a:close/>
                    <a:moveTo>
                      <a:pt x="466694" y="569651"/>
                    </a:moveTo>
                    <a:lnTo>
                      <a:pt x="491736" y="564136"/>
                    </a:lnTo>
                    <a:lnTo>
                      <a:pt x="494033" y="594003"/>
                    </a:lnTo>
                    <a:lnTo>
                      <a:pt x="493575" y="599517"/>
                    </a:lnTo>
                    <a:lnTo>
                      <a:pt x="467614" y="595611"/>
                    </a:lnTo>
                    <a:lnTo>
                      <a:pt x="466694" y="569651"/>
                    </a:lnTo>
                    <a:close/>
                    <a:moveTo>
                      <a:pt x="474276" y="818691"/>
                    </a:moveTo>
                    <a:cubicBezTo>
                      <a:pt x="474288" y="812356"/>
                      <a:pt x="466975" y="741355"/>
                      <a:pt x="469285" y="737672"/>
                    </a:cubicBezTo>
                    <a:cubicBezTo>
                      <a:pt x="467251" y="707908"/>
                      <a:pt x="467573" y="645358"/>
                      <a:pt x="468761" y="615137"/>
                    </a:cubicBezTo>
                    <a:cubicBezTo>
                      <a:pt x="475752" y="615900"/>
                      <a:pt x="481300" y="616305"/>
                      <a:pt x="483004" y="617204"/>
                    </a:cubicBezTo>
                    <a:lnTo>
                      <a:pt x="496100" y="625705"/>
                    </a:lnTo>
                    <a:cubicBezTo>
                      <a:pt x="501738" y="653307"/>
                      <a:pt x="503100" y="671620"/>
                      <a:pt x="510343" y="698995"/>
                    </a:cubicBezTo>
                    <a:lnTo>
                      <a:pt x="529181" y="744023"/>
                    </a:lnTo>
                    <a:cubicBezTo>
                      <a:pt x="529181" y="744023"/>
                      <a:pt x="524916" y="759437"/>
                      <a:pt x="524586" y="773890"/>
                    </a:cubicBezTo>
                    <a:cubicBezTo>
                      <a:pt x="524256" y="788342"/>
                      <a:pt x="536762" y="803525"/>
                      <a:pt x="536762" y="803525"/>
                    </a:cubicBezTo>
                    <a:lnTo>
                      <a:pt x="551005" y="810648"/>
                    </a:lnTo>
                    <a:lnTo>
                      <a:pt x="555142" y="835000"/>
                    </a:lnTo>
                    <a:lnTo>
                      <a:pt x="474276" y="818691"/>
                    </a:lnTo>
                    <a:close/>
                    <a:moveTo>
                      <a:pt x="747914" y="874980"/>
                    </a:moveTo>
                    <a:cubicBezTo>
                      <a:pt x="747914" y="874980"/>
                      <a:pt x="732289" y="859129"/>
                      <a:pt x="726779" y="866021"/>
                    </a:cubicBezTo>
                    <a:cubicBezTo>
                      <a:pt x="721268" y="872914"/>
                      <a:pt x="729765" y="880726"/>
                      <a:pt x="731605" y="890604"/>
                    </a:cubicBezTo>
                    <a:cubicBezTo>
                      <a:pt x="733444" y="900483"/>
                      <a:pt x="732294" y="914729"/>
                      <a:pt x="732294" y="914729"/>
                    </a:cubicBezTo>
                    <a:lnTo>
                      <a:pt x="703573" y="923688"/>
                    </a:lnTo>
                    <a:cubicBezTo>
                      <a:pt x="700091" y="908299"/>
                      <a:pt x="704394" y="888777"/>
                      <a:pt x="676234" y="880957"/>
                    </a:cubicBezTo>
                    <a:cubicBezTo>
                      <a:pt x="655556" y="875211"/>
                      <a:pt x="631661" y="828116"/>
                      <a:pt x="631661" y="828116"/>
                    </a:cubicBezTo>
                    <a:cubicBezTo>
                      <a:pt x="624311" y="819157"/>
                      <a:pt x="626146" y="807439"/>
                      <a:pt x="626146" y="807439"/>
                    </a:cubicBezTo>
                    <a:lnTo>
                      <a:pt x="623849" y="796872"/>
                    </a:lnTo>
                    <a:cubicBezTo>
                      <a:pt x="623849" y="796872"/>
                      <a:pt x="641540" y="792735"/>
                      <a:pt x="639242" y="770912"/>
                    </a:cubicBezTo>
                    <a:cubicBezTo>
                      <a:pt x="639242" y="770912"/>
                      <a:pt x="626348" y="751427"/>
                      <a:pt x="624179" y="739915"/>
                    </a:cubicBezTo>
                    <a:cubicBezTo>
                      <a:pt x="622009" y="728408"/>
                      <a:pt x="631430" y="602277"/>
                      <a:pt x="627293" y="545072"/>
                    </a:cubicBezTo>
                    <a:cubicBezTo>
                      <a:pt x="627293" y="545072"/>
                      <a:pt x="677034" y="534390"/>
                      <a:pt x="706328" y="536114"/>
                    </a:cubicBezTo>
                    <a:lnTo>
                      <a:pt x="740791" y="546454"/>
                    </a:lnTo>
                    <a:cubicBezTo>
                      <a:pt x="740791" y="546454"/>
                      <a:pt x="747122" y="591029"/>
                      <a:pt x="747225" y="638582"/>
                    </a:cubicBezTo>
                    <a:cubicBezTo>
                      <a:pt x="747337" y="690453"/>
                      <a:pt x="738361" y="746572"/>
                      <a:pt x="738955" y="757358"/>
                    </a:cubicBezTo>
                    <a:cubicBezTo>
                      <a:pt x="740089" y="778035"/>
                      <a:pt x="748822" y="801950"/>
                      <a:pt x="748822" y="801950"/>
                    </a:cubicBezTo>
                    <a:lnTo>
                      <a:pt x="750212" y="833635"/>
                    </a:lnTo>
                    <a:cubicBezTo>
                      <a:pt x="750212" y="833635"/>
                      <a:pt x="753660" y="838919"/>
                      <a:pt x="754118" y="845580"/>
                    </a:cubicBezTo>
                    <a:cubicBezTo>
                      <a:pt x="754576" y="852241"/>
                      <a:pt x="747914" y="874980"/>
                      <a:pt x="747914" y="874980"/>
                    </a:cubicBezTo>
                    <a:close/>
                    <a:moveTo>
                      <a:pt x="861870" y="832018"/>
                    </a:moveTo>
                    <a:lnTo>
                      <a:pt x="848085" y="813639"/>
                    </a:lnTo>
                    <a:lnTo>
                      <a:pt x="849462" y="798703"/>
                    </a:lnTo>
                    <a:lnTo>
                      <a:pt x="863479" y="786759"/>
                    </a:lnTo>
                    <a:lnTo>
                      <a:pt x="861870" y="832018"/>
                    </a:lnTo>
                    <a:close/>
                    <a:moveTo>
                      <a:pt x="872669" y="718294"/>
                    </a:moveTo>
                    <a:cubicBezTo>
                      <a:pt x="870829" y="701754"/>
                      <a:pt x="856817" y="705887"/>
                      <a:pt x="856817" y="705887"/>
                    </a:cubicBezTo>
                    <a:lnTo>
                      <a:pt x="868535" y="568042"/>
                    </a:lnTo>
                    <a:cubicBezTo>
                      <a:pt x="879359" y="572031"/>
                      <a:pt x="888149" y="593924"/>
                      <a:pt x="897483" y="621572"/>
                    </a:cubicBezTo>
                    <a:cubicBezTo>
                      <a:pt x="916395" y="677572"/>
                      <a:pt x="931946" y="756892"/>
                      <a:pt x="931946" y="756892"/>
                    </a:cubicBezTo>
                    <a:lnTo>
                      <a:pt x="874739" y="751609"/>
                    </a:lnTo>
                    <a:lnTo>
                      <a:pt x="877495" y="727715"/>
                    </a:lnTo>
                    <a:lnTo>
                      <a:pt x="872669" y="718294"/>
                    </a:lnTo>
                    <a:close/>
                    <a:moveTo>
                      <a:pt x="923907" y="885090"/>
                    </a:moveTo>
                    <a:cubicBezTo>
                      <a:pt x="903918" y="882334"/>
                      <a:pt x="887378" y="869008"/>
                      <a:pt x="887378" y="869008"/>
                    </a:cubicBezTo>
                    <a:cubicBezTo>
                      <a:pt x="878418" y="819611"/>
                      <a:pt x="887608" y="785381"/>
                      <a:pt x="884160" y="775272"/>
                    </a:cubicBezTo>
                    <a:lnTo>
                      <a:pt x="937465" y="781244"/>
                    </a:lnTo>
                    <a:lnTo>
                      <a:pt x="962737" y="881414"/>
                    </a:lnTo>
                    <a:cubicBezTo>
                      <a:pt x="962733" y="881410"/>
                      <a:pt x="943895" y="887845"/>
                      <a:pt x="923907" y="8850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4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81" name="Graphic 5" descr="Boy in a wheelchair">
                <a:extLst>
                  <a:ext uri="{FF2B5EF4-FFF2-40B4-BE49-F238E27FC236}">
                    <a16:creationId xmlns:a16="http://schemas.microsoft.com/office/drawing/2014/main" id="{12012717-A7CD-162A-6185-454CA98A3D81}"/>
                  </a:ext>
                </a:extLst>
              </p:cNvPr>
              <p:cNvGrpSpPr/>
              <p:nvPr/>
            </p:nvGrpSpPr>
            <p:grpSpPr>
              <a:xfrm>
                <a:off x="10163429" y="2248979"/>
                <a:ext cx="416243" cy="365594"/>
                <a:chOff x="10163429" y="2248979"/>
                <a:chExt cx="416243" cy="365594"/>
              </a:xfrm>
              <a:solidFill>
                <a:srgbClr val="FFFFFF"/>
              </a:solidFill>
            </p:grpSpPr>
            <p:sp>
              <p:nvSpPr>
                <p:cNvPr id="128" name="Freeform: Shape 329">
                  <a:extLst>
                    <a:ext uri="{FF2B5EF4-FFF2-40B4-BE49-F238E27FC236}">
                      <a16:creationId xmlns:a16="http://schemas.microsoft.com/office/drawing/2014/main" id="{C83AD3F5-4698-C219-88A7-F396CA5C2B76}"/>
                    </a:ext>
                  </a:extLst>
                </p:cNvPr>
                <p:cNvSpPr/>
                <p:nvPr/>
              </p:nvSpPr>
              <p:spPr>
                <a:xfrm>
                  <a:off x="10163429" y="2248979"/>
                  <a:ext cx="416243" cy="344827"/>
                </a:xfrm>
                <a:custGeom>
                  <a:avLst/>
                  <a:gdLst>
                    <a:gd name="connsiteX0" fmla="*/ 374876 w 416243"/>
                    <a:gd name="connsiteY0" fmla="*/ 148256 h 344827"/>
                    <a:gd name="connsiteX1" fmla="*/ 260001 w 416243"/>
                    <a:gd name="connsiteY1" fmla="*/ 31545 h 344827"/>
                    <a:gd name="connsiteX2" fmla="*/ 241691 w 416243"/>
                    <a:gd name="connsiteY2" fmla="*/ 13484 h 344827"/>
                    <a:gd name="connsiteX3" fmla="*/ 239587 w 416243"/>
                    <a:gd name="connsiteY3" fmla="*/ 12894 h 344827"/>
                    <a:gd name="connsiteX4" fmla="*/ 236861 w 416243"/>
                    <a:gd name="connsiteY4" fmla="*/ 15583 h 344827"/>
                    <a:gd name="connsiteX5" fmla="*/ 235347 w 416243"/>
                    <a:gd name="connsiteY5" fmla="*/ 21556 h 344827"/>
                    <a:gd name="connsiteX6" fmla="*/ 239612 w 416243"/>
                    <a:gd name="connsiteY6" fmla="*/ 84279 h 344827"/>
                    <a:gd name="connsiteX7" fmla="*/ 236069 w 416243"/>
                    <a:gd name="connsiteY7" fmla="*/ 102658 h 344827"/>
                    <a:gd name="connsiteX8" fmla="*/ 135449 w 416243"/>
                    <a:gd name="connsiteY8" fmla="*/ 15472 h 344827"/>
                    <a:gd name="connsiteX9" fmla="*/ 139219 w 416243"/>
                    <a:gd name="connsiteY9" fmla="*/ 2648 h 344827"/>
                    <a:gd name="connsiteX10" fmla="*/ 135461 w 416243"/>
                    <a:gd name="connsiteY10" fmla="*/ 141 h 344827"/>
                    <a:gd name="connsiteX11" fmla="*/ 112956 w 416243"/>
                    <a:gd name="connsiteY11" fmla="*/ 37060 h 344827"/>
                    <a:gd name="connsiteX12" fmla="*/ 10946 w 416243"/>
                    <a:gd name="connsiteY12" fmla="*/ 160205 h 344827"/>
                    <a:gd name="connsiteX13" fmla="*/ 1339 w 416243"/>
                    <a:gd name="connsiteY13" fmla="*/ 316940 h 344827"/>
                    <a:gd name="connsiteX14" fmla="*/ 8075 w 416243"/>
                    <a:gd name="connsiteY14" fmla="*/ 318404 h 344827"/>
                    <a:gd name="connsiteX15" fmla="*/ 106150 w 416243"/>
                    <a:gd name="connsiteY15" fmla="*/ 301048 h 344827"/>
                    <a:gd name="connsiteX16" fmla="*/ 239097 w 416243"/>
                    <a:gd name="connsiteY16" fmla="*/ 310691 h 344827"/>
                    <a:gd name="connsiteX17" fmla="*/ 319283 w 416243"/>
                    <a:gd name="connsiteY17" fmla="*/ 311038 h 344827"/>
                    <a:gd name="connsiteX18" fmla="*/ 344671 w 416243"/>
                    <a:gd name="connsiteY18" fmla="*/ 339984 h 344827"/>
                    <a:gd name="connsiteX19" fmla="*/ 347467 w 416243"/>
                    <a:gd name="connsiteY19" fmla="*/ 342472 h 344827"/>
                    <a:gd name="connsiteX20" fmla="*/ 413942 w 416243"/>
                    <a:gd name="connsiteY20" fmla="*/ 330370 h 344827"/>
                    <a:gd name="connsiteX21" fmla="*/ 380400 w 416243"/>
                    <a:gd name="connsiteY21" fmla="*/ 246591 h 344827"/>
                    <a:gd name="connsiteX22" fmla="*/ 416240 w 416243"/>
                    <a:gd name="connsiteY22" fmla="*/ 232348 h 344827"/>
                    <a:gd name="connsiteX23" fmla="*/ 374876 w 416243"/>
                    <a:gd name="connsiteY23" fmla="*/ 148256 h 344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16243" h="344827">
                      <a:moveTo>
                        <a:pt x="374876" y="148256"/>
                      </a:moveTo>
                      <a:cubicBezTo>
                        <a:pt x="354112" y="99565"/>
                        <a:pt x="328576" y="19200"/>
                        <a:pt x="260001" y="31545"/>
                      </a:cubicBezTo>
                      <a:cubicBezTo>
                        <a:pt x="253463" y="23626"/>
                        <a:pt x="247474" y="18446"/>
                        <a:pt x="241691" y="13484"/>
                      </a:cubicBezTo>
                      <a:cubicBezTo>
                        <a:pt x="241114" y="12985"/>
                        <a:pt x="240342" y="12770"/>
                        <a:pt x="239587" y="12894"/>
                      </a:cubicBezTo>
                      <a:cubicBezTo>
                        <a:pt x="238127" y="13088"/>
                        <a:pt x="237612" y="14502"/>
                        <a:pt x="236861" y="15583"/>
                      </a:cubicBezTo>
                      <a:cubicBezTo>
                        <a:pt x="235896" y="17212"/>
                        <a:pt x="233755" y="19613"/>
                        <a:pt x="235347" y="21556"/>
                      </a:cubicBezTo>
                      <a:cubicBezTo>
                        <a:pt x="249004" y="38223"/>
                        <a:pt x="246513" y="64868"/>
                        <a:pt x="239612" y="84279"/>
                      </a:cubicBezTo>
                      <a:cubicBezTo>
                        <a:pt x="236754" y="90824"/>
                        <a:pt x="237220" y="92087"/>
                        <a:pt x="236069" y="102658"/>
                      </a:cubicBezTo>
                      <a:cubicBezTo>
                        <a:pt x="214265" y="67933"/>
                        <a:pt x="150463" y="53802"/>
                        <a:pt x="135449" y="15472"/>
                      </a:cubicBezTo>
                      <a:cubicBezTo>
                        <a:pt x="139635" y="14791"/>
                        <a:pt x="138303" y="6418"/>
                        <a:pt x="139219" y="2648"/>
                      </a:cubicBezTo>
                      <a:cubicBezTo>
                        <a:pt x="139437" y="735"/>
                        <a:pt x="137359" y="-416"/>
                        <a:pt x="135461" y="141"/>
                      </a:cubicBezTo>
                      <a:cubicBezTo>
                        <a:pt x="115423" y="6018"/>
                        <a:pt x="113806" y="37637"/>
                        <a:pt x="112956" y="37060"/>
                      </a:cubicBezTo>
                      <a:cubicBezTo>
                        <a:pt x="58538" y="61581"/>
                        <a:pt x="25795" y="108709"/>
                        <a:pt x="10946" y="160205"/>
                      </a:cubicBezTo>
                      <a:cubicBezTo>
                        <a:pt x="-3610" y="210678"/>
                        <a:pt x="119" y="267309"/>
                        <a:pt x="1339" y="316940"/>
                      </a:cubicBezTo>
                      <a:cubicBezTo>
                        <a:pt x="1839" y="320991"/>
                        <a:pt x="5514" y="319200"/>
                        <a:pt x="8075" y="318404"/>
                      </a:cubicBezTo>
                      <a:cubicBezTo>
                        <a:pt x="52776" y="304537"/>
                        <a:pt x="79529" y="299208"/>
                        <a:pt x="106150" y="301048"/>
                      </a:cubicBezTo>
                      <a:cubicBezTo>
                        <a:pt x="172250" y="305610"/>
                        <a:pt x="189562" y="325886"/>
                        <a:pt x="239097" y="310691"/>
                      </a:cubicBezTo>
                      <a:cubicBezTo>
                        <a:pt x="268902" y="301547"/>
                        <a:pt x="292261" y="298214"/>
                        <a:pt x="319283" y="311038"/>
                      </a:cubicBezTo>
                      <a:cubicBezTo>
                        <a:pt x="333261" y="317670"/>
                        <a:pt x="342027" y="329417"/>
                        <a:pt x="344671" y="339984"/>
                      </a:cubicBezTo>
                      <a:cubicBezTo>
                        <a:pt x="344815" y="340558"/>
                        <a:pt x="346861" y="342286"/>
                        <a:pt x="347467" y="342472"/>
                      </a:cubicBezTo>
                      <a:cubicBezTo>
                        <a:pt x="376332" y="351504"/>
                        <a:pt x="414862" y="331752"/>
                        <a:pt x="413942" y="330370"/>
                      </a:cubicBezTo>
                      <a:cubicBezTo>
                        <a:pt x="410515" y="325227"/>
                        <a:pt x="379195" y="254345"/>
                        <a:pt x="380400" y="246591"/>
                      </a:cubicBezTo>
                      <a:cubicBezTo>
                        <a:pt x="380437" y="245852"/>
                        <a:pt x="415803" y="233078"/>
                        <a:pt x="416240" y="232348"/>
                      </a:cubicBezTo>
                      <a:cubicBezTo>
                        <a:pt x="416673" y="231606"/>
                        <a:pt x="375235" y="149031"/>
                        <a:pt x="374876" y="1482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Freeform: Shape 330">
                  <a:extLst>
                    <a:ext uri="{FF2B5EF4-FFF2-40B4-BE49-F238E27FC236}">
                      <a16:creationId xmlns:a16="http://schemas.microsoft.com/office/drawing/2014/main" id="{F6891155-25CE-2232-524B-8E62E3765930}"/>
                    </a:ext>
                  </a:extLst>
                </p:cNvPr>
                <p:cNvSpPr/>
                <p:nvPr/>
              </p:nvSpPr>
              <p:spPr>
                <a:xfrm>
                  <a:off x="10371045" y="2600789"/>
                  <a:ext cx="37679" cy="13784"/>
                </a:xfrm>
                <a:custGeom>
                  <a:avLst/>
                  <a:gdLst>
                    <a:gd name="connsiteX0" fmla="*/ 37680 w 37679"/>
                    <a:gd name="connsiteY0" fmla="*/ 13784 h 13784"/>
                    <a:gd name="connsiteX1" fmla="*/ 37680 w 37679"/>
                    <a:gd name="connsiteY1" fmla="*/ 0 h 13784"/>
                    <a:gd name="connsiteX2" fmla="*/ 0 w 37679"/>
                    <a:gd name="connsiteY2" fmla="*/ 4595 h 13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679" h="13784">
                      <a:moveTo>
                        <a:pt x="37680" y="13784"/>
                      </a:moveTo>
                      <a:lnTo>
                        <a:pt x="37680" y="0"/>
                      </a:lnTo>
                      <a:lnTo>
                        <a:pt x="0" y="459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2" name="Graphic 5" descr="Boy in a wheelchair">
                <a:extLst>
                  <a:ext uri="{FF2B5EF4-FFF2-40B4-BE49-F238E27FC236}">
                    <a16:creationId xmlns:a16="http://schemas.microsoft.com/office/drawing/2014/main" id="{648070B3-6482-E65B-EAEB-83E5EEC30C43}"/>
                  </a:ext>
                </a:extLst>
              </p:cNvPr>
              <p:cNvGrpSpPr/>
              <p:nvPr/>
            </p:nvGrpSpPr>
            <p:grpSpPr>
              <a:xfrm>
                <a:off x="10521758" y="3112130"/>
                <a:ext cx="440375" cy="82588"/>
                <a:chOff x="10521758" y="3112130"/>
                <a:chExt cx="440375" cy="82588"/>
              </a:xfrm>
              <a:solidFill>
                <a:srgbClr val="FFFFFF"/>
              </a:solidFill>
            </p:grpSpPr>
            <p:sp>
              <p:nvSpPr>
                <p:cNvPr id="125" name="Freeform: Shape 332">
                  <a:extLst>
                    <a:ext uri="{FF2B5EF4-FFF2-40B4-BE49-F238E27FC236}">
                      <a16:creationId xmlns:a16="http://schemas.microsoft.com/office/drawing/2014/main" id="{AF2CFE27-6E66-AB14-35F2-8ECD573EA450}"/>
                    </a:ext>
                  </a:extLst>
                </p:cNvPr>
                <p:cNvSpPr/>
                <p:nvPr/>
              </p:nvSpPr>
              <p:spPr>
                <a:xfrm>
                  <a:off x="10689328" y="3112130"/>
                  <a:ext cx="272805" cy="82588"/>
                </a:xfrm>
                <a:custGeom>
                  <a:avLst/>
                  <a:gdLst>
                    <a:gd name="connsiteX0" fmla="*/ 272477 w 272805"/>
                    <a:gd name="connsiteY0" fmla="*/ 3906 h 82588"/>
                    <a:gd name="connsiteX1" fmla="*/ 267342 w 272805"/>
                    <a:gd name="connsiteY1" fmla="*/ 202 h 82588"/>
                    <a:gd name="connsiteX2" fmla="*/ 174852 w 272805"/>
                    <a:gd name="connsiteY2" fmla="*/ 35930 h 82588"/>
                    <a:gd name="connsiteX3" fmla="*/ 38214 w 272805"/>
                    <a:gd name="connsiteY3" fmla="*/ 48918 h 82588"/>
                    <a:gd name="connsiteX4" fmla="*/ 34881 w 272805"/>
                    <a:gd name="connsiteY4" fmla="*/ 45940 h 82588"/>
                    <a:gd name="connsiteX5" fmla="*/ 10479 w 272805"/>
                    <a:gd name="connsiteY5" fmla="*/ 52428 h 82588"/>
                    <a:gd name="connsiteX6" fmla="*/ 2485 w 272805"/>
                    <a:gd name="connsiteY6" fmla="*/ 65305 h 82588"/>
                    <a:gd name="connsiteX7" fmla="*/ 7352 w 272805"/>
                    <a:gd name="connsiteY7" fmla="*/ 80307 h 82588"/>
                    <a:gd name="connsiteX8" fmla="*/ 103844 w 272805"/>
                    <a:gd name="connsiteY8" fmla="*/ 74078 h 82588"/>
                    <a:gd name="connsiteX9" fmla="*/ 244969 w 272805"/>
                    <a:gd name="connsiteY9" fmla="*/ 22797 h 82588"/>
                    <a:gd name="connsiteX10" fmla="*/ 271335 w 272805"/>
                    <a:gd name="connsiteY10" fmla="*/ 7491 h 82588"/>
                    <a:gd name="connsiteX11" fmla="*/ 272477 w 272805"/>
                    <a:gd name="connsiteY11" fmla="*/ 3906 h 82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72805" h="82588">
                      <a:moveTo>
                        <a:pt x="272477" y="3906"/>
                      </a:moveTo>
                      <a:cubicBezTo>
                        <a:pt x="271318" y="1980"/>
                        <a:pt x="269871" y="-771"/>
                        <a:pt x="267342" y="202"/>
                      </a:cubicBezTo>
                      <a:cubicBezTo>
                        <a:pt x="236608" y="13319"/>
                        <a:pt x="205491" y="25338"/>
                        <a:pt x="174852" y="35930"/>
                      </a:cubicBezTo>
                      <a:cubicBezTo>
                        <a:pt x="128139" y="53860"/>
                        <a:pt x="90273" y="37831"/>
                        <a:pt x="38214" y="48918"/>
                      </a:cubicBezTo>
                      <a:cubicBezTo>
                        <a:pt x="38412" y="47103"/>
                        <a:pt x="36717" y="45388"/>
                        <a:pt x="34881" y="45940"/>
                      </a:cubicBezTo>
                      <a:cubicBezTo>
                        <a:pt x="24705" y="48757"/>
                        <a:pt x="15800" y="51055"/>
                        <a:pt x="10479" y="52428"/>
                      </a:cubicBezTo>
                      <a:cubicBezTo>
                        <a:pt x="-1281" y="54899"/>
                        <a:pt x="8359" y="55971"/>
                        <a:pt x="2485" y="65305"/>
                      </a:cubicBezTo>
                      <a:cubicBezTo>
                        <a:pt x="-1264" y="71748"/>
                        <a:pt x="-1598" y="79251"/>
                        <a:pt x="7352" y="80307"/>
                      </a:cubicBezTo>
                      <a:cubicBezTo>
                        <a:pt x="38309" y="83689"/>
                        <a:pt x="72244" y="84538"/>
                        <a:pt x="103844" y="74078"/>
                      </a:cubicBezTo>
                      <a:cubicBezTo>
                        <a:pt x="151089" y="58042"/>
                        <a:pt x="202789" y="51364"/>
                        <a:pt x="244969" y="22797"/>
                      </a:cubicBezTo>
                      <a:cubicBezTo>
                        <a:pt x="253442" y="17431"/>
                        <a:pt x="262207" y="11887"/>
                        <a:pt x="271335" y="7491"/>
                      </a:cubicBezTo>
                      <a:cubicBezTo>
                        <a:pt x="272647" y="6897"/>
                        <a:pt x="273220" y="5152"/>
                        <a:pt x="272477" y="39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6" name="Freeform: Shape 333">
                  <a:extLst>
                    <a:ext uri="{FF2B5EF4-FFF2-40B4-BE49-F238E27FC236}">
                      <a16:creationId xmlns:a16="http://schemas.microsoft.com/office/drawing/2014/main" id="{1A4AEFA2-8FA1-9AAA-1190-18AE34E764F7}"/>
                    </a:ext>
                  </a:extLst>
                </p:cNvPr>
                <p:cNvSpPr/>
                <p:nvPr/>
              </p:nvSpPr>
              <p:spPr>
                <a:xfrm>
                  <a:off x="10588241" y="3119414"/>
                  <a:ext cx="81208" cy="30835"/>
                </a:xfrm>
                <a:custGeom>
                  <a:avLst/>
                  <a:gdLst>
                    <a:gd name="connsiteX0" fmla="*/ 80226 w 81208"/>
                    <a:gd name="connsiteY0" fmla="*/ 11054 h 30835"/>
                    <a:gd name="connsiteX1" fmla="*/ 20173 w 81208"/>
                    <a:gd name="connsiteY1" fmla="*/ 12369 h 30835"/>
                    <a:gd name="connsiteX2" fmla="*/ 1822 w 81208"/>
                    <a:gd name="connsiteY2" fmla="*/ 22087 h 30835"/>
                    <a:gd name="connsiteX3" fmla="*/ 23 w 81208"/>
                    <a:gd name="connsiteY3" fmla="*/ 24904 h 30835"/>
                    <a:gd name="connsiteX4" fmla="*/ 13751 w 81208"/>
                    <a:gd name="connsiteY4" fmla="*/ 25539 h 30835"/>
                    <a:gd name="connsiteX5" fmla="*/ 33422 w 81208"/>
                    <a:gd name="connsiteY5" fmla="*/ 25589 h 30835"/>
                    <a:gd name="connsiteX6" fmla="*/ 35864 w 81208"/>
                    <a:gd name="connsiteY6" fmla="*/ 26905 h 30835"/>
                    <a:gd name="connsiteX7" fmla="*/ 56244 w 81208"/>
                    <a:gd name="connsiteY7" fmla="*/ 26723 h 30835"/>
                    <a:gd name="connsiteX8" fmla="*/ 64671 w 81208"/>
                    <a:gd name="connsiteY8" fmla="*/ 30835 h 30835"/>
                    <a:gd name="connsiteX9" fmla="*/ 77545 w 81208"/>
                    <a:gd name="connsiteY9" fmla="*/ 25222 h 30835"/>
                    <a:gd name="connsiteX10" fmla="*/ 79075 w 81208"/>
                    <a:gd name="connsiteY10" fmla="*/ 23609 h 30835"/>
                    <a:gd name="connsiteX11" fmla="*/ 80226 w 81208"/>
                    <a:gd name="connsiteY11" fmla="*/ 11054 h 308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1208" h="30835">
                      <a:moveTo>
                        <a:pt x="80226" y="11054"/>
                      </a:moveTo>
                      <a:cubicBezTo>
                        <a:pt x="66396" y="-6930"/>
                        <a:pt x="36136" y="-388"/>
                        <a:pt x="20173" y="12369"/>
                      </a:cubicBezTo>
                      <a:cubicBezTo>
                        <a:pt x="14085" y="16329"/>
                        <a:pt x="8339" y="20070"/>
                        <a:pt x="1822" y="22087"/>
                      </a:cubicBezTo>
                      <a:cubicBezTo>
                        <a:pt x="613" y="22458"/>
                        <a:pt x="-146" y="23650"/>
                        <a:pt x="23" y="24904"/>
                      </a:cubicBezTo>
                      <a:cubicBezTo>
                        <a:pt x="1397" y="29528"/>
                        <a:pt x="8855" y="25985"/>
                        <a:pt x="13751" y="25539"/>
                      </a:cubicBezTo>
                      <a:cubicBezTo>
                        <a:pt x="20775" y="24116"/>
                        <a:pt x="31393" y="21967"/>
                        <a:pt x="33422" y="25589"/>
                      </a:cubicBezTo>
                      <a:cubicBezTo>
                        <a:pt x="33913" y="26463"/>
                        <a:pt x="34857" y="26971"/>
                        <a:pt x="35864" y="26905"/>
                      </a:cubicBezTo>
                      <a:cubicBezTo>
                        <a:pt x="42839" y="26925"/>
                        <a:pt x="49962" y="25106"/>
                        <a:pt x="56244" y="26723"/>
                      </a:cubicBezTo>
                      <a:cubicBezTo>
                        <a:pt x="62481" y="26839"/>
                        <a:pt x="60811" y="29854"/>
                        <a:pt x="64671" y="30835"/>
                      </a:cubicBezTo>
                      <a:cubicBezTo>
                        <a:pt x="68940" y="29400"/>
                        <a:pt x="72706" y="26822"/>
                        <a:pt x="77545" y="25222"/>
                      </a:cubicBezTo>
                      <a:cubicBezTo>
                        <a:pt x="78271" y="24941"/>
                        <a:pt x="78832" y="24347"/>
                        <a:pt x="79075" y="23609"/>
                      </a:cubicBezTo>
                      <a:cubicBezTo>
                        <a:pt x="80366" y="19744"/>
                        <a:pt x="82457" y="15768"/>
                        <a:pt x="80226" y="1105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Freeform: Shape 334">
                  <a:extLst>
                    <a:ext uri="{FF2B5EF4-FFF2-40B4-BE49-F238E27FC236}">
                      <a16:creationId xmlns:a16="http://schemas.microsoft.com/office/drawing/2014/main" id="{EA8A624A-A778-1ED0-5786-43DB2EEA4BD1}"/>
                    </a:ext>
                  </a:extLst>
                </p:cNvPr>
                <p:cNvSpPr/>
                <p:nvPr/>
              </p:nvSpPr>
              <p:spPr>
                <a:xfrm>
                  <a:off x="10521758" y="3147495"/>
                  <a:ext cx="22932" cy="25853"/>
                </a:xfrm>
                <a:custGeom>
                  <a:avLst/>
                  <a:gdLst>
                    <a:gd name="connsiteX0" fmla="*/ 20251 w 22932"/>
                    <a:gd name="connsiteY0" fmla="*/ 7082 h 25853"/>
                    <a:gd name="connsiteX1" fmla="*/ 17748 w 22932"/>
                    <a:gd name="connsiteY1" fmla="*/ 4962 h 25853"/>
                    <a:gd name="connsiteX2" fmla="*/ 3897 w 22932"/>
                    <a:gd name="connsiteY2" fmla="*/ 359 h 25853"/>
                    <a:gd name="connsiteX3" fmla="*/ 28 w 22932"/>
                    <a:gd name="connsiteY3" fmla="*/ 2895 h 25853"/>
                    <a:gd name="connsiteX4" fmla="*/ 20264 w 22932"/>
                    <a:gd name="connsiteY4" fmla="*/ 25836 h 25853"/>
                    <a:gd name="connsiteX5" fmla="*/ 22446 w 22932"/>
                    <a:gd name="connsiteY5" fmla="*/ 25040 h 25853"/>
                    <a:gd name="connsiteX6" fmla="*/ 20251 w 22932"/>
                    <a:gd name="connsiteY6" fmla="*/ 7082 h 25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2932" h="25853">
                      <a:moveTo>
                        <a:pt x="20251" y="7082"/>
                      </a:moveTo>
                      <a:cubicBezTo>
                        <a:pt x="20029" y="5869"/>
                        <a:pt x="18981" y="4982"/>
                        <a:pt x="17748" y="4962"/>
                      </a:cubicBezTo>
                      <a:cubicBezTo>
                        <a:pt x="13569" y="4896"/>
                        <a:pt x="9168" y="3431"/>
                        <a:pt x="3897" y="359"/>
                      </a:cubicBezTo>
                      <a:cubicBezTo>
                        <a:pt x="2148" y="-739"/>
                        <a:pt x="-286" y="845"/>
                        <a:pt x="28" y="2895"/>
                      </a:cubicBezTo>
                      <a:cubicBezTo>
                        <a:pt x="444" y="14156"/>
                        <a:pt x="7683" y="24855"/>
                        <a:pt x="20264" y="25836"/>
                      </a:cubicBezTo>
                      <a:cubicBezTo>
                        <a:pt x="21068" y="25931"/>
                        <a:pt x="21885" y="25638"/>
                        <a:pt x="22446" y="25040"/>
                      </a:cubicBezTo>
                      <a:cubicBezTo>
                        <a:pt x="24248" y="21246"/>
                        <a:pt x="20486" y="11825"/>
                        <a:pt x="20251" y="70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3" name="Graphic 5" descr="Boy in a wheelchair">
                <a:extLst>
                  <a:ext uri="{FF2B5EF4-FFF2-40B4-BE49-F238E27FC236}">
                    <a16:creationId xmlns:a16="http://schemas.microsoft.com/office/drawing/2014/main" id="{811354C8-2156-92B3-EFA3-0483B585E05E}"/>
                  </a:ext>
                </a:extLst>
              </p:cNvPr>
              <p:cNvGrpSpPr/>
              <p:nvPr/>
            </p:nvGrpSpPr>
            <p:grpSpPr>
              <a:xfrm>
                <a:off x="10513582" y="3039885"/>
                <a:ext cx="441106" cy="122757"/>
                <a:chOff x="10513582" y="3039885"/>
                <a:chExt cx="441106" cy="122757"/>
              </a:xfrm>
              <a:solidFill>
                <a:srgbClr val="FFFFFF"/>
              </a:solidFill>
            </p:grpSpPr>
            <p:sp>
              <p:nvSpPr>
                <p:cNvPr id="122" name="Freeform: Shape 336">
                  <a:extLst>
                    <a:ext uri="{FF2B5EF4-FFF2-40B4-BE49-F238E27FC236}">
                      <a16:creationId xmlns:a16="http://schemas.microsoft.com/office/drawing/2014/main" id="{47B65ADA-0081-2BD0-4B4B-D78430E42155}"/>
                    </a:ext>
                  </a:extLst>
                </p:cNvPr>
                <p:cNvSpPr/>
                <p:nvPr/>
              </p:nvSpPr>
              <p:spPr>
                <a:xfrm>
                  <a:off x="10694701" y="3039885"/>
                  <a:ext cx="259987" cy="122757"/>
                </a:xfrm>
                <a:custGeom>
                  <a:avLst/>
                  <a:gdLst>
                    <a:gd name="connsiteX0" fmla="*/ 258265 w 259987"/>
                    <a:gd name="connsiteY0" fmla="*/ 68649 h 122757"/>
                    <a:gd name="connsiteX1" fmla="*/ 170749 w 259987"/>
                    <a:gd name="connsiteY1" fmla="*/ 58246 h 122757"/>
                    <a:gd name="connsiteX2" fmla="*/ 143018 w 259987"/>
                    <a:gd name="connsiteY2" fmla="*/ 38659 h 122757"/>
                    <a:gd name="connsiteX3" fmla="*/ 138254 w 259987"/>
                    <a:gd name="connsiteY3" fmla="*/ 33119 h 122757"/>
                    <a:gd name="connsiteX4" fmla="*/ 128883 w 259987"/>
                    <a:gd name="connsiteY4" fmla="*/ 15276 h 122757"/>
                    <a:gd name="connsiteX5" fmla="*/ 120493 w 259987"/>
                    <a:gd name="connsiteY5" fmla="*/ 27 h 122757"/>
                    <a:gd name="connsiteX6" fmla="*/ 112153 w 259987"/>
                    <a:gd name="connsiteY6" fmla="*/ 13404 h 122757"/>
                    <a:gd name="connsiteX7" fmla="*/ 86253 w 259987"/>
                    <a:gd name="connsiteY7" fmla="*/ 30059 h 122757"/>
                    <a:gd name="connsiteX8" fmla="*/ 64095 w 259987"/>
                    <a:gd name="connsiteY8" fmla="*/ 46450 h 122757"/>
                    <a:gd name="connsiteX9" fmla="*/ 14869 w 259987"/>
                    <a:gd name="connsiteY9" fmla="*/ 54369 h 122757"/>
                    <a:gd name="connsiteX10" fmla="*/ 7404 w 259987"/>
                    <a:gd name="connsiteY10" fmla="*/ 47205 h 122757"/>
                    <a:gd name="connsiteX11" fmla="*/ 131 w 259987"/>
                    <a:gd name="connsiteY11" fmla="*/ 55689 h 122757"/>
                    <a:gd name="connsiteX12" fmla="*/ 7733 w 259987"/>
                    <a:gd name="connsiteY12" fmla="*/ 70315 h 122757"/>
                    <a:gd name="connsiteX13" fmla="*/ 5160 w 259987"/>
                    <a:gd name="connsiteY13" fmla="*/ 88979 h 122757"/>
                    <a:gd name="connsiteX14" fmla="*/ 5312 w 259987"/>
                    <a:gd name="connsiteY14" fmla="*/ 92126 h 122757"/>
                    <a:gd name="connsiteX15" fmla="*/ 66000 w 259987"/>
                    <a:gd name="connsiteY15" fmla="*/ 85968 h 122757"/>
                    <a:gd name="connsiteX16" fmla="*/ 84615 w 259987"/>
                    <a:gd name="connsiteY16" fmla="*/ 85555 h 122757"/>
                    <a:gd name="connsiteX17" fmla="*/ 99456 w 259987"/>
                    <a:gd name="connsiteY17" fmla="*/ 90616 h 122757"/>
                    <a:gd name="connsiteX18" fmla="*/ 27941 w 259987"/>
                    <a:gd name="connsiteY18" fmla="*/ 119410 h 122757"/>
                    <a:gd name="connsiteX19" fmla="*/ 29867 w 259987"/>
                    <a:gd name="connsiteY19" fmla="*/ 122755 h 122757"/>
                    <a:gd name="connsiteX20" fmla="*/ 131110 w 259987"/>
                    <a:gd name="connsiteY20" fmla="*/ 116783 h 122757"/>
                    <a:gd name="connsiteX21" fmla="*/ 224112 w 259987"/>
                    <a:gd name="connsiteY21" fmla="*/ 87292 h 122757"/>
                    <a:gd name="connsiteX22" fmla="*/ 258335 w 259987"/>
                    <a:gd name="connsiteY22" fmla="*/ 73524 h 122757"/>
                    <a:gd name="connsiteX23" fmla="*/ 258265 w 259987"/>
                    <a:gd name="connsiteY23" fmla="*/ 68649 h 122757"/>
                    <a:gd name="connsiteX24" fmla="*/ 153359 w 259987"/>
                    <a:gd name="connsiteY24" fmla="*/ 66574 h 122757"/>
                    <a:gd name="connsiteX25" fmla="*/ 153359 w 259987"/>
                    <a:gd name="connsiteY25" fmla="*/ 66574 h 122757"/>
                    <a:gd name="connsiteX26" fmla="*/ 153359 w 259987"/>
                    <a:gd name="connsiteY26" fmla="*/ 66574 h 122757"/>
                    <a:gd name="connsiteX27" fmla="*/ 153359 w 259987"/>
                    <a:gd name="connsiteY27" fmla="*/ 66574 h 1227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59987" h="122757">
                      <a:moveTo>
                        <a:pt x="258265" y="68649"/>
                      </a:moveTo>
                      <a:cubicBezTo>
                        <a:pt x="222148" y="58457"/>
                        <a:pt x="212142" y="79430"/>
                        <a:pt x="170749" y="58246"/>
                      </a:cubicBezTo>
                      <a:cubicBezTo>
                        <a:pt x="167379" y="57496"/>
                        <a:pt x="144710" y="41179"/>
                        <a:pt x="143018" y="38659"/>
                      </a:cubicBezTo>
                      <a:cubicBezTo>
                        <a:pt x="142251" y="37850"/>
                        <a:pt x="139698" y="34670"/>
                        <a:pt x="138254" y="33119"/>
                      </a:cubicBezTo>
                      <a:cubicBezTo>
                        <a:pt x="133828" y="27996"/>
                        <a:pt x="131424" y="21818"/>
                        <a:pt x="128883" y="15276"/>
                      </a:cubicBezTo>
                      <a:cubicBezTo>
                        <a:pt x="126709" y="11085"/>
                        <a:pt x="124948" y="2053"/>
                        <a:pt x="120493" y="27"/>
                      </a:cubicBezTo>
                      <a:cubicBezTo>
                        <a:pt x="117634" y="-641"/>
                        <a:pt x="111418" y="11123"/>
                        <a:pt x="112153" y="13404"/>
                      </a:cubicBezTo>
                      <a:cubicBezTo>
                        <a:pt x="112445" y="14121"/>
                        <a:pt x="93942" y="24297"/>
                        <a:pt x="86253" y="30059"/>
                      </a:cubicBezTo>
                      <a:cubicBezTo>
                        <a:pt x="78577" y="35169"/>
                        <a:pt x="71853" y="39376"/>
                        <a:pt x="64095" y="46450"/>
                      </a:cubicBezTo>
                      <a:cubicBezTo>
                        <a:pt x="47806" y="61546"/>
                        <a:pt x="28869" y="73470"/>
                        <a:pt x="14869" y="54369"/>
                      </a:cubicBezTo>
                      <a:cubicBezTo>
                        <a:pt x="12642" y="51841"/>
                        <a:pt x="10336" y="49222"/>
                        <a:pt x="7404" y="47205"/>
                      </a:cubicBezTo>
                      <a:cubicBezTo>
                        <a:pt x="2648" y="44759"/>
                        <a:pt x="-718" y="52022"/>
                        <a:pt x="131" y="55689"/>
                      </a:cubicBezTo>
                      <a:cubicBezTo>
                        <a:pt x="1266" y="61323"/>
                        <a:pt x="6657" y="64982"/>
                        <a:pt x="7733" y="70315"/>
                      </a:cubicBezTo>
                      <a:cubicBezTo>
                        <a:pt x="9103" y="75025"/>
                        <a:pt x="7861" y="83951"/>
                        <a:pt x="5160" y="88979"/>
                      </a:cubicBezTo>
                      <a:cubicBezTo>
                        <a:pt x="4603" y="90006"/>
                        <a:pt x="4665" y="91210"/>
                        <a:pt x="5312" y="92126"/>
                      </a:cubicBezTo>
                      <a:cubicBezTo>
                        <a:pt x="9284" y="96898"/>
                        <a:pt x="52586" y="85465"/>
                        <a:pt x="66000" y="85968"/>
                      </a:cubicBezTo>
                      <a:cubicBezTo>
                        <a:pt x="72996" y="85205"/>
                        <a:pt x="79084" y="85073"/>
                        <a:pt x="84615" y="85555"/>
                      </a:cubicBezTo>
                      <a:cubicBezTo>
                        <a:pt x="90320" y="83873"/>
                        <a:pt x="96169" y="86294"/>
                        <a:pt x="99456" y="90616"/>
                      </a:cubicBezTo>
                      <a:cubicBezTo>
                        <a:pt x="100591" y="93631"/>
                        <a:pt x="82974" y="102343"/>
                        <a:pt x="27941" y="119410"/>
                      </a:cubicBezTo>
                      <a:cubicBezTo>
                        <a:pt x="26976" y="121093"/>
                        <a:pt x="27862" y="122817"/>
                        <a:pt x="29867" y="122755"/>
                      </a:cubicBezTo>
                      <a:cubicBezTo>
                        <a:pt x="76007" y="112646"/>
                        <a:pt x="101523" y="118697"/>
                        <a:pt x="131110" y="116783"/>
                      </a:cubicBezTo>
                      <a:cubicBezTo>
                        <a:pt x="155067" y="115232"/>
                        <a:pt x="179663" y="104376"/>
                        <a:pt x="224112" y="87292"/>
                      </a:cubicBezTo>
                      <a:cubicBezTo>
                        <a:pt x="235496" y="82916"/>
                        <a:pt x="247009" y="77743"/>
                        <a:pt x="258335" y="73524"/>
                      </a:cubicBezTo>
                      <a:cubicBezTo>
                        <a:pt x="260538" y="72782"/>
                        <a:pt x="260563" y="69321"/>
                        <a:pt x="258265" y="68649"/>
                      </a:cubicBezTo>
                      <a:close/>
                      <a:moveTo>
                        <a:pt x="153359" y="66574"/>
                      </a:moveTo>
                      <a:cubicBezTo>
                        <a:pt x="153359" y="66574"/>
                        <a:pt x="153359" y="66574"/>
                        <a:pt x="153359" y="66574"/>
                      </a:cubicBezTo>
                      <a:lnTo>
                        <a:pt x="153359" y="66574"/>
                      </a:lnTo>
                      <a:cubicBezTo>
                        <a:pt x="153359" y="66574"/>
                        <a:pt x="153359" y="66574"/>
                        <a:pt x="153359" y="6657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Freeform: Shape 337">
                  <a:extLst>
                    <a:ext uri="{FF2B5EF4-FFF2-40B4-BE49-F238E27FC236}">
                      <a16:creationId xmlns:a16="http://schemas.microsoft.com/office/drawing/2014/main" id="{84602C64-C45D-FB98-13C6-91E95DA27E8D}"/>
                    </a:ext>
                  </a:extLst>
                </p:cNvPr>
                <p:cNvSpPr/>
                <p:nvPr/>
              </p:nvSpPr>
              <p:spPr>
                <a:xfrm>
                  <a:off x="10544228" y="3043004"/>
                  <a:ext cx="120077" cy="106746"/>
                </a:xfrm>
                <a:custGeom>
                  <a:avLst/>
                  <a:gdLst>
                    <a:gd name="connsiteX0" fmla="*/ 99915 w 120077"/>
                    <a:gd name="connsiteY0" fmla="*/ 59689 h 106746"/>
                    <a:gd name="connsiteX1" fmla="*/ 71891 w 120077"/>
                    <a:gd name="connsiteY1" fmla="*/ 33638 h 106746"/>
                    <a:gd name="connsiteX2" fmla="*/ 52686 w 120077"/>
                    <a:gd name="connsiteY2" fmla="*/ 2922 h 106746"/>
                    <a:gd name="connsiteX3" fmla="*/ 44668 w 120077"/>
                    <a:gd name="connsiteY3" fmla="*/ 315 h 106746"/>
                    <a:gd name="connsiteX4" fmla="*/ 54 w 120077"/>
                    <a:gd name="connsiteY4" fmla="*/ 11183 h 106746"/>
                    <a:gd name="connsiteX5" fmla="*/ 16916 w 120077"/>
                    <a:gd name="connsiteY5" fmla="*/ 104622 h 106746"/>
                    <a:gd name="connsiteX6" fmla="*/ 19461 w 120077"/>
                    <a:gd name="connsiteY6" fmla="*/ 106746 h 106746"/>
                    <a:gd name="connsiteX7" fmla="*/ 38976 w 120077"/>
                    <a:gd name="connsiteY7" fmla="*/ 104622 h 106746"/>
                    <a:gd name="connsiteX8" fmla="*/ 47601 w 120077"/>
                    <a:gd name="connsiteY8" fmla="*/ 97095 h 106746"/>
                    <a:gd name="connsiteX9" fmla="*/ 107670 w 120077"/>
                    <a:gd name="connsiteY9" fmla="*/ 74657 h 106746"/>
                    <a:gd name="connsiteX10" fmla="*/ 120003 w 120077"/>
                    <a:gd name="connsiteY10" fmla="*/ 74104 h 106746"/>
                    <a:gd name="connsiteX11" fmla="*/ 99915 w 120077"/>
                    <a:gd name="connsiteY11" fmla="*/ 59689 h 106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0077" h="106746">
                      <a:moveTo>
                        <a:pt x="99915" y="59689"/>
                      </a:moveTo>
                      <a:cubicBezTo>
                        <a:pt x="86968" y="56051"/>
                        <a:pt x="79238" y="44737"/>
                        <a:pt x="71891" y="33638"/>
                      </a:cubicBezTo>
                      <a:cubicBezTo>
                        <a:pt x="65114" y="23590"/>
                        <a:pt x="58098" y="14079"/>
                        <a:pt x="52686" y="2922"/>
                      </a:cubicBezTo>
                      <a:cubicBezTo>
                        <a:pt x="51734" y="727"/>
                        <a:pt x="45864" y="-654"/>
                        <a:pt x="44668" y="315"/>
                      </a:cubicBezTo>
                      <a:cubicBezTo>
                        <a:pt x="22984" y="18108"/>
                        <a:pt x="-1299" y="3181"/>
                        <a:pt x="54" y="11183"/>
                      </a:cubicBezTo>
                      <a:cubicBezTo>
                        <a:pt x="4958" y="36995"/>
                        <a:pt x="10688" y="70194"/>
                        <a:pt x="16916" y="104622"/>
                      </a:cubicBezTo>
                      <a:cubicBezTo>
                        <a:pt x="17114" y="105827"/>
                        <a:pt x="18244" y="106767"/>
                        <a:pt x="19461" y="106746"/>
                      </a:cubicBezTo>
                      <a:cubicBezTo>
                        <a:pt x="23590" y="105691"/>
                        <a:pt x="34372" y="105035"/>
                        <a:pt x="38976" y="104622"/>
                      </a:cubicBezTo>
                      <a:cubicBezTo>
                        <a:pt x="41974" y="104004"/>
                        <a:pt x="45769" y="98217"/>
                        <a:pt x="47601" y="97095"/>
                      </a:cubicBezTo>
                      <a:cubicBezTo>
                        <a:pt x="66909" y="85294"/>
                        <a:pt x="80991" y="68755"/>
                        <a:pt x="107670" y="74657"/>
                      </a:cubicBezTo>
                      <a:cubicBezTo>
                        <a:pt x="111601" y="74640"/>
                        <a:pt x="121005" y="81669"/>
                        <a:pt x="120003" y="74104"/>
                      </a:cubicBezTo>
                      <a:cubicBezTo>
                        <a:pt x="116097" y="65459"/>
                        <a:pt x="107501" y="62394"/>
                        <a:pt x="99915" y="5968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Freeform: Shape 338">
                  <a:extLst>
                    <a:ext uri="{FF2B5EF4-FFF2-40B4-BE49-F238E27FC236}">
                      <a16:creationId xmlns:a16="http://schemas.microsoft.com/office/drawing/2014/main" id="{544C6A34-769D-D50F-F10C-52AE91A7D33C}"/>
                    </a:ext>
                  </a:extLst>
                </p:cNvPr>
                <p:cNvSpPr/>
                <p:nvPr/>
              </p:nvSpPr>
              <p:spPr>
                <a:xfrm>
                  <a:off x="10513582" y="3079654"/>
                  <a:ext cx="26608" cy="71422"/>
                </a:xfrm>
                <a:custGeom>
                  <a:avLst/>
                  <a:gdLst>
                    <a:gd name="connsiteX0" fmla="*/ 15162 w 26608"/>
                    <a:gd name="connsiteY0" fmla="*/ 3802 h 71422"/>
                    <a:gd name="connsiteX1" fmla="*/ 7663 w 26608"/>
                    <a:gd name="connsiteY1" fmla="*/ 807 h 71422"/>
                    <a:gd name="connsiteX2" fmla="*/ 2029 w 26608"/>
                    <a:gd name="connsiteY2" fmla="*/ 489 h 71422"/>
                    <a:gd name="connsiteX3" fmla="*/ 5621 w 26608"/>
                    <a:gd name="connsiteY3" fmla="*/ 54035 h 71422"/>
                    <a:gd name="connsiteX4" fmla="*/ 8682 w 26608"/>
                    <a:gd name="connsiteY4" fmla="*/ 66562 h 71422"/>
                    <a:gd name="connsiteX5" fmla="*/ 26608 w 26608"/>
                    <a:gd name="connsiteY5" fmla="*/ 70715 h 71422"/>
                    <a:gd name="connsiteX6" fmla="*/ 15162 w 26608"/>
                    <a:gd name="connsiteY6" fmla="*/ 3802 h 71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608" h="71422">
                      <a:moveTo>
                        <a:pt x="15162" y="3802"/>
                      </a:moveTo>
                      <a:cubicBezTo>
                        <a:pt x="14267" y="588"/>
                        <a:pt x="10266" y="1995"/>
                        <a:pt x="7663" y="807"/>
                      </a:cubicBezTo>
                      <a:cubicBezTo>
                        <a:pt x="5893" y="543"/>
                        <a:pt x="3711" y="-661"/>
                        <a:pt x="2029" y="489"/>
                      </a:cubicBezTo>
                      <a:cubicBezTo>
                        <a:pt x="-3066" y="17706"/>
                        <a:pt x="2688" y="37005"/>
                        <a:pt x="5621" y="54035"/>
                      </a:cubicBezTo>
                      <a:cubicBezTo>
                        <a:pt x="6797" y="57026"/>
                        <a:pt x="6376" y="64904"/>
                        <a:pt x="8682" y="66562"/>
                      </a:cubicBezTo>
                      <a:cubicBezTo>
                        <a:pt x="13050" y="68744"/>
                        <a:pt x="21865" y="73136"/>
                        <a:pt x="26608" y="70715"/>
                      </a:cubicBezTo>
                      <a:cubicBezTo>
                        <a:pt x="25787" y="50261"/>
                        <a:pt x="18878" y="28479"/>
                        <a:pt x="15162" y="380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4" name="Graphic 5" descr="Boy in a wheelchair">
                <a:extLst>
                  <a:ext uri="{FF2B5EF4-FFF2-40B4-BE49-F238E27FC236}">
                    <a16:creationId xmlns:a16="http://schemas.microsoft.com/office/drawing/2014/main" id="{DD2C178C-7FE7-DE78-A62E-33B0245346EB}"/>
                  </a:ext>
                </a:extLst>
              </p:cNvPr>
              <p:cNvGrpSpPr/>
              <p:nvPr/>
            </p:nvGrpSpPr>
            <p:grpSpPr>
              <a:xfrm>
                <a:off x="10137483" y="2334974"/>
                <a:ext cx="643687" cy="436990"/>
                <a:chOff x="10137483" y="2334974"/>
                <a:chExt cx="643687" cy="436990"/>
              </a:xfrm>
              <a:solidFill>
                <a:srgbClr val="FFFFFF"/>
              </a:solidFill>
            </p:grpSpPr>
            <p:sp>
              <p:nvSpPr>
                <p:cNvPr id="118" name="Freeform: Shape 340">
                  <a:extLst>
                    <a:ext uri="{FF2B5EF4-FFF2-40B4-BE49-F238E27FC236}">
                      <a16:creationId xmlns:a16="http://schemas.microsoft.com/office/drawing/2014/main" id="{F2E67180-FDF5-8357-EC18-A636BD0140E8}"/>
                    </a:ext>
                  </a:extLst>
                </p:cNvPr>
                <p:cNvSpPr/>
                <p:nvPr/>
              </p:nvSpPr>
              <p:spPr>
                <a:xfrm>
                  <a:off x="10574974" y="2569227"/>
                  <a:ext cx="206196" cy="59013"/>
                </a:xfrm>
                <a:custGeom>
                  <a:avLst/>
                  <a:gdLst>
                    <a:gd name="connsiteX0" fmla="*/ 201884 w 206196"/>
                    <a:gd name="connsiteY0" fmla="*/ 33558 h 59013"/>
                    <a:gd name="connsiteX1" fmla="*/ 177461 w 206196"/>
                    <a:gd name="connsiteY1" fmla="*/ 21757 h 59013"/>
                    <a:gd name="connsiteX2" fmla="*/ 144682 w 206196"/>
                    <a:gd name="connsiteY2" fmla="*/ 19613 h 59013"/>
                    <a:gd name="connsiteX3" fmla="*/ 1316 w 206196"/>
                    <a:gd name="connsiteY3" fmla="*/ 8 h 59013"/>
                    <a:gd name="connsiteX4" fmla="*/ 4991 w 206196"/>
                    <a:gd name="connsiteY4" fmla="*/ 11038 h 59013"/>
                    <a:gd name="connsiteX5" fmla="*/ 138565 w 206196"/>
                    <a:gd name="connsiteY5" fmla="*/ 41754 h 59013"/>
                    <a:gd name="connsiteX6" fmla="*/ 201884 w 206196"/>
                    <a:gd name="connsiteY6" fmla="*/ 33558 h 59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06196" h="59013">
                      <a:moveTo>
                        <a:pt x="201884" y="33558"/>
                      </a:moveTo>
                      <a:cubicBezTo>
                        <a:pt x="197372" y="13178"/>
                        <a:pt x="204112" y="19613"/>
                        <a:pt x="177461" y="21757"/>
                      </a:cubicBezTo>
                      <a:cubicBezTo>
                        <a:pt x="175440" y="21918"/>
                        <a:pt x="145618" y="19345"/>
                        <a:pt x="144682" y="19613"/>
                      </a:cubicBezTo>
                      <a:cubicBezTo>
                        <a:pt x="139365" y="21098"/>
                        <a:pt x="7041" y="-487"/>
                        <a:pt x="1316" y="8"/>
                      </a:cubicBezTo>
                      <a:cubicBezTo>
                        <a:pt x="-2128" y="965"/>
                        <a:pt x="1931" y="5523"/>
                        <a:pt x="4991" y="11038"/>
                      </a:cubicBezTo>
                      <a:cubicBezTo>
                        <a:pt x="5610" y="12151"/>
                        <a:pt x="137306" y="41556"/>
                        <a:pt x="138565" y="41754"/>
                      </a:cubicBezTo>
                      <a:cubicBezTo>
                        <a:pt x="208401" y="52696"/>
                        <a:pt x="212279" y="78302"/>
                        <a:pt x="201884" y="3355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Freeform: Shape 341">
                  <a:extLst>
                    <a:ext uri="{FF2B5EF4-FFF2-40B4-BE49-F238E27FC236}">
                      <a16:creationId xmlns:a16="http://schemas.microsoft.com/office/drawing/2014/main" id="{EFE04FB8-0D2E-2D22-BB40-93A04565DC86}"/>
                    </a:ext>
                  </a:extLst>
                </p:cNvPr>
                <p:cNvSpPr/>
                <p:nvPr/>
              </p:nvSpPr>
              <p:spPr>
                <a:xfrm>
                  <a:off x="10177490" y="2618813"/>
                  <a:ext cx="231544" cy="153151"/>
                </a:xfrm>
                <a:custGeom>
                  <a:avLst/>
                  <a:gdLst>
                    <a:gd name="connsiteX0" fmla="*/ 229189 w 231544"/>
                    <a:gd name="connsiteY0" fmla="*/ 4550 h 153151"/>
                    <a:gd name="connsiteX1" fmla="*/ 205814 w 231544"/>
                    <a:gd name="connsiteY1" fmla="*/ 1242 h 153151"/>
                    <a:gd name="connsiteX2" fmla="*/ 195679 w 231544"/>
                    <a:gd name="connsiteY2" fmla="*/ 1605 h 153151"/>
                    <a:gd name="connsiteX3" fmla="*/ 133613 w 231544"/>
                    <a:gd name="connsiteY3" fmla="*/ 17093 h 153151"/>
                    <a:gd name="connsiteX4" fmla="*/ 3142 w 231544"/>
                    <a:gd name="connsiteY4" fmla="*/ 4929 h 153151"/>
                    <a:gd name="connsiteX5" fmla="*/ 1096 w 231544"/>
                    <a:gd name="connsiteY5" fmla="*/ 9570 h 153151"/>
                    <a:gd name="connsiteX6" fmla="*/ 90674 w 231544"/>
                    <a:gd name="connsiteY6" fmla="*/ 130351 h 153151"/>
                    <a:gd name="connsiteX7" fmla="*/ 224449 w 231544"/>
                    <a:gd name="connsiteY7" fmla="*/ 153152 h 153151"/>
                    <a:gd name="connsiteX8" fmla="*/ 229898 w 231544"/>
                    <a:gd name="connsiteY8" fmla="*/ 131172 h 153151"/>
                    <a:gd name="connsiteX9" fmla="*/ 231544 w 231544"/>
                    <a:gd name="connsiteY9" fmla="*/ 7165 h 153151"/>
                    <a:gd name="connsiteX10" fmla="*/ 229189 w 231544"/>
                    <a:gd name="connsiteY10" fmla="*/ 4550 h 153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1544" h="153151">
                      <a:moveTo>
                        <a:pt x="229189" y="4550"/>
                      </a:moveTo>
                      <a:cubicBezTo>
                        <a:pt x="221315" y="3857"/>
                        <a:pt x="213787" y="2587"/>
                        <a:pt x="205814" y="1242"/>
                      </a:cubicBezTo>
                      <a:cubicBezTo>
                        <a:pt x="202716" y="1287"/>
                        <a:pt x="197667" y="-1806"/>
                        <a:pt x="195679" y="1605"/>
                      </a:cubicBezTo>
                      <a:cubicBezTo>
                        <a:pt x="185949" y="25573"/>
                        <a:pt x="155528" y="20430"/>
                        <a:pt x="133613" y="17093"/>
                      </a:cubicBezTo>
                      <a:cubicBezTo>
                        <a:pt x="90027" y="13649"/>
                        <a:pt x="46225" y="14544"/>
                        <a:pt x="3142" y="4929"/>
                      </a:cubicBezTo>
                      <a:cubicBezTo>
                        <a:pt x="535" y="4265"/>
                        <a:pt x="-1259" y="8044"/>
                        <a:pt x="1096" y="9570"/>
                      </a:cubicBezTo>
                      <a:cubicBezTo>
                        <a:pt x="46263" y="41127"/>
                        <a:pt x="74740" y="92668"/>
                        <a:pt x="90674" y="130351"/>
                      </a:cubicBezTo>
                      <a:cubicBezTo>
                        <a:pt x="134253" y="139516"/>
                        <a:pt x="180079" y="144857"/>
                        <a:pt x="224449" y="153152"/>
                      </a:cubicBezTo>
                      <a:cubicBezTo>
                        <a:pt x="230443" y="153135"/>
                        <a:pt x="229593" y="135569"/>
                        <a:pt x="229898" y="131172"/>
                      </a:cubicBezTo>
                      <a:cubicBezTo>
                        <a:pt x="229750" y="89480"/>
                        <a:pt x="230884" y="48527"/>
                        <a:pt x="231544" y="7165"/>
                      </a:cubicBezTo>
                      <a:cubicBezTo>
                        <a:pt x="231569" y="5808"/>
                        <a:pt x="230538" y="4666"/>
                        <a:pt x="229189" y="45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Freeform: Shape 342">
                  <a:extLst>
                    <a:ext uri="{FF2B5EF4-FFF2-40B4-BE49-F238E27FC236}">
                      <a16:creationId xmlns:a16="http://schemas.microsoft.com/office/drawing/2014/main" id="{EEFE20F3-AF63-2862-2597-8A3B99146CB8}"/>
                    </a:ext>
                  </a:extLst>
                </p:cNvPr>
                <p:cNvSpPr/>
                <p:nvPr/>
              </p:nvSpPr>
              <p:spPr>
                <a:xfrm>
                  <a:off x="10150079" y="2334974"/>
                  <a:ext cx="54386" cy="93736"/>
                </a:xfrm>
                <a:custGeom>
                  <a:avLst/>
                  <a:gdLst>
                    <a:gd name="connsiteX0" fmla="*/ 54386 w 54386"/>
                    <a:gd name="connsiteY0" fmla="*/ 7708 h 93736"/>
                    <a:gd name="connsiteX1" fmla="*/ 32492 w 54386"/>
                    <a:gd name="connsiteY1" fmla="*/ 3827 h 93736"/>
                    <a:gd name="connsiteX2" fmla="*/ 3020 w 54386"/>
                    <a:gd name="connsiteY2" fmla="*/ 45 h 93736"/>
                    <a:gd name="connsiteX3" fmla="*/ 182 w 54386"/>
                    <a:gd name="connsiteY3" fmla="*/ 3522 h 93736"/>
                    <a:gd name="connsiteX4" fmla="*/ 10568 w 54386"/>
                    <a:gd name="connsiteY4" fmla="*/ 91376 h 93736"/>
                    <a:gd name="connsiteX5" fmla="*/ 15683 w 54386"/>
                    <a:gd name="connsiteY5" fmla="*/ 91710 h 93736"/>
                    <a:gd name="connsiteX6" fmla="*/ 54386 w 54386"/>
                    <a:gd name="connsiteY6" fmla="*/ 7708 h 93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4386" h="93736">
                      <a:moveTo>
                        <a:pt x="54386" y="7708"/>
                      </a:moveTo>
                      <a:cubicBezTo>
                        <a:pt x="52390" y="4503"/>
                        <a:pt x="36852" y="4965"/>
                        <a:pt x="32492" y="3827"/>
                      </a:cubicBezTo>
                      <a:cubicBezTo>
                        <a:pt x="22844" y="2771"/>
                        <a:pt x="12862" y="1682"/>
                        <a:pt x="3020" y="45"/>
                      </a:cubicBezTo>
                      <a:cubicBezTo>
                        <a:pt x="1123" y="-331"/>
                        <a:pt x="-568" y="1732"/>
                        <a:pt x="182" y="3522"/>
                      </a:cubicBezTo>
                      <a:cubicBezTo>
                        <a:pt x="9797" y="31652"/>
                        <a:pt x="8250" y="62133"/>
                        <a:pt x="10568" y="91376"/>
                      </a:cubicBezTo>
                      <a:cubicBezTo>
                        <a:pt x="10692" y="94284"/>
                        <a:pt x="15176" y="94630"/>
                        <a:pt x="15683" y="91710"/>
                      </a:cubicBezTo>
                      <a:cubicBezTo>
                        <a:pt x="19676" y="64805"/>
                        <a:pt x="36955" y="37521"/>
                        <a:pt x="54386" y="77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Freeform: Shape 343">
                  <a:extLst>
                    <a:ext uri="{FF2B5EF4-FFF2-40B4-BE49-F238E27FC236}">
                      <a16:creationId xmlns:a16="http://schemas.microsoft.com/office/drawing/2014/main" id="{7A2B0345-01D8-D821-E30B-6974913EEDA3}"/>
                    </a:ext>
                  </a:extLst>
                </p:cNvPr>
                <p:cNvSpPr/>
                <p:nvPr/>
              </p:nvSpPr>
              <p:spPr>
                <a:xfrm>
                  <a:off x="10137483" y="2635949"/>
                  <a:ext cx="101556" cy="108572"/>
                </a:xfrm>
                <a:custGeom>
                  <a:avLst/>
                  <a:gdLst>
                    <a:gd name="connsiteX0" fmla="*/ 101355 w 101556"/>
                    <a:gd name="connsiteY0" fmla="*/ 105035 h 108572"/>
                    <a:gd name="connsiteX1" fmla="*/ 3453 w 101556"/>
                    <a:gd name="connsiteY1" fmla="*/ 155 h 108572"/>
                    <a:gd name="connsiteX2" fmla="*/ 4 w 101556"/>
                    <a:gd name="connsiteY2" fmla="*/ 2662 h 108572"/>
                    <a:gd name="connsiteX3" fmla="*/ 5569 w 101556"/>
                    <a:gd name="connsiteY3" fmla="*/ 90748 h 108572"/>
                    <a:gd name="connsiteX4" fmla="*/ 7936 w 101556"/>
                    <a:gd name="connsiteY4" fmla="*/ 93746 h 108572"/>
                    <a:gd name="connsiteX5" fmla="*/ 57586 w 101556"/>
                    <a:gd name="connsiteY5" fmla="*/ 101051 h 108572"/>
                    <a:gd name="connsiteX6" fmla="*/ 69532 w 101556"/>
                    <a:gd name="connsiteY6" fmla="*/ 104037 h 108572"/>
                    <a:gd name="connsiteX7" fmla="*/ 84241 w 101556"/>
                    <a:gd name="connsiteY7" fmla="*/ 105580 h 108572"/>
                    <a:gd name="connsiteX8" fmla="*/ 101355 w 101556"/>
                    <a:gd name="connsiteY8" fmla="*/ 105035 h 108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1556" h="108572">
                      <a:moveTo>
                        <a:pt x="101355" y="105035"/>
                      </a:moveTo>
                      <a:cubicBezTo>
                        <a:pt x="79217" y="59475"/>
                        <a:pt x="47576" y="16566"/>
                        <a:pt x="3453" y="155"/>
                      </a:cubicBezTo>
                      <a:cubicBezTo>
                        <a:pt x="1815" y="-472"/>
                        <a:pt x="-103" y="897"/>
                        <a:pt x="4" y="2662"/>
                      </a:cubicBezTo>
                      <a:cubicBezTo>
                        <a:pt x="145" y="7616"/>
                        <a:pt x="5985" y="83587"/>
                        <a:pt x="5569" y="90748"/>
                      </a:cubicBezTo>
                      <a:cubicBezTo>
                        <a:pt x="5296" y="92200"/>
                        <a:pt x="6455" y="93676"/>
                        <a:pt x="7936" y="93746"/>
                      </a:cubicBezTo>
                      <a:cubicBezTo>
                        <a:pt x="24101" y="94893"/>
                        <a:pt x="41500" y="99149"/>
                        <a:pt x="57586" y="101051"/>
                      </a:cubicBezTo>
                      <a:cubicBezTo>
                        <a:pt x="57991" y="100956"/>
                        <a:pt x="69260" y="104239"/>
                        <a:pt x="69532" y="104037"/>
                      </a:cubicBezTo>
                      <a:cubicBezTo>
                        <a:pt x="77088" y="105749"/>
                        <a:pt x="77901" y="103076"/>
                        <a:pt x="84241" y="105580"/>
                      </a:cubicBezTo>
                      <a:cubicBezTo>
                        <a:pt x="87908" y="105749"/>
                        <a:pt x="103504" y="112571"/>
                        <a:pt x="101355" y="10503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5" name="Graphic 5" descr="Boy in a wheelchair">
                <a:extLst>
                  <a:ext uri="{FF2B5EF4-FFF2-40B4-BE49-F238E27FC236}">
                    <a16:creationId xmlns:a16="http://schemas.microsoft.com/office/drawing/2014/main" id="{F6EB87DD-D7AF-97A8-F553-3504B0B1DCFB}"/>
                  </a:ext>
                </a:extLst>
              </p:cNvPr>
              <p:cNvGrpSpPr/>
              <p:nvPr/>
            </p:nvGrpSpPr>
            <p:grpSpPr>
              <a:xfrm>
                <a:off x="10094545" y="2308681"/>
                <a:ext cx="951190" cy="902614"/>
                <a:chOff x="10094545" y="2308681"/>
                <a:chExt cx="951190" cy="902614"/>
              </a:xfrm>
              <a:solidFill>
                <a:srgbClr val="FFFFFF"/>
              </a:solidFill>
            </p:grpSpPr>
            <p:sp>
              <p:nvSpPr>
                <p:cNvPr id="108" name="Freeform: Shape 345">
                  <a:extLst>
                    <a:ext uri="{FF2B5EF4-FFF2-40B4-BE49-F238E27FC236}">
                      <a16:creationId xmlns:a16="http://schemas.microsoft.com/office/drawing/2014/main" id="{C953F6D3-3747-5E7E-0322-363D9F1BC1FF}"/>
                    </a:ext>
                  </a:extLst>
                </p:cNvPr>
                <p:cNvSpPr/>
                <p:nvPr/>
              </p:nvSpPr>
              <p:spPr>
                <a:xfrm>
                  <a:off x="10902280" y="3118884"/>
                  <a:ext cx="143455" cy="44169"/>
                </a:xfrm>
                <a:custGeom>
                  <a:avLst/>
                  <a:gdLst>
                    <a:gd name="connsiteX0" fmla="*/ 141968 w 143455"/>
                    <a:gd name="connsiteY0" fmla="*/ 7550 h 44169"/>
                    <a:gd name="connsiteX1" fmla="*/ 113969 w 143455"/>
                    <a:gd name="connsiteY1" fmla="*/ 4853 h 44169"/>
                    <a:gd name="connsiteX2" fmla="*/ 105410 w 143455"/>
                    <a:gd name="connsiteY2" fmla="*/ 1850 h 44169"/>
                    <a:gd name="connsiteX3" fmla="*/ 88593 w 143455"/>
                    <a:gd name="connsiteY3" fmla="*/ 2766 h 44169"/>
                    <a:gd name="connsiteX4" fmla="*/ 1725 w 143455"/>
                    <a:gd name="connsiteY4" fmla="*/ 39108 h 44169"/>
                    <a:gd name="connsiteX5" fmla="*/ 3090 w 143455"/>
                    <a:gd name="connsiteY5" fmla="*/ 44086 h 44169"/>
                    <a:gd name="connsiteX6" fmla="*/ 51886 w 143455"/>
                    <a:gd name="connsiteY6" fmla="*/ 38621 h 44169"/>
                    <a:gd name="connsiteX7" fmla="*/ 101599 w 143455"/>
                    <a:gd name="connsiteY7" fmla="*/ 30747 h 44169"/>
                    <a:gd name="connsiteX8" fmla="*/ 113041 w 143455"/>
                    <a:gd name="connsiteY8" fmla="*/ 27823 h 44169"/>
                    <a:gd name="connsiteX9" fmla="*/ 115062 w 143455"/>
                    <a:gd name="connsiteY9" fmla="*/ 23380 h 44169"/>
                    <a:gd name="connsiteX10" fmla="*/ 127069 w 143455"/>
                    <a:gd name="connsiteY10" fmla="*/ 23380 h 44169"/>
                    <a:gd name="connsiteX11" fmla="*/ 142207 w 143455"/>
                    <a:gd name="connsiteY11" fmla="*/ 20836 h 44169"/>
                    <a:gd name="connsiteX12" fmla="*/ 141968 w 143455"/>
                    <a:gd name="connsiteY12" fmla="*/ 7550 h 44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3455" h="44169">
                      <a:moveTo>
                        <a:pt x="141968" y="7550"/>
                      </a:moveTo>
                      <a:cubicBezTo>
                        <a:pt x="139662" y="2555"/>
                        <a:pt x="118172" y="5335"/>
                        <a:pt x="113969" y="4853"/>
                      </a:cubicBezTo>
                      <a:cubicBezTo>
                        <a:pt x="111952" y="-926"/>
                        <a:pt x="108491" y="-1025"/>
                        <a:pt x="105410" y="1850"/>
                      </a:cubicBezTo>
                      <a:cubicBezTo>
                        <a:pt x="104490" y="2708"/>
                        <a:pt x="92004" y="3347"/>
                        <a:pt x="88593" y="2766"/>
                      </a:cubicBezTo>
                      <a:cubicBezTo>
                        <a:pt x="51825" y="-10"/>
                        <a:pt x="32937" y="27122"/>
                        <a:pt x="1725" y="39108"/>
                      </a:cubicBezTo>
                      <a:cubicBezTo>
                        <a:pt x="-1299" y="40031"/>
                        <a:pt x="-32" y="44857"/>
                        <a:pt x="3090" y="44086"/>
                      </a:cubicBezTo>
                      <a:cubicBezTo>
                        <a:pt x="19173" y="40522"/>
                        <a:pt x="35585" y="40481"/>
                        <a:pt x="51886" y="38621"/>
                      </a:cubicBezTo>
                      <a:cubicBezTo>
                        <a:pt x="68782" y="37289"/>
                        <a:pt x="84773" y="31939"/>
                        <a:pt x="101599" y="30747"/>
                      </a:cubicBezTo>
                      <a:cubicBezTo>
                        <a:pt x="105125" y="29699"/>
                        <a:pt x="112735" y="32731"/>
                        <a:pt x="113041" y="27823"/>
                      </a:cubicBezTo>
                      <a:cubicBezTo>
                        <a:pt x="113045" y="26474"/>
                        <a:pt x="113494" y="23298"/>
                        <a:pt x="115062" y="23380"/>
                      </a:cubicBezTo>
                      <a:cubicBezTo>
                        <a:pt x="119059" y="23954"/>
                        <a:pt x="123171" y="23149"/>
                        <a:pt x="127069" y="23380"/>
                      </a:cubicBezTo>
                      <a:cubicBezTo>
                        <a:pt x="129433" y="23017"/>
                        <a:pt x="140582" y="23529"/>
                        <a:pt x="142207" y="20836"/>
                      </a:cubicBezTo>
                      <a:cubicBezTo>
                        <a:pt x="144789" y="16897"/>
                        <a:pt x="142677" y="9670"/>
                        <a:pt x="141968" y="75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Freeform: Shape 346">
                  <a:extLst>
                    <a:ext uri="{FF2B5EF4-FFF2-40B4-BE49-F238E27FC236}">
                      <a16:creationId xmlns:a16="http://schemas.microsoft.com/office/drawing/2014/main" id="{80D8A6D3-1974-0990-5EF2-69CA39F384CC}"/>
                    </a:ext>
                  </a:extLst>
                </p:cNvPr>
                <p:cNvSpPr/>
                <p:nvPr/>
              </p:nvSpPr>
              <p:spPr>
                <a:xfrm>
                  <a:off x="10825038" y="2765287"/>
                  <a:ext cx="121434" cy="334496"/>
                </a:xfrm>
                <a:custGeom>
                  <a:avLst/>
                  <a:gdLst>
                    <a:gd name="connsiteX0" fmla="*/ 121387 w 121434"/>
                    <a:gd name="connsiteY0" fmla="*/ 331331 h 334496"/>
                    <a:gd name="connsiteX1" fmla="*/ 52437 w 121434"/>
                    <a:gd name="connsiteY1" fmla="*/ 46988 h 334496"/>
                    <a:gd name="connsiteX2" fmla="*/ 16353 w 121434"/>
                    <a:gd name="connsiteY2" fmla="*/ 0 h 334496"/>
                    <a:gd name="connsiteX3" fmla="*/ 13325 w 121434"/>
                    <a:gd name="connsiteY3" fmla="*/ 14836 h 334496"/>
                    <a:gd name="connsiteX4" fmla="*/ 13940 w 121434"/>
                    <a:gd name="connsiteY4" fmla="*/ 23840 h 334496"/>
                    <a:gd name="connsiteX5" fmla="*/ 27952 w 121434"/>
                    <a:gd name="connsiteY5" fmla="*/ 41659 h 334496"/>
                    <a:gd name="connsiteX6" fmla="*/ 74513 w 121434"/>
                    <a:gd name="connsiteY6" fmla="*/ 210438 h 334496"/>
                    <a:gd name="connsiteX7" fmla="*/ 69781 w 121434"/>
                    <a:gd name="connsiteY7" fmla="*/ 211226 h 334496"/>
                    <a:gd name="connsiteX8" fmla="*/ 18601 w 121434"/>
                    <a:gd name="connsiteY8" fmla="*/ 205361 h 334496"/>
                    <a:gd name="connsiteX9" fmla="*/ 18349 w 121434"/>
                    <a:gd name="connsiteY9" fmla="*/ 191923 h 334496"/>
                    <a:gd name="connsiteX10" fmla="*/ 20643 w 121434"/>
                    <a:gd name="connsiteY10" fmla="*/ 186111 h 334496"/>
                    <a:gd name="connsiteX11" fmla="*/ 18589 w 121434"/>
                    <a:gd name="connsiteY11" fmla="*/ 179190 h 334496"/>
                    <a:gd name="connsiteX12" fmla="*/ 14287 w 121434"/>
                    <a:gd name="connsiteY12" fmla="*/ 169039 h 334496"/>
                    <a:gd name="connsiteX13" fmla="*/ 4028 w 121434"/>
                    <a:gd name="connsiteY13" fmla="*/ 159569 h 334496"/>
                    <a:gd name="connsiteX14" fmla="*/ 1128 w 121434"/>
                    <a:gd name="connsiteY14" fmla="*/ 161990 h 334496"/>
                    <a:gd name="connsiteX15" fmla="*/ 11 w 121434"/>
                    <a:gd name="connsiteY15" fmla="*/ 189056 h 334496"/>
                    <a:gd name="connsiteX16" fmla="*/ 16196 w 121434"/>
                    <a:gd name="connsiteY16" fmla="*/ 225105 h 334496"/>
                    <a:gd name="connsiteX17" fmla="*/ 6309 w 121434"/>
                    <a:gd name="connsiteY17" fmla="*/ 243064 h 334496"/>
                    <a:gd name="connsiteX18" fmla="*/ 6169 w 121434"/>
                    <a:gd name="connsiteY18" fmla="*/ 288331 h 334496"/>
                    <a:gd name="connsiteX19" fmla="*/ 24322 w 121434"/>
                    <a:gd name="connsiteY19" fmla="*/ 315843 h 334496"/>
                    <a:gd name="connsiteX20" fmla="*/ 28521 w 121434"/>
                    <a:gd name="connsiteY20" fmla="*/ 313401 h 334496"/>
                    <a:gd name="connsiteX21" fmla="*/ 24966 w 121434"/>
                    <a:gd name="connsiteY21" fmla="*/ 275145 h 334496"/>
                    <a:gd name="connsiteX22" fmla="*/ 28039 w 121434"/>
                    <a:gd name="connsiteY22" fmla="*/ 229721 h 334496"/>
                    <a:gd name="connsiteX23" fmla="*/ 27968 w 121434"/>
                    <a:gd name="connsiteY23" fmla="*/ 229424 h 334496"/>
                    <a:gd name="connsiteX24" fmla="*/ 48229 w 121434"/>
                    <a:gd name="connsiteY24" fmla="*/ 232002 h 334496"/>
                    <a:gd name="connsiteX25" fmla="*/ 77111 w 121434"/>
                    <a:gd name="connsiteY25" fmla="*/ 235627 h 334496"/>
                    <a:gd name="connsiteX26" fmla="*/ 80188 w 121434"/>
                    <a:gd name="connsiteY26" fmla="*/ 236093 h 334496"/>
                    <a:gd name="connsiteX27" fmla="*/ 107577 w 121434"/>
                    <a:gd name="connsiteY27" fmla="*/ 334259 h 334496"/>
                    <a:gd name="connsiteX28" fmla="*/ 121387 w 121434"/>
                    <a:gd name="connsiteY28" fmla="*/ 331331 h 334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21434" h="334496">
                      <a:moveTo>
                        <a:pt x="121387" y="331331"/>
                      </a:moveTo>
                      <a:cubicBezTo>
                        <a:pt x="98251" y="236143"/>
                        <a:pt x="76315" y="142477"/>
                        <a:pt x="52437" y="46988"/>
                      </a:cubicBezTo>
                      <a:cubicBezTo>
                        <a:pt x="46027" y="20487"/>
                        <a:pt x="39926" y="11532"/>
                        <a:pt x="16353" y="0"/>
                      </a:cubicBezTo>
                      <a:cubicBezTo>
                        <a:pt x="13338" y="2075"/>
                        <a:pt x="14377" y="11017"/>
                        <a:pt x="13325" y="14836"/>
                      </a:cubicBezTo>
                      <a:cubicBezTo>
                        <a:pt x="13482" y="17142"/>
                        <a:pt x="11383" y="22549"/>
                        <a:pt x="13940" y="23840"/>
                      </a:cubicBezTo>
                      <a:cubicBezTo>
                        <a:pt x="19381" y="26913"/>
                        <a:pt x="24095" y="32910"/>
                        <a:pt x="27952" y="41659"/>
                      </a:cubicBezTo>
                      <a:cubicBezTo>
                        <a:pt x="50300" y="95716"/>
                        <a:pt x="62109" y="153423"/>
                        <a:pt x="74513" y="210438"/>
                      </a:cubicBezTo>
                      <a:cubicBezTo>
                        <a:pt x="72887" y="210620"/>
                        <a:pt x="69406" y="209815"/>
                        <a:pt x="69781" y="211226"/>
                      </a:cubicBezTo>
                      <a:cubicBezTo>
                        <a:pt x="59168" y="209588"/>
                        <a:pt x="28657" y="209122"/>
                        <a:pt x="18601" y="205361"/>
                      </a:cubicBezTo>
                      <a:cubicBezTo>
                        <a:pt x="18514" y="200956"/>
                        <a:pt x="17896" y="196179"/>
                        <a:pt x="18349" y="191923"/>
                      </a:cubicBezTo>
                      <a:cubicBezTo>
                        <a:pt x="18510" y="190656"/>
                        <a:pt x="21018" y="188644"/>
                        <a:pt x="20643" y="186111"/>
                      </a:cubicBezTo>
                      <a:cubicBezTo>
                        <a:pt x="19983" y="183834"/>
                        <a:pt x="21208" y="180349"/>
                        <a:pt x="18589" y="179190"/>
                      </a:cubicBezTo>
                      <a:cubicBezTo>
                        <a:pt x="15969" y="178027"/>
                        <a:pt x="15429" y="171992"/>
                        <a:pt x="14287" y="169039"/>
                      </a:cubicBezTo>
                      <a:cubicBezTo>
                        <a:pt x="13342" y="161706"/>
                        <a:pt x="8578" y="160134"/>
                        <a:pt x="4028" y="159569"/>
                      </a:cubicBezTo>
                      <a:cubicBezTo>
                        <a:pt x="2589" y="159363"/>
                        <a:pt x="1182" y="160534"/>
                        <a:pt x="1128" y="161990"/>
                      </a:cubicBezTo>
                      <a:cubicBezTo>
                        <a:pt x="1244" y="168392"/>
                        <a:pt x="-134" y="176641"/>
                        <a:pt x="11" y="189056"/>
                      </a:cubicBezTo>
                      <a:cubicBezTo>
                        <a:pt x="242" y="208586"/>
                        <a:pt x="20292" y="210050"/>
                        <a:pt x="16196" y="225105"/>
                      </a:cubicBezTo>
                      <a:cubicBezTo>
                        <a:pt x="16114" y="225423"/>
                        <a:pt x="9976" y="238886"/>
                        <a:pt x="6309" y="243064"/>
                      </a:cubicBezTo>
                      <a:cubicBezTo>
                        <a:pt x="3731" y="257875"/>
                        <a:pt x="5806" y="273355"/>
                        <a:pt x="6169" y="288331"/>
                      </a:cubicBezTo>
                      <a:cubicBezTo>
                        <a:pt x="6256" y="299344"/>
                        <a:pt x="15359" y="307433"/>
                        <a:pt x="24322" y="315843"/>
                      </a:cubicBezTo>
                      <a:cubicBezTo>
                        <a:pt x="26075" y="317394"/>
                        <a:pt x="29016" y="315698"/>
                        <a:pt x="28521" y="313401"/>
                      </a:cubicBezTo>
                      <a:cubicBezTo>
                        <a:pt x="25857" y="298635"/>
                        <a:pt x="24726" y="286479"/>
                        <a:pt x="24966" y="275145"/>
                      </a:cubicBezTo>
                      <a:cubicBezTo>
                        <a:pt x="25258" y="260705"/>
                        <a:pt x="28220" y="244264"/>
                        <a:pt x="28039" y="229721"/>
                      </a:cubicBezTo>
                      <a:cubicBezTo>
                        <a:pt x="28022" y="229618"/>
                        <a:pt x="27989" y="229523"/>
                        <a:pt x="27968" y="229424"/>
                      </a:cubicBezTo>
                      <a:cubicBezTo>
                        <a:pt x="34754" y="230265"/>
                        <a:pt x="41568" y="231139"/>
                        <a:pt x="48229" y="232002"/>
                      </a:cubicBezTo>
                      <a:cubicBezTo>
                        <a:pt x="57692" y="233227"/>
                        <a:pt x="67476" y="234489"/>
                        <a:pt x="77111" y="235627"/>
                      </a:cubicBezTo>
                      <a:cubicBezTo>
                        <a:pt x="77396" y="235660"/>
                        <a:pt x="78650" y="235866"/>
                        <a:pt x="80188" y="236093"/>
                      </a:cubicBezTo>
                      <a:cubicBezTo>
                        <a:pt x="87766" y="269585"/>
                        <a:pt x="96131" y="302603"/>
                        <a:pt x="107577" y="334259"/>
                      </a:cubicBezTo>
                      <a:cubicBezTo>
                        <a:pt x="111660" y="332985"/>
                        <a:pt x="122232" y="337076"/>
                        <a:pt x="121387" y="33133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Freeform: Shape 347">
                  <a:extLst>
                    <a:ext uri="{FF2B5EF4-FFF2-40B4-BE49-F238E27FC236}">
                      <a16:creationId xmlns:a16="http://schemas.microsoft.com/office/drawing/2014/main" id="{2C76A765-49A3-491D-70B9-C62C5C4B6846}"/>
                    </a:ext>
                  </a:extLst>
                </p:cNvPr>
                <p:cNvSpPr/>
                <p:nvPr/>
              </p:nvSpPr>
              <p:spPr>
                <a:xfrm>
                  <a:off x="10773151" y="2578004"/>
                  <a:ext cx="26526" cy="59871"/>
                </a:xfrm>
                <a:custGeom>
                  <a:avLst/>
                  <a:gdLst>
                    <a:gd name="connsiteX0" fmla="*/ 23853 w 26526"/>
                    <a:gd name="connsiteY0" fmla="*/ 17150 h 59871"/>
                    <a:gd name="connsiteX1" fmla="*/ 2923 w 26526"/>
                    <a:gd name="connsiteY1" fmla="*/ 0 h 59871"/>
                    <a:gd name="connsiteX2" fmla="*/ 1051 w 26526"/>
                    <a:gd name="connsiteY2" fmla="*/ 10402 h 59871"/>
                    <a:gd name="connsiteX3" fmla="*/ 4124 w 26526"/>
                    <a:gd name="connsiteY3" fmla="*/ 25672 h 59871"/>
                    <a:gd name="connsiteX4" fmla="*/ 7679 w 26526"/>
                    <a:gd name="connsiteY4" fmla="*/ 44418 h 59871"/>
                    <a:gd name="connsiteX5" fmla="*/ 9754 w 26526"/>
                    <a:gd name="connsiteY5" fmla="*/ 52053 h 59871"/>
                    <a:gd name="connsiteX6" fmla="*/ 22504 w 26526"/>
                    <a:gd name="connsiteY6" fmla="*/ 59436 h 59871"/>
                    <a:gd name="connsiteX7" fmla="*/ 26521 w 26526"/>
                    <a:gd name="connsiteY7" fmla="*/ 57200 h 59871"/>
                    <a:gd name="connsiteX8" fmla="*/ 23853 w 26526"/>
                    <a:gd name="connsiteY8" fmla="*/ 17150 h 598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526" h="59871">
                      <a:moveTo>
                        <a:pt x="23853" y="17150"/>
                      </a:moveTo>
                      <a:cubicBezTo>
                        <a:pt x="22153" y="-3316"/>
                        <a:pt x="22871" y="4228"/>
                        <a:pt x="2923" y="0"/>
                      </a:cubicBezTo>
                      <a:cubicBezTo>
                        <a:pt x="-2451" y="99"/>
                        <a:pt x="1274" y="7189"/>
                        <a:pt x="1051" y="10402"/>
                      </a:cubicBezTo>
                      <a:cubicBezTo>
                        <a:pt x="1674" y="15455"/>
                        <a:pt x="2313" y="20677"/>
                        <a:pt x="4124" y="25672"/>
                      </a:cubicBezTo>
                      <a:cubicBezTo>
                        <a:pt x="6223" y="31475"/>
                        <a:pt x="6962" y="38054"/>
                        <a:pt x="7679" y="44418"/>
                      </a:cubicBezTo>
                      <a:cubicBezTo>
                        <a:pt x="8319" y="46856"/>
                        <a:pt x="7370" y="50506"/>
                        <a:pt x="9754" y="52053"/>
                      </a:cubicBezTo>
                      <a:cubicBezTo>
                        <a:pt x="14238" y="54301"/>
                        <a:pt x="18528" y="56788"/>
                        <a:pt x="22504" y="59436"/>
                      </a:cubicBezTo>
                      <a:cubicBezTo>
                        <a:pt x="24162" y="60615"/>
                        <a:pt x="26653" y="59242"/>
                        <a:pt x="26521" y="57200"/>
                      </a:cubicBezTo>
                      <a:cubicBezTo>
                        <a:pt x="26097" y="43997"/>
                        <a:pt x="25222" y="30898"/>
                        <a:pt x="23853" y="1715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Freeform: Shape 348">
                  <a:extLst>
                    <a:ext uri="{FF2B5EF4-FFF2-40B4-BE49-F238E27FC236}">
                      <a16:creationId xmlns:a16="http://schemas.microsoft.com/office/drawing/2014/main" id="{4BF3D289-CE93-148E-71DC-300F2DCA6099}"/>
                    </a:ext>
                  </a:extLst>
                </p:cNvPr>
                <p:cNvSpPr/>
                <p:nvPr/>
              </p:nvSpPr>
              <p:spPr>
                <a:xfrm>
                  <a:off x="10593461" y="2724496"/>
                  <a:ext cx="72226" cy="40829"/>
                </a:xfrm>
                <a:custGeom>
                  <a:avLst/>
                  <a:gdLst>
                    <a:gd name="connsiteX0" fmla="*/ 70860 w 72226"/>
                    <a:gd name="connsiteY0" fmla="*/ 27171 h 40829"/>
                    <a:gd name="connsiteX1" fmla="*/ 34001 w 72226"/>
                    <a:gd name="connsiteY1" fmla="*/ 7142 h 40829"/>
                    <a:gd name="connsiteX2" fmla="*/ 9187 w 72226"/>
                    <a:gd name="connsiteY2" fmla="*/ 403 h 40829"/>
                    <a:gd name="connsiteX3" fmla="*/ 1 w 72226"/>
                    <a:gd name="connsiteY3" fmla="*/ 3583 h 40829"/>
                    <a:gd name="connsiteX4" fmla="*/ 2900 w 72226"/>
                    <a:gd name="connsiteY4" fmla="*/ 38370 h 40829"/>
                    <a:gd name="connsiteX5" fmla="*/ 6365 w 72226"/>
                    <a:gd name="connsiteY5" fmla="*/ 40667 h 40829"/>
                    <a:gd name="connsiteX6" fmla="*/ 69561 w 72226"/>
                    <a:gd name="connsiteY6" fmla="*/ 32051 h 40829"/>
                    <a:gd name="connsiteX7" fmla="*/ 70860 w 72226"/>
                    <a:gd name="connsiteY7" fmla="*/ 27171 h 408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226" h="40829">
                      <a:moveTo>
                        <a:pt x="70860" y="27171"/>
                      </a:moveTo>
                      <a:cubicBezTo>
                        <a:pt x="60268" y="22552"/>
                        <a:pt x="46685" y="9902"/>
                        <a:pt x="34001" y="7142"/>
                      </a:cubicBezTo>
                      <a:cubicBezTo>
                        <a:pt x="31027" y="6495"/>
                        <a:pt x="12408" y="1780"/>
                        <a:pt x="9187" y="403"/>
                      </a:cubicBezTo>
                      <a:cubicBezTo>
                        <a:pt x="6477" y="11"/>
                        <a:pt x="-78" y="-1107"/>
                        <a:pt x="1" y="3583"/>
                      </a:cubicBezTo>
                      <a:cubicBezTo>
                        <a:pt x="735" y="6511"/>
                        <a:pt x="2863" y="28120"/>
                        <a:pt x="2900" y="38370"/>
                      </a:cubicBezTo>
                      <a:cubicBezTo>
                        <a:pt x="2946" y="40053"/>
                        <a:pt x="4802" y="41286"/>
                        <a:pt x="6365" y="40667"/>
                      </a:cubicBezTo>
                      <a:cubicBezTo>
                        <a:pt x="24758" y="33973"/>
                        <a:pt x="46017" y="31073"/>
                        <a:pt x="69561" y="32051"/>
                      </a:cubicBezTo>
                      <a:cubicBezTo>
                        <a:pt x="72218" y="32249"/>
                        <a:pt x="73307" y="28335"/>
                        <a:pt x="70860" y="2717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Freeform: Shape 349">
                  <a:extLst>
                    <a:ext uri="{FF2B5EF4-FFF2-40B4-BE49-F238E27FC236}">
                      <a16:creationId xmlns:a16="http://schemas.microsoft.com/office/drawing/2014/main" id="{770261B8-D198-FBF2-2133-DA62D09384D6}"/>
                    </a:ext>
                  </a:extLst>
                </p:cNvPr>
                <p:cNvSpPr/>
                <p:nvPr/>
              </p:nvSpPr>
              <p:spPr>
                <a:xfrm>
                  <a:off x="10252675" y="2601638"/>
                  <a:ext cx="400499" cy="609657"/>
                </a:xfrm>
                <a:custGeom>
                  <a:avLst/>
                  <a:gdLst>
                    <a:gd name="connsiteX0" fmla="*/ 399834 w 400499"/>
                    <a:gd name="connsiteY0" fmla="*/ 549008 h 609657"/>
                    <a:gd name="connsiteX1" fmla="*/ 390355 w 400499"/>
                    <a:gd name="connsiteY1" fmla="*/ 543477 h 609657"/>
                    <a:gd name="connsiteX2" fmla="*/ 365359 w 400499"/>
                    <a:gd name="connsiteY2" fmla="*/ 543052 h 609657"/>
                    <a:gd name="connsiteX3" fmla="*/ 359621 w 400499"/>
                    <a:gd name="connsiteY3" fmla="*/ 540948 h 609657"/>
                    <a:gd name="connsiteX4" fmla="*/ 312450 w 400499"/>
                    <a:gd name="connsiteY4" fmla="*/ 547828 h 609657"/>
                    <a:gd name="connsiteX5" fmla="*/ 307282 w 400499"/>
                    <a:gd name="connsiteY5" fmla="*/ 547210 h 609657"/>
                    <a:gd name="connsiteX6" fmla="*/ 253990 w 400499"/>
                    <a:gd name="connsiteY6" fmla="*/ 273520 h 609657"/>
                    <a:gd name="connsiteX7" fmla="*/ 182457 w 400499"/>
                    <a:gd name="connsiteY7" fmla="*/ 214076 h 609657"/>
                    <a:gd name="connsiteX8" fmla="*/ 181356 w 400499"/>
                    <a:gd name="connsiteY8" fmla="*/ 188326 h 609657"/>
                    <a:gd name="connsiteX9" fmla="*/ 204595 w 400499"/>
                    <a:gd name="connsiteY9" fmla="*/ 182981 h 609657"/>
                    <a:gd name="connsiteX10" fmla="*/ 204929 w 400499"/>
                    <a:gd name="connsiteY10" fmla="*/ 178832 h 609657"/>
                    <a:gd name="connsiteX11" fmla="*/ 203180 w 400499"/>
                    <a:gd name="connsiteY11" fmla="*/ 172216 h 609657"/>
                    <a:gd name="connsiteX12" fmla="*/ 188690 w 400499"/>
                    <a:gd name="connsiteY12" fmla="*/ 161896 h 609657"/>
                    <a:gd name="connsiteX13" fmla="*/ 180341 w 400499"/>
                    <a:gd name="connsiteY13" fmla="*/ 159970 h 609657"/>
                    <a:gd name="connsiteX14" fmla="*/ 179071 w 400499"/>
                    <a:gd name="connsiteY14" fmla="*/ 3581 h 609657"/>
                    <a:gd name="connsiteX15" fmla="*/ 176489 w 400499"/>
                    <a:gd name="connsiteY15" fmla="*/ 636 h 609657"/>
                    <a:gd name="connsiteX16" fmla="*/ 159387 w 400499"/>
                    <a:gd name="connsiteY16" fmla="*/ 17 h 609657"/>
                    <a:gd name="connsiteX17" fmla="*/ 156541 w 400499"/>
                    <a:gd name="connsiteY17" fmla="*/ 2648 h 609657"/>
                    <a:gd name="connsiteX18" fmla="*/ 156376 w 400499"/>
                    <a:gd name="connsiteY18" fmla="*/ 120872 h 609657"/>
                    <a:gd name="connsiteX19" fmla="*/ 153171 w 400499"/>
                    <a:gd name="connsiteY19" fmla="*/ 170628 h 609657"/>
                    <a:gd name="connsiteX20" fmla="*/ 17722 w 400499"/>
                    <a:gd name="connsiteY20" fmla="*/ 149320 h 609657"/>
                    <a:gd name="connsiteX21" fmla="*/ 17321 w 400499"/>
                    <a:gd name="connsiteY21" fmla="*/ 151939 h 609657"/>
                    <a:gd name="connsiteX22" fmla="*/ 30162 w 400499"/>
                    <a:gd name="connsiteY22" fmla="*/ 185443 h 609657"/>
                    <a:gd name="connsiteX23" fmla="*/ 38205 w 400499"/>
                    <a:gd name="connsiteY23" fmla="*/ 217904 h 609657"/>
                    <a:gd name="connsiteX24" fmla="*/ 40420 w 400499"/>
                    <a:gd name="connsiteY24" fmla="*/ 219880 h 609657"/>
                    <a:gd name="connsiteX25" fmla="*/ 120503 w 400499"/>
                    <a:gd name="connsiteY25" fmla="*/ 227956 h 609657"/>
                    <a:gd name="connsiteX26" fmla="*/ 128196 w 400499"/>
                    <a:gd name="connsiteY26" fmla="*/ 229449 h 609657"/>
                    <a:gd name="connsiteX27" fmla="*/ 157688 w 400499"/>
                    <a:gd name="connsiteY27" fmla="*/ 230938 h 609657"/>
                    <a:gd name="connsiteX28" fmla="*/ 163248 w 400499"/>
                    <a:gd name="connsiteY28" fmla="*/ 407769 h 609657"/>
                    <a:gd name="connsiteX29" fmla="*/ 140880 w 400499"/>
                    <a:gd name="connsiteY29" fmla="*/ 413258 h 609657"/>
                    <a:gd name="connsiteX30" fmla="*/ 133521 w 400499"/>
                    <a:gd name="connsiteY30" fmla="*/ 425224 h 609657"/>
                    <a:gd name="connsiteX31" fmla="*/ 75968 w 400499"/>
                    <a:gd name="connsiteY31" fmla="*/ 463979 h 609657"/>
                    <a:gd name="connsiteX32" fmla="*/ 60227 w 400499"/>
                    <a:gd name="connsiteY32" fmla="*/ 496860 h 609657"/>
                    <a:gd name="connsiteX33" fmla="*/ 36968 w 400499"/>
                    <a:gd name="connsiteY33" fmla="*/ 499636 h 609657"/>
                    <a:gd name="connsiteX34" fmla="*/ 352 w 400499"/>
                    <a:gd name="connsiteY34" fmla="*/ 519645 h 609657"/>
                    <a:gd name="connsiteX35" fmla="*/ 2233 w 400499"/>
                    <a:gd name="connsiteY35" fmla="*/ 523509 h 609657"/>
                    <a:gd name="connsiteX36" fmla="*/ 23678 w 400499"/>
                    <a:gd name="connsiteY36" fmla="*/ 527119 h 609657"/>
                    <a:gd name="connsiteX37" fmla="*/ 64468 w 400499"/>
                    <a:gd name="connsiteY37" fmla="*/ 529144 h 609657"/>
                    <a:gd name="connsiteX38" fmla="*/ 78690 w 400499"/>
                    <a:gd name="connsiteY38" fmla="*/ 518350 h 609657"/>
                    <a:gd name="connsiteX39" fmla="*/ 93572 w 400499"/>
                    <a:gd name="connsiteY39" fmla="*/ 479751 h 609657"/>
                    <a:gd name="connsiteX40" fmla="*/ 132180 w 400499"/>
                    <a:gd name="connsiteY40" fmla="*/ 448606 h 609657"/>
                    <a:gd name="connsiteX41" fmla="*/ 134993 w 400499"/>
                    <a:gd name="connsiteY41" fmla="*/ 447530 h 609657"/>
                    <a:gd name="connsiteX42" fmla="*/ 135806 w 400499"/>
                    <a:gd name="connsiteY42" fmla="*/ 460658 h 609657"/>
                    <a:gd name="connsiteX43" fmla="*/ 141820 w 400499"/>
                    <a:gd name="connsiteY43" fmla="*/ 470331 h 609657"/>
                    <a:gd name="connsiteX44" fmla="*/ 135233 w 400499"/>
                    <a:gd name="connsiteY44" fmla="*/ 487027 h 609657"/>
                    <a:gd name="connsiteX45" fmla="*/ 88321 w 400499"/>
                    <a:gd name="connsiteY45" fmla="*/ 600834 h 609657"/>
                    <a:gd name="connsiteX46" fmla="*/ 104309 w 400499"/>
                    <a:gd name="connsiteY46" fmla="*/ 603358 h 609657"/>
                    <a:gd name="connsiteX47" fmla="*/ 121147 w 400499"/>
                    <a:gd name="connsiteY47" fmla="*/ 600726 h 609657"/>
                    <a:gd name="connsiteX48" fmla="*/ 164523 w 400499"/>
                    <a:gd name="connsiteY48" fmla="*/ 494711 h 609657"/>
                    <a:gd name="connsiteX49" fmla="*/ 171024 w 400499"/>
                    <a:gd name="connsiteY49" fmla="*/ 457165 h 609657"/>
                    <a:gd name="connsiteX50" fmla="*/ 272040 w 400499"/>
                    <a:gd name="connsiteY50" fmla="*/ 480024 h 609657"/>
                    <a:gd name="connsiteX51" fmla="*/ 277682 w 400499"/>
                    <a:gd name="connsiteY51" fmla="*/ 480667 h 609657"/>
                    <a:gd name="connsiteX52" fmla="*/ 298521 w 400499"/>
                    <a:gd name="connsiteY52" fmla="*/ 597291 h 609657"/>
                    <a:gd name="connsiteX53" fmla="*/ 302955 w 400499"/>
                    <a:gd name="connsiteY53" fmla="*/ 598833 h 609657"/>
                    <a:gd name="connsiteX54" fmla="*/ 311378 w 400499"/>
                    <a:gd name="connsiteY54" fmla="*/ 609248 h 609657"/>
                    <a:gd name="connsiteX55" fmla="*/ 313168 w 400499"/>
                    <a:gd name="connsiteY55" fmla="*/ 598037 h 609657"/>
                    <a:gd name="connsiteX56" fmla="*/ 315206 w 400499"/>
                    <a:gd name="connsiteY56" fmla="*/ 592069 h 609657"/>
                    <a:gd name="connsiteX57" fmla="*/ 319038 w 400499"/>
                    <a:gd name="connsiteY57" fmla="*/ 589953 h 609657"/>
                    <a:gd name="connsiteX58" fmla="*/ 333722 w 400499"/>
                    <a:gd name="connsiteY58" fmla="*/ 588299 h 609657"/>
                    <a:gd name="connsiteX59" fmla="*/ 360318 w 400499"/>
                    <a:gd name="connsiteY59" fmla="*/ 582463 h 609657"/>
                    <a:gd name="connsiteX60" fmla="*/ 374334 w 400499"/>
                    <a:gd name="connsiteY60" fmla="*/ 578062 h 609657"/>
                    <a:gd name="connsiteX61" fmla="*/ 376121 w 400499"/>
                    <a:gd name="connsiteY61" fmla="*/ 574993 h 609657"/>
                    <a:gd name="connsiteX62" fmla="*/ 374194 w 400499"/>
                    <a:gd name="connsiteY62" fmla="*/ 565853 h 609657"/>
                    <a:gd name="connsiteX63" fmla="*/ 392055 w 400499"/>
                    <a:gd name="connsiteY63" fmla="*/ 561794 h 609657"/>
                    <a:gd name="connsiteX64" fmla="*/ 399834 w 400499"/>
                    <a:gd name="connsiteY64" fmla="*/ 549008 h 609657"/>
                    <a:gd name="connsiteX65" fmla="*/ 158620 w 400499"/>
                    <a:gd name="connsiteY65" fmla="*/ 210274 h 609657"/>
                    <a:gd name="connsiteX66" fmla="*/ 154075 w 400499"/>
                    <a:gd name="connsiteY66" fmla="*/ 211098 h 609657"/>
                    <a:gd name="connsiteX67" fmla="*/ 131075 w 400499"/>
                    <a:gd name="connsiteY67" fmla="*/ 208764 h 609657"/>
                    <a:gd name="connsiteX68" fmla="*/ 126880 w 400499"/>
                    <a:gd name="connsiteY68" fmla="*/ 210142 h 609657"/>
                    <a:gd name="connsiteX69" fmla="*/ 122227 w 400499"/>
                    <a:gd name="connsiteY69" fmla="*/ 196831 h 609657"/>
                    <a:gd name="connsiteX70" fmla="*/ 140958 w 400499"/>
                    <a:gd name="connsiteY70" fmla="*/ 198522 h 609657"/>
                    <a:gd name="connsiteX71" fmla="*/ 158158 w 400499"/>
                    <a:gd name="connsiteY71" fmla="*/ 201492 h 609657"/>
                    <a:gd name="connsiteX72" fmla="*/ 158620 w 400499"/>
                    <a:gd name="connsiteY72" fmla="*/ 210274 h 609657"/>
                    <a:gd name="connsiteX73" fmla="*/ 268484 w 400499"/>
                    <a:gd name="connsiteY73" fmla="*/ 451865 h 609657"/>
                    <a:gd name="connsiteX74" fmla="*/ 194048 w 400499"/>
                    <a:gd name="connsiteY74" fmla="*/ 437858 h 609657"/>
                    <a:gd name="connsiteX75" fmla="*/ 189284 w 400499"/>
                    <a:gd name="connsiteY75" fmla="*/ 437585 h 609657"/>
                    <a:gd name="connsiteX76" fmla="*/ 183629 w 400499"/>
                    <a:gd name="connsiteY76" fmla="*/ 234250 h 609657"/>
                    <a:gd name="connsiteX77" fmla="*/ 183617 w 400499"/>
                    <a:gd name="connsiteY77" fmla="*/ 234225 h 609657"/>
                    <a:gd name="connsiteX78" fmla="*/ 184305 w 400499"/>
                    <a:gd name="connsiteY78" fmla="*/ 233941 h 609657"/>
                    <a:gd name="connsiteX79" fmla="*/ 252876 w 400499"/>
                    <a:gd name="connsiteY79" fmla="*/ 353546 h 609657"/>
                    <a:gd name="connsiteX80" fmla="*/ 268748 w 400499"/>
                    <a:gd name="connsiteY80" fmla="*/ 434690 h 609657"/>
                    <a:gd name="connsiteX81" fmla="*/ 272229 w 400499"/>
                    <a:gd name="connsiteY81" fmla="*/ 452537 h 609657"/>
                    <a:gd name="connsiteX82" fmla="*/ 268484 w 400499"/>
                    <a:gd name="connsiteY82" fmla="*/ 451865 h 609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</a:cxnLst>
                  <a:rect l="l" t="t" r="r" b="b"/>
                  <a:pathLst>
                    <a:path w="400499" h="609657">
                      <a:moveTo>
                        <a:pt x="399834" y="549008"/>
                      </a:moveTo>
                      <a:cubicBezTo>
                        <a:pt x="398370" y="543106"/>
                        <a:pt x="392962" y="543357"/>
                        <a:pt x="390355" y="543477"/>
                      </a:cubicBezTo>
                      <a:cubicBezTo>
                        <a:pt x="389984" y="543493"/>
                        <a:pt x="373357" y="543922"/>
                        <a:pt x="365359" y="543052"/>
                      </a:cubicBezTo>
                      <a:cubicBezTo>
                        <a:pt x="364443" y="543035"/>
                        <a:pt x="361263" y="540585"/>
                        <a:pt x="359621" y="540948"/>
                      </a:cubicBezTo>
                      <a:cubicBezTo>
                        <a:pt x="329865" y="547754"/>
                        <a:pt x="317111" y="546046"/>
                        <a:pt x="312450" y="547828"/>
                      </a:cubicBezTo>
                      <a:cubicBezTo>
                        <a:pt x="307950" y="549548"/>
                        <a:pt x="307369" y="547713"/>
                        <a:pt x="307282" y="547210"/>
                      </a:cubicBezTo>
                      <a:cubicBezTo>
                        <a:pt x="290853" y="453729"/>
                        <a:pt x="272976" y="361878"/>
                        <a:pt x="253990" y="273520"/>
                      </a:cubicBezTo>
                      <a:cubicBezTo>
                        <a:pt x="246693" y="239435"/>
                        <a:pt x="220187" y="213998"/>
                        <a:pt x="182457" y="214076"/>
                      </a:cubicBezTo>
                      <a:cubicBezTo>
                        <a:pt x="182061" y="205477"/>
                        <a:pt x="181694" y="196893"/>
                        <a:pt x="181356" y="188326"/>
                      </a:cubicBezTo>
                      <a:cubicBezTo>
                        <a:pt x="185497" y="187794"/>
                        <a:pt x="204129" y="183525"/>
                        <a:pt x="204595" y="182981"/>
                      </a:cubicBezTo>
                      <a:cubicBezTo>
                        <a:pt x="205643" y="181818"/>
                        <a:pt x="205049" y="180213"/>
                        <a:pt x="204929" y="178832"/>
                      </a:cubicBezTo>
                      <a:cubicBezTo>
                        <a:pt x="204278" y="176567"/>
                        <a:pt x="205321" y="173639"/>
                        <a:pt x="203180" y="172216"/>
                      </a:cubicBezTo>
                      <a:cubicBezTo>
                        <a:pt x="197793" y="169337"/>
                        <a:pt x="194106" y="164589"/>
                        <a:pt x="188690" y="161896"/>
                      </a:cubicBezTo>
                      <a:cubicBezTo>
                        <a:pt x="185935" y="160403"/>
                        <a:pt x="182486" y="160518"/>
                        <a:pt x="180341" y="159970"/>
                      </a:cubicBezTo>
                      <a:cubicBezTo>
                        <a:pt x="178679" y="107909"/>
                        <a:pt x="178164" y="56165"/>
                        <a:pt x="179071" y="3581"/>
                      </a:cubicBezTo>
                      <a:cubicBezTo>
                        <a:pt x="179323" y="2075"/>
                        <a:pt x="178023" y="582"/>
                        <a:pt x="176489" y="636"/>
                      </a:cubicBezTo>
                      <a:cubicBezTo>
                        <a:pt x="171473" y="681"/>
                        <a:pt x="165517" y="640"/>
                        <a:pt x="159387" y="17"/>
                      </a:cubicBezTo>
                      <a:cubicBezTo>
                        <a:pt x="157886" y="-164"/>
                        <a:pt x="156471" y="1135"/>
                        <a:pt x="156541" y="2648"/>
                      </a:cubicBezTo>
                      <a:cubicBezTo>
                        <a:pt x="157618" y="43066"/>
                        <a:pt x="156261" y="81841"/>
                        <a:pt x="156376" y="120872"/>
                      </a:cubicBezTo>
                      <a:cubicBezTo>
                        <a:pt x="155617" y="137222"/>
                        <a:pt x="159235" y="155338"/>
                        <a:pt x="153171" y="170628"/>
                      </a:cubicBezTo>
                      <a:cubicBezTo>
                        <a:pt x="108087" y="162861"/>
                        <a:pt x="62315" y="154307"/>
                        <a:pt x="17722" y="149320"/>
                      </a:cubicBezTo>
                      <a:cubicBezTo>
                        <a:pt x="17115" y="150054"/>
                        <a:pt x="16963" y="151060"/>
                        <a:pt x="17321" y="151939"/>
                      </a:cubicBezTo>
                      <a:cubicBezTo>
                        <a:pt x="22374" y="162519"/>
                        <a:pt x="24709" y="175218"/>
                        <a:pt x="30162" y="185443"/>
                      </a:cubicBezTo>
                      <a:cubicBezTo>
                        <a:pt x="31230" y="195990"/>
                        <a:pt x="36291" y="206796"/>
                        <a:pt x="38205" y="217904"/>
                      </a:cubicBezTo>
                      <a:cubicBezTo>
                        <a:pt x="38457" y="218964"/>
                        <a:pt x="39340" y="219752"/>
                        <a:pt x="40420" y="219880"/>
                      </a:cubicBezTo>
                      <a:cubicBezTo>
                        <a:pt x="67244" y="223031"/>
                        <a:pt x="93700" y="224656"/>
                        <a:pt x="120503" y="227956"/>
                      </a:cubicBezTo>
                      <a:cubicBezTo>
                        <a:pt x="121831" y="228150"/>
                        <a:pt x="126001" y="229696"/>
                        <a:pt x="128196" y="229449"/>
                      </a:cubicBezTo>
                      <a:cubicBezTo>
                        <a:pt x="137621" y="227943"/>
                        <a:pt x="147929" y="229267"/>
                        <a:pt x="157688" y="230938"/>
                      </a:cubicBezTo>
                      <a:cubicBezTo>
                        <a:pt x="161982" y="289718"/>
                        <a:pt x="162139" y="348481"/>
                        <a:pt x="163248" y="407769"/>
                      </a:cubicBezTo>
                      <a:cubicBezTo>
                        <a:pt x="163248" y="408581"/>
                        <a:pt x="155378" y="403594"/>
                        <a:pt x="140880" y="413258"/>
                      </a:cubicBezTo>
                      <a:cubicBezTo>
                        <a:pt x="132960" y="418031"/>
                        <a:pt x="134053" y="415915"/>
                        <a:pt x="133521" y="425224"/>
                      </a:cubicBezTo>
                      <a:cubicBezTo>
                        <a:pt x="101133" y="407100"/>
                        <a:pt x="84197" y="434137"/>
                        <a:pt x="75968" y="463979"/>
                      </a:cubicBezTo>
                      <a:cubicBezTo>
                        <a:pt x="72020" y="476184"/>
                        <a:pt x="68291" y="487712"/>
                        <a:pt x="60227" y="496860"/>
                      </a:cubicBezTo>
                      <a:cubicBezTo>
                        <a:pt x="54358" y="503031"/>
                        <a:pt x="44764" y="500671"/>
                        <a:pt x="36968" y="499636"/>
                      </a:cubicBezTo>
                      <a:cubicBezTo>
                        <a:pt x="4799" y="495965"/>
                        <a:pt x="21034" y="487436"/>
                        <a:pt x="352" y="519645"/>
                      </a:cubicBezTo>
                      <a:cubicBezTo>
                        <a:pt x="-584" y="521158"/>
                        <a:pt x="451" y="523324"/>
                        <a:pt x="2233" y="523509"/>
                      </a:cubicBezTo>
                      <a:cubicBezTo>
                        <a:pt x="9394" y="524483"/>
                        <a:pt x="16653" y="525823"/>
                        <a:pt x="23678" y="527119"/>
                      </a:cubicBezTo>
                      <a:cubicBezTo>
                        <a:pt x="36184" y="528574"/>
                        <a:pt x="51879" y="533194"/>
                        <a:pt x="64468" y="529144"/>
                      </a:cubicBezTo>
                      <a:cubicBezTo>
                        <a:pt x="69294" y="524726"/>
                        <a:pt x="74116" y="523274"/>
                        <a:pt x="78690" y="518350"/>
                      </a:cubicBezTo>
                      <a:cubicBezTo>
                        <a:pt x="84436" y="505745"/>
                        <a:pt x="88936" y="492719"/>
                        <a:pt x="93572" y="479751"/>
                      </a:cubicBezTo>
                      <a:cubicBezTo>
                        <a:pt x="99801" y="459335"/>
                        <a:pt x="107184" y="441326"/>
                        <a:pt x="132180" y="448606"/>
                      </a:cubicBezTo>
                      <a:cubicBezTo>
                        <a:pt x="133228" y="448895"/>
                        <a:pt x="134408" y="448441"/>
                        <a:pt x="134993" y="447530"/>
                      </a:cubicBezTo>
                      <a:cubicBezTo>
                        <a:pt x="135278" y="451918"/>
                        <a:pt x="135460" y="456253"/>
                        <a:pt x="135806" y="460658"/>
                      </a:cubicBezTo>
                      <a:cubicBezTo>
                        <a:pt x="135620" y="465121"/>
                        <a:pt x="136610" y="469411"/>
                        <a:pt x="141820" y="470331"/>
                      </a:cubicBezTo>
                      <a:cubicBezTo>
                        <a:pt x="142608" y="470471"/>
                        <a:pt x="135406" y="486549"/>
                        <a:pt x="135233" y="487027"/>
                      </a:cubicBezTo>
                      <a:cubicBezTo>
                        <a:pt x="121266" y="525563"/>
                        <a:pt x="102969" y="562619"/>
                        <a:pt x="88321" y="600834"/>
                      </a:cubicBezTo>
                      <a:cubicBezTo>
                        <a:pt x="86762" y="607429"/>
                        <a:pt x="100803" y="602879"/>
                        <a:pt x="104309" y="603358"/>
                      </a:cubicBezTo>
                      <a:cubicBezTo>
                        <a:pt x="107877" y="602302"/>
                        <a:pt x="120190" y="603713"/>
                        <a:pt x="121147" y="600726"/>
                      </a:cubicBezTo>
                      <a:cubicBezTo>
                        <a:pt x="135167" y="565267"/>
                        <a:pt x="148160" y="529536"/>
                        <a:pt x="164523" y="494711"/>
                      </a:cubicBezTo>
                      <a:cubicBezTo>
                        <a:pt x="168165" y="484882"/>
                        <a:pt x="170619" y="466503"/>
                        <a:pt x="171024" y="457165"/>
                      </a:cubicBezTo>
                      <a:cubicBezTo>
                        <a:pt x="206002" y="465872"/>
                        <a:pt x="239862" y="472080"/>
                        <a:pt x="272040" y="480024"/>
                      </a:cubicBezTo>
                      <a:cubicBezTo>
                        <a:pt x="272852" y="480238"/>
                        <a:pt x="275323" y="480560"/>
                        <a:pt x="277682" y="480667"/>
                      </a:cubicBezTo>
                      <a:cubicBezTo>
                        <a:pt x="285107" y="519261"/>
                        <a:pt x="292350" y="558428"/>
                        <a:pt x="298521" y="597291"/>
                      </a:cubicBezTo>
                      <a:cubicBezTo>
                        <a:pt x="298715" y="598709"/>
                        <a:pt x="302097" y="598986"/>
                        <a:pt x="302955" y="598833"/>
                      </a:cubicBezTo>
                      <a:cubicBezTo>
                        <a:pt x="304696" y="598524"/>
                        <a:pt x="302806" y="612168"/>
                        <a:pt x="311378" y="609248"/>
                      </a:cubicBezTo>
                      <a:cubicBezTo>
                        <a:pt x="318576" y="606798"/>
                        <a:pt x="312100" y="598318"/>
                        <a:pt x="313168" y="598037"/>
                      </a:cubicBezTo>
                      <a:cubicBezTo>
                        <a:pt x="315057" y="597538"/>
                        <a:pt x="315919" y="596144"/>
                        <a:pt x="315206" y="592069"/>
                      </a:cubicBezTo>
                      <a:cubicBezTo>
                        <a:pt x="315049" y="591182"/>
                        <a:pt x="316125" y="590411"/>
                        <a:pt x="319038" y="589953"/>
                      </a:cubicBezTo>
                      <a:cubicBezTo>
                        <a:pt x="322160" y="589462"/>
                        <a:pt x="330492" y="589326"/>
                        <a:pt x="333722" y="588299"/>
                      </a:cubicBezTo>
                      <a:cubicBezTo>
                        <a:pt x="342545" y="586072"/>
                        <a:pt x="351722" y="585008"/>
                        <a:pt x="360318" y="582463"/>
                      </a:cubicBezTo>
                      <a:cubicBezTo>
                        <a:pt x="365219" y="582632"/>
                        <a:pt x="369752" y="579221"/>
                        <a:pt x="374334" y="578062"/>
                      </a:cubicBezTo>
                      <a:cubicBezTo>
                        <a:pt x="375650" y="577674"/>
                        <a:pt x="376434" y="576329"/>
                        <a:pt x="376121" y="574993"/>
                      </a:cubicBezTo>
                      <a:cubicBezTo>
                        <a:pt x="375147" y="572139"/>
                        <a:pt x="375716" y="568493"/>
                        <a:pt x="374194" y="565853"/>
                      </a:cubicBezTo>
                      <a:cubicBezTo>
                        <a:pt x="378010" y="564426"/>
                        <a:pt x="391337" y="565465"/>
                        <a:pt x="392055" y="561794"/>
                      </a:cubicBezTo>
                      <a:cubicBezTo>
                        <a:pt x="400527" y="566146"/>
                        <a:pt x="401467" y="553017"/>
                        <a:pt x="399834" y="549008"/>
                      </a:cubicBezTo>
                      <a:close/>
                      <a:moveTo>
                        <a:pt x="158620" y="210274"/>
                      </a:moveTo>
                      <a:cubicBezTo>
                        <a:pt x="158047" y="211631"/>
                        <a:pt x="157659" y="211812"/>
                        <a:pt x="154075" y="211098"/>
                      </a:cubicBezTo>
                      <a:cubicBezTo>
                        <a:pt x="146106" y="209218"/>
                        <a:pt x="139023" y="210261"/>
                        <a:pt x="131075" y="208764"/>
                      </a:cubicBezTo>
                      <a:cubicBezTo>
                        <a:pt x="129928" y="208496"/>
                        <a:pt x="127787" y="209634"/>
                        <a:pt x="126880" y="210142"/>
                      </a:cubicBezTo>
                      <a:cubicBezTo>
                        <a:pt x="125263" y="206533"/>
                        <a:pt x="123320" y="200090"/>
                        <a:pt x="122227" y="196831"/>
                      </a:cubicBezTo>
                      <a:cubicBezTo>
                        <a:pt x="122400" y="195553"/>
                        <a:pt x="132737" y="197561"/>
                        <a:pt x="140958" y="198522"/>
                      </a:cubicBezTo>
                      <a:cubicBezTo>
                        <a:pt x="144707" y="198960"/>
                        <a:pt x="155844" y="199851"/>
                        <a:pt x="158158" y="201492"/>
                      </a:cubicBezTo>
                      <a:cubicBezTo>
                        <a:pt x="159082" y="204445"/>
                        <a:pt x="160373" y="206281"/>
                        <a:pt x="158620" y="210274"/>
                      </a:cubicBezTo>
                      <a:close/>
                      <a:moveTo>
                        <a:pt x="268484" y="451865"/>
                      </a:moveTo>
                      <a:cubicBezTo>
                        <a:pt x="239986" y="448136"/>
                        <a:pt x="219688" y="446152"/>
                        <a:pt x="194048" y="437858"/>
                      </a:cubicBezTo>
                      <a:cubicBezTo>
                        <a:pt x="193095" y="437466"/>
                        <a:pt x="190002" y="436843"/>
                        <a:pt x="189284" y="437585"/>
                      </a:cubicBezTo>
                      <a:cubicBezTo>
                        <a:pt x="183146" y="371014"/>
                        <a:pt x="183885" y="300693"/>
                        <a:pt x="183629" y="234250"/>
                      </a:cubicBezTo>
                      <a:cubicBezTo>
                        <a:pt x="183625" y="234242"/>
                        <a:pt x="183621" y="234233"/>
                        <a:pt x="183617" y="234225"/>
                      </a:cubicBezTo>
                      <a:cubicBezTo>
                        <a:pt x="183860" y="234163"/>
                        <a:pt x="184091" y="234068"/>
                        <a:pt x="184305" y="233941"/>
                      </a:cubicBezTo>
                      <a:cubicBezTo>
                        <a:pt x="244098" y="240783"/>
                        <a:pt x="241471" y="312857"/>
                        <a:pt x="252876" y="353546"/>
                      </a:cubicBezTo>
                      <a:cubicBezTo>
                        <a:pt x="258263" y="380365"/>
                        <a:pt x="263518" y="408041"/>
                        <a:pt x="268748" y="434690"/>
                      </a:cubicBezTo>
                      <a:cubicBezTo>
                        <a:pt x="269907" y="440617"/>
                        <a:pt x="271066" y="446569"/>
                        <a:pt x="272229" y="452537"/>
                      </a:cubicBezTo>
                      <a:cubicBezTo>
                        <a:pt x="270542" y="452170"/>
                        <a:pt x="268963" y="451914"/>
                        <a:pt x="268484" y="45186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Freeform: Shape 350">
                  <a:extLst>
                    <a:ext uri="{FF2B5EF4-FFF2-40B4-BE49-F238E27FC236}">
                      <a16:creationId xmlns:a16="http://schemas.microsoft.com/office/drawing/2014/main" id="{B072D032-D87E-86D6-5E19-C7052AEA48B7}"/>
                    </a:ext>
                  </a:extLst>
                </p:cNvPr>
                <p:cNvSpPr/>
                <p:nvPr/>
              </p:nvSpPr>
              <p:spPr>
                <a:xfrm>
                  <a:off x="10145313" y="2729695"/>
                  <a:ext cx="107984" cy="142535"/>
                </a:xfrm>
                <a:custGeom>
                  <a:avLst/>
                  <a:gdLst>
                    <a:gd name="connsiteX0" fmla="*/ 107870 w 107984"/>
                    <a:gd name="connsiteY0" fmla="*/ 45495 h 142535"/>
                    <a:gd name="connsiteX1" fmla="*/ 95970 w 107984"/>
                    <a:gd name="connsiteY1" fmla="*/ 16486 h 142535"/>
                    <a:gd name="connsiteX2" fmla="*/ 3125 w 107984"/>
                    <a:gd name="connsiteY2" fmla="*/ 33 h 142535"/>
                    <a:gd name="connsiteX3" fmla="*/ 1058 w 107984"/>
                    <a:gd name="connsiteY3" fmla="*/ 598 h 142535"/>
                    <a:gd name="connsiteX4" fmla="*/ 2650 w 107984"/>
                    <a:gd name="connsiteY4" fmla="*/ 29236 h 142535"/>
                    <a:gd name="connsiteX5" fmla="*/ 5686 w 107984"/>
                    <a:gd name="connsiteY5" fmla="*/ 32028 h 142535"/>
                    <a:gd name="connsiteX6" fmla="*/ 2848 w 107984"/>
                    <a:gd name="connsiteY6" fmla="*/ 128400 h 142535"/>
                    <a:gd name="connsiteX7" fmla="*/ 4800 w 107984"/>
                    <a:gd name="connsiteY7" fmla="*/ 130961 h 142535"/>
                    <a:gd name="connsiteX8" fmla="*/ 18564 w 107984"/>
                    <a:gd name="connsiteY8" fmla="*/ 141322 h 142535"/>
                    <a:gd name="connsiteX9" fmla="*/ 23353 w 107984"/>
                    <a:gd name="connsiteY9" fmla="*/ 140072 h 142535"/>
                    <a:gd name="connsiteX10" fmla="*/ 26863 w 107984"/>
                    <a:gd name="connsiteY10" fmla="*/ 35897 h 142535"/>
                    <a:gd name="connsiteX11" fmla="*/ 69670 w 107984"/>
                    <a:gd name="connsiteY11" fmla="*/ 42224 h 142535"/>
                    <a:gd name="connsiteX12" fmla="*/ 78402 w 107984"/>
                    <a:gd name="connsiteY12" fmla="*/ 45441 h 142535"/>
                    <a:gd name="connsiteX13" fmla="*/ 107870 w 107984"/>
                    <a:gd name="connsiteY13" fmla="*/ 45495 h 142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7984" h="142535">
                      <a:moveTo>
                        <a:pt x="107870" y="45495"/>
                      </a:moveTo>
                      <a:cubicBezTo>
                        <a:pt x="104232" y="35517"/>
                        <a:pt x="100227" y="25754"/>
                        <a:pt x="95970" y="16486"/>
                      </a:cubicBezTo>
                      <a:cubicBezTo>
                        <a:pt x="93033" y="13352"/>
                        <a:pt x="8966" y="990"/>
                        <a:pt x="3125" y="33"/>
                      </a:cubicBezTo>
                      <a:cubicBezTo>
                        <a:pt x="2387" y="-86"/>
                        <a:pt x="1632" y="120"/>
                        <a:pt x="1058" y="598"/>
                      </a:cubicBezTo>
                      <a:cubicBezTo>
                        <a:pt x="-1714" y="8538"/>
                        <a:pt x="1731" y="19481"/>
                        <a:pt x="2650" y="29236"/>
                      </a:cubicBezTo>
                      <a:cubicBezTo>
                        <a:pt x="2824" y="30923"/>
                        <a:pt x="4564" y="31199"/>
                        <a:pt x="5686" y="32028"/>
                      </a:cubicBezTo>
                      <a:cubicBezTo>
                        <a:pt x="4016" y="33430"/>
                        <a:pt x="3442" y="126651"/>
                        <a:pt x="2848" y="128400"/>
                      </a:cubicBezTo>
                      <a:cubicBezTo>
                        <a:pt x="2820" y="129600"/>
                        <a:pt x="3628" y="130664"/>
                        <a:pt x="4800" y="130961"/>
                      </a:cubicBezTo>
                      <a:cubicBezTo>
                        <a:pt x="10789" y="132454"/>
                        <a:pt x="15545" y="136154"/>
                        <a:pt x="18564" y="141322"/>
                      </a:cubicBezTo>
                      <a:cubicBezTo>
                        <a:pt x="19801" y="143483"/>
                        <a:pt x="23340" y="142568"/>
                        <a:pt x="23353" y="140072"/>
                      </a:cubicBezTo>
                      <a:cubicBezTo>
                        <a:pt x="23006" y="138307"/>
                        <a:pt x="27944" y="37543"/>
                        <a:pt x="26863" y="35897"/>
                      </a:cubicBezTo>
                      <a:cubicBezTo>
                        <a:pt x="38973" y="38157"/>
                        <a:pt x="55897" y="40970"/>
                        <a:pt x="69670" y="42224"/>
                      </a:cubicBezTo>
                      <a:cubicBezTo>
                        <a:pt x="71827" y="44006"/>
                        <a:pt x="77268" y="46229"/>
                        <a:pt x="78402" y="45441"/>
                      </a:cubicBezTo>
                      <a:cubicBezTo>
                        <a:pt x="81706" y="42443"/>
                        <a:pt x="110006" y="53926"/>
                        <a:pt x="107870" y="4549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Freeform: Shape 351">
                  <a:extLst>
                    <a:ext uri="{FF2B5EF4-FFF2-40B4-BE49-F238E27FC236}">
                      <a16:creationId xmlns:a16="http://schemas.microsoft.com/office/drawing/2014/main" id="{01966000-561A-1D7E-1E24-1DFFC44C6CD0}"/>
                    </a:ext>
                  </a:extLst>
                </p:cNvPr>
                <p:cNvSpPr/>
                <p:nvPr/>
              </p:nvSpPr>
              <p:spPr>
                <a:xfrm>
                  <a:off x="10107379" y="3067387"/>
                  <a:ext cx="134308" cy="48681"/>
                </a:xfrm>
                <a:custGeom>
                  <a:avLst/>
                  <a:gdLst>
                    <a:gd name="connsiteX0" fmla="*/ 132361 w 134308"/>
                    <a:gd name="connsiteY0" fmla="*/ 24639 h 48681"/>
                    <a:gd name="connsiteX1" fmla="*/ 92128 w 134308"/>
                    <a:gd name="connsiteY1" fmla="*/ 16654 h 48681"/>
                    <a:gd name="connsiteX2" fmla="*/ 31968 w 134308"/>
                    <a:gd name="connsiteY2" fmla="*/ 4119 h 48681"/>
                    <a:gd name="connsiteX3" fmla="*/ 6468 w 134308"/>
                    <a:gd name="connsiteY3" fmla="*/ 708 h 48681"/>
                    <a:gd name="connsiteX4" fmla="*/ 3321 w 134308"/>
                    <a:gd name="connsiteY4" fmla="*/ 20552 h 48681"/>
                    <a:gd name="connsiteX5" fmla="*/ 18991 w 134308"/>
                    <a:gd name="connsiteY5" fmla="*/ 25947 h 48681"/>
                    <a:gd name="connsiteX6" fmla="*/ 81944 w 134308"/>
                    <a:gd name="connsiteY6" fmla="*/ 43179 h 48681"/>
                    <a:gd name="connsiteX7" fmla="*/ 120639 w 134308"/>
                    <a:gd name="connsiteY7" fmla="*/ 48451 h 48681"/>
                    <a:gd name="connsiteX8" fmla="*/ 133879 w 134308"/>
                    <a:gd name="connsiteY8" fmla="*/ 28582 h 48681"/>
                    <a:gd name="connsiteX9" fmla="*/ 132361 w 134308"/>
                    <a:gd name="connsiteY9" fmla="*/ 24639 h 48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34308" h="48681">
                      <a:moveTo>
                        <a:pt x="132361" y="24639"/>
                      </a:moveTo>
                      <a:cubicBezTo>
                        <a:pt x="123241" y="22296"/>
                        <a:pt x="92718" y="16736"/>
                        <a:pt x="92128" y="16654"/>
                      </a:cubicBezTo>
                      <a:cubicBezTo>
                        <a:pt x="71685" y="13791"/>
                        <a:pt x="52377" y="7402"/>
                        <a:pt x="31968" y="4119"/>
                      </a:cubicBezTo>
                      <a:cubicBezTo>
                        <a:pt x="23623" y="2803"/>
                        <a:pt x="15258" y="-1730"/>
                        <a:pt x="6468" y="708"/>
                      </a:cubicBezTo>
                      <a:cubicBezTo>
                        <a:pt x="-2070" y="3595"/>
                        <a:pt x="-1101" y="14472"/>
                        <a:pt x="3321" y="20552"/>
                      </a:cubicBezTo>
                      <a:cubicBezTo>
                        <a:pt x="4208" y="23967"/>
                        <a:pt x="15646" y="24239"/>
                        <a:pt x="18991" y="25947"/>
                      </a:cubicBezTo>
                      <a:cubicBezTo>
                        <a:pt x="27711" y="28562"/>
                        <a:pt x="70687" y="41109"/>
                        <a:pt x="81944" y="43179"/>
                      </a:cubicBezTo>
                      <a:cubicBezTo>
                        <a:pt x="86770" y="44557"/>
                        <a:pt x="117557" y="49841"/>
                        <a:pt x="120639" y="48451"/>
                      </a:cubicBezTo>
                      <a:cubicBezTo>
                        <a:pt x="120639" y="48451"/>
                        <a:pt x="133879" y="28582"/>
                        <a:pt x="133879" y="28582"/>
                      </a:cubicBezTo>
                      <a:cubicBezTo>
                        <a:pt x="134873" y="27168"/>
                        <a:pt x="134048" y="25019"/>
                        <a:pt x="132361" y="2463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Freeform: Shape 352">
                  <a:extLst>
                    <a:ext uri="{FF2B5EF4-FFF2-40B4-BE49-F238E27FC236}">
                      <a16:creationId xmlns:a16="http://schemas.microsoft.com/office/drawing/2014/main" id="{04A0871F-1AE1-A85F-1B09-31954E847D63}"/>
                    </a:ext>
                  </a:extLst>
                </p:cNvPr>
                <p:cNvSpPr/>
                <p:nvPr/>
              </p:nvSpPr>
              <p:spPr>
                <a:xfrm>
                  <a:off x="10108678" y="2308681"/>
                  <a:ext cx="50151" cy="306009"/>
                </a:xfrm>
                <a:custGeom>
                  <a:avLst/>
                  <a:gdLst>
                    <a:gd name="connsiteX0" fmla="*/ 5306 w 50151"/>
                    <a:gd name="connsiteY0" fmla="*/ 23995 h 306009"/>
                    <a:gd name="connsiteX1" fmla="*/ 20109 w 50151"/>
                    <a:gd name="connsiteY1" fmla="*/ 50005 h 306009"/>
                    <a:gd name="connsiteX2" fmla="*/ 26589 w 50151"/>
                    <a:gd name="connsiteY2" fmla="*/ 126566 h 306009"/>
                    <a:gd name="connsiteX3" fmla="*/ 33890 w 50151"/>
                    <a:gd name="connsiteY3" fmla="*/ 277606 h 306009"/>
                    <a:gd name="connsiteX4" fmla="*/ 33086 w 50151"/>
                    <a:gd name="connsiteY4" fmla="*/ 290013 h 306009"/>
                    <a:gd name="connsiteX5" fmla="*/ 31535 w 50151"/>
                    <a:gd name="connsiteY5" fmla="*/ 300836 h 306009"/>
                    <a:gd name="connsiteX6" fmla="*/ 45089 w 50151"/>
                    <a:gd name="connsiteY6" fmla="*/ 305789 h 306009"/>
                    <a:gd name="connsiteX7" fmla="*/ 48599 w 50151"/>
                    <a:gd name="connsiteY7" fmla="*/ 302700 h 306009"/>
                    <a:gd name="connsiteX8" fmla="*/ 47642 w 50151"/>
                    <a:gd name="connsiteY8" fmla="*/ 98222 h 306009"/>
                    <a:gd name="connsiteX9" fmla="*/ 9463 w 50151"/>
                    <a:gd name="connsiteY9" fmla="*/ 106 h 306009"/>
                    <a:gd name="connsiteX10" fmla="*/ 6852 w 50151"/>
                    <a:gd name="connsiteY10" fmla="*/ 811 h 306009"/>
                    <a:gd name="connsiteX11" fmla="*/ 5306 w 50151"/>
                    <a:gd name="connsiteY11" fmla="*/ 23995 h 306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0151" h="306009">
                      <a:moveTo>
                        <a:pt x="5306" y="23995"/>
                      </a:moveTo>
                      <a:cubicBezTo>
                        <a:pt x="13159" y="27901"/>
                        <a:pt x="18690" y="37619"/>
                        <a:pt x="20109" y="50005"/>
                      </a:cubicBezTo>
                      <a:cubicBezTo>
                        <a:pt x="23100" y="75582"/>
                        <a:pt x="24680" y="101155"/>
                        <a:pt x="26589" y="126566"/>
                      </a:cubicBezTo>
                      <a:cubicBezTo>
                        <a:pt x="29683" y="185561"/>
                        <a:pt x="33944" y="223070"/>
                        <a:pt x="33890" y="277606"/>
                      </a:cubicBezTo>
                      <a:cubicBezTo>
                        <a:pt x="33878" y="277791"/>
                        <a:pt x="33659" y="289947"/>
                        <a:pt x="33086" y="290013"/>
                      </a:cubicBezTo>
                      <a:cubicBezTo>
                        <a:pt x="30925" y="290186"/>
                        <a:pt x="28561" y="299652"/>
                        <a:pt x="31535" y="300836"/>
                      </a:cubicBezTo>
                      <a:cubicBezTo>
                        <a:pt x="36031" y="302168"/>
                        <a:pt x="40589" y="303834"/>
                        <a:pt x="45089" y="305789"/>
                      </a:cubicBezTo>
                      <a:cubicBezTo>
                        <a:pt x="46995" y="306676"/>
                        <a:pt x="49263" y="304733"/>
                        <a:pt x="48599" y="302700"/>
                      </a:cubicBezTo>
                      <a:cubicBezTo>
                        <a:pt x="47708" y="239878"/>
                        <a:pt x="53170" y="165206"/>
                        <a:pt x="47642" y="98222"/>
                      </a:cubicBezTo>
                      <a:cubicBezTo>
                        <a:pt x="44949" y="64850"/>
                        <a:pt x="49808" y="13593"/>
                        <a:pt x="9463" y="106"/>
                      </a:cubicBezTo>
                      <a:cubicBezTo>
                        <a:pt x="8531" y="-171"/>
                        <a:pt x="7521" y="106"/>
                        <a:pt x="6852" y="811"/>
                      </a:cubicBezTo>
                      <a:cubicBezTo>
                        <a:pt x="925" y="6676"/>
                        <a:pt x="-4285" y="15375"/>
                        <a:pt x="5306" y="2399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Freeform: Shape 353">
                  <a:extLst>
                    <a:ext uri="{FF2B5EF4-FFF2-40B4-BE49-F238E27FC236}">
                      <a16:creationId xmlns:a16="http://schemas.microsoft.com/office/drawing/2014/main" id="{E357A270-8A9E-174D-4BA5-344776B9BCBB}"/>
                    </a:ext>
                  </a:extLst>
                </p:cNvPr>
                <p:cNvSpPr/>
                <p:nvPr/>
              </p:nvSpPr>
              <p:spPr>
                <a:xfrm>
                  <a:off x="10118165" y="2874186"/>
                  <a:ext cx="19539" cy="30986"/>
                </a:xfrm>
                <a:custGeom>
                  <a:avLst/>
                  <a:gdLst>
                    <a:gd name="connsiteX0" fmla="*/ 4597 w 19539"/>
                    <a:gd name="connsiteY0" fmla="*/ 30001 h 30986"/>
                    <a:gd name="connsiteX1" fmla="*/ 6824 w 19539"/>
                    <a:gd name="connsiteY1" fmla="*/ 30978 h 30986"/>
                    <a:gd name="connsiteX2" fmla="*/ 17091 w 19539"/>
                    <a:gd name="connsiteY2" fmla="*/ 8796 h 30986"/>
                    <a:gd name="connsiteX3" fmla="*/ 229 w 19539"/>
                    <a:gd name="connsiteY3" fmla="*/ 1834 h 30986"/>
                    <a:gd name="connsiteX4" fmla="*/ 2444 w 19539"/>
                    <a:gd name="connsiteY4" fmla="*/ 8578 h 30986"/>
                    <a:gd name="connsiteX5" fmla="*/ 4168 w 19539"/>
                    <a:gd name="connsiteY5" fmla="*/ 27609 h 30986"/>
                    <a:gd name="connsiteX6" fmla="*/ 4597 w 19539"/>
                    <a:gd name="connsiteY6" fmla="*/ 30001 h 30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539" h="30986">
                      <a:moveTo>
                        <a:pt x="4597" y="30001"/>
                      </a:moveTo>
                      <a:cubicBezTo>
                        <a:pt x="5129" y="30677"/>
                        <a:pt x="5971" y="31044"/>
                        <a:pt x="6824" y="30978"/>
                      </a:cubicBezTo>
                      <a:cubicBezTo>
                        <a:pt x="19496" y="29976"/>
                        <a:pt x="22230" y="20407"/>
                        <a:pt x="17091" y="8796"/>
                      </a:cubicBezTo>
                      <a:cubicBezTo>
                        <a:pt x="14802" y="-1231"/>
                        <a:pt x="3013" y="-1321"/>
                        <a:pt x="229" y="1834"/>
                      </a:cubicBezTo>
                      <a:cubicBezTo>
                        <a:pt x="-790" y="4144"/>
                        <a:pt x="1891" y="6627"/>
                        <a:pt x="2444" y="8578"/>
                      </a:cubicBezTo>
                      <a:cubicBezTo>
                        <a:pt x="5636" y="15305"/>
                        <a:pt x="6185" y="21352"/>
                        <a:pt x="4168" y="27609"/>
                      </a:cubicBezTo>
                      <a:cubicBezTo>
                        <a:pt x="3900" y="28429"/>
                        <a:pt x="4061" y="29324"/>
                        <a:pt x="4597" y="3000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Freeform: Shape 354">
                  <a:extLst>
                    <a:ext uri="{FF2B5EF4-FFF2-40B4-BE49-F238E27FC236}">
                      <a16:creationId xmlns:a16="http://schemas.microsoft.com/office/drawing/2014/main" id="{0524B965-C9AD-8EED-1F1C-4233D36B9A54}"/>
                    </a:ext>
                  </a:extLst>
                </p:cNvPr>
                <p:cNvSpPr/>
                <p:nvPr/>
              </p:nvSpPr>
              <p:spPr>
                <a:xfrm>
                  <a:off x="10094545" y="2879205"/>
                  <a:ext cx="15801" cy="28041"/>
                </a:xfrm>
                <a:custGeom>
                  <a:avLst/>
                  <a:gdLst>
                    <a:gd name="connsiteX0" fmla="*/ 15751 w 15801"/>
                    <a:gd name="connsiteY0" fmla="*/ 12225 h 28041"/>
                    <a:gd name="connsiteX1" fmla="*/ 4618 w 15801"/>
                    <a:gd name="connsiteY1" fmla="*/ 8 h 28041"/>
                    <a:gd name="connsiteX2" fmla="*/ 32 w 15801"/>
                    <a:gd name="connsiteY2" fmla="*/ 13908 h 28041"/>
                    <a:gd name="connsiteX3" fmla="*/ 11874 w 15801"/>
                    <a:gd name="connsiteY3" fmla="*/ 27449 h 28041"/>
                    <a:gd name="connsiteX4" fmla="*/ 15751 w 15801"/>
                    <a:gd name="connsiteY4" fmla="*/ 12225 h 280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801" h="28041">
                      <a:moveTo>
                        <a:pt x="15751" y="12225"/>
                      </a:moveTo>
                      <a:cubicBezTo>
                        <a:pt x="15533" y="4541"/>
                        <a:pt x="12072" y="-219"/>
                        <a:pt x="4618" y="8"/>
                      </a:cubicBezTo>
                      <a:cubicBezTo>
                        <a:pt x="110" y="1352"/>
                        <a:pt x="-121" y="10088"/>
                        <a:pt x="32" y="13908"/>
                      </a:cubicBezTo>
                      <a:cubicBezTo>
                        <a:pt x="386" y="19422"/>
                        <a:pt x="4713" y="30753"/>
                        <a:pt x="11874" y="27449"/>
                      </a:cubicBezTo>
                      <a:cubicBezTo>
                        <a:pt x="16337" y="24615"/>
                        <a:pt x="15813" y="13314"/>
                        <a:pt x="15751" y="1222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6" name="Graphic 5" descr="Boy in a wheelchair">
                <a:extLst>
                  <a:ext uri="{FF2B5EF4-FFF2-40B4-BE49-F238E27FC236}">
                    <a16:creationId xmlns:a16="http://schemas.microsoft.com/office/drawing/2014/main" id="{03224D12-9EFB-738C-4EC2-6C99A819FD60}"/>
                  </a:ext>
                </a:extLst>
              </p:cNvPr>
              <p:cNvGrpSpPr/>
              <p:nvPr/>
            </p:nvGrpSpPr>
            <p:grpSpPr>
              <a:xfrm>
                <a:off x="9968834" y="2305626"/>
                <a:ext cx="1064066" cy="955979"/>
                <a:chOff x="9968834" y="2305626"/>
                <a:chExt cx="1064066" cy="955979"/>
              </a:xfrm>
              <a:solidFill>
                <a:srgbClr val="FFFFFF"/>
              </a:solidFill>
            </p:grpSpPr>
            <p:sp>
              <p:nvSpPr>
                <p:cNvPr id="99" name="Freeform: Shape 356">
                  <a:extLst>
                    <a:ext uri="{FF2B5EF4-FFF2-40B4-BE49-F238E27FC236}">
                      <a16:creationId xmlns:a16="http://schemas.microsoft.com/office/drawing/2014/main" id="{19EE8E17-11AB-920B-26DE-D4CF52A03311}"/>
                    </a:ext>
                  </a:extLst>
                </p:cNvPr>
                <p:cNvSpPr/>
                <p:nvPr/>
              </p:nvSpPr>
              <p:spPr>
                <a:xfrm>
                  <a:off x="10807965" y="3149740"/>
                  <a:ext cx="224935" cy="45740"/>
                </a:xfrm>
                <a:custGeom>
                  <a:avLst/>
                  <a:gdLst>
                    <a:gd name="connsiteX0" fmla="*/ 224936 w 224935"/>
                    <a:gd name="connsiteY0" fmla="*/ 3096 h 45740"/>
                    <a:gd name="connsiteX1" fmla="*/ 174094 w 224935"/>
                    <a:gd name="connsiteY1" fmla="*/ 4334 h 45740"/>
                    <a:gd name="connsiteX2" fmla="*/ 87712 w 224935"/>
                    <a:gd name="connsiteY2" fmla="*/ 13457 h 45740"/>
                    <a:gd name="connsiteX3" fmla="*/ 84759 w 224935"/>
                    <a:gd name="connsiteY3" fmla="*/ 12381 h 45740"/>
                    <a:gd name="connsiteX4" fmla="*/ 31438 w 224935"/>
                    <a:gd name="connsiteY4" fmla="*/ 28430 h 45740"/>
                    <a:gd name="connsiteX5" fmla="*/ 2630 w 224935"/>
                    <a:gd name="connsiteY5" fmla="*/ 36972 h 45740"/>
                    <a:gd name="connsiteX6" fmla="*/ 811 w 224935"/>
                    <a:gd name="connsiteY6" fmla="*/ 39096 h 45740"/>
                    <a:gd name="connsiteX7" fmla="*/ 2441 w 224935"/>
                    <a:gd name="connsiteY7" fmla="*/ 45741 h 45740"/>
                    <a:gd name="connsiteX8" fmla="*/ 224936 w 224935"/>
                    <a:gd name="connsiteY8" fmla="*/ 3096 h 45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24935" h="45740">
                      <a:moveTo>
                        <a:pt x="224936" y="3096"/>
                      </a:moveTo>
                      <a:cubicBezTo>
                        <a:pt x="221665" y="-3808"/>
                        <a:pt x="181349" y="2766"/>
                        <a:pt x="174094" y="4334"/>
                      </a:cubicBezTo>
                      <a:cubicBezTo>
                        <a:pt x="145740" y="10958"/>
                        <a:pt x="116413" y="8570"/>
                        <a:pt x="87712" y="13457"/>
                      </a:cubicBezTo>
                      <a:cubicBezTo>
                        <a:pt x="87106" y="12488"/>
                        <a:pt x="85848" y="12022"/>
                        <a:pt x="84759" y="12381"/>
                      </a:cubicBezTo>
                      <a:cubicBezTo>
                        <a:pt x="67059" y="17937"/>
                        <a:pt x="48952" y="23274"/>
                        <a:pt x="31438" y="28430"/>
                      </a:cubicBezTo>
                      <a:cubicBezTo>
                        <a:pt x="21992" y="31214"/>
                        <a:pt x="12225" y="34089"/>
                        <a:pt x="2630" y="36972"/>
                      </a:cubicBezTo>
                      <a:cubicBezTo>
                        <a:pt x="1661" y="37261"/>
                        <a:pt x="951" y="38094"/>
                        <a:pt x="811" y="39096"/>
                      </a:cubicBezTo>
                      <a:cubicBezTo>
                        <a:pt x="320" y="41307"/>
                        <a:pt x="-1404" y="45547"/>
                        <a:pt x="2441" y="45741"/>
                      </a:cubicBezTo>
                      <a:cubicBezTo>
                        <a:pt x="79743" y="37120"/>
                        <a:pt x="161472" y="28982"/>
                        <a:pt x="224936" y="30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0" name="Freeform: Shape 357">
                  <a:extLst>
                    <a:ext uri="{FF2B5EF4-FFF2-40B4-BE49-F238E27FC236}">
                      <a16:creationId xmlns:a16="http://schemas.microsoft.com/office/drawing/2014/main" id="{64A6722E-4ED9-D949-3198-28189AFABA72}"/>
                    </a:ext>
                  </a:extLst>
                </p:cNvPr>
                <p:cNvSpPr/>
                <p:nvPr/>
              </p:nvSpPr>
              <p:spPr>
                <a:xfrm>
                  <a:off x="10555748" y="2528227"/>
                  <a:ext cx="218368" cy="63239"/>
                </a:xfrm>
                <a:custGeom>
                  <a:avLst/>
                  <a:gdLst>
                    <a:gd name="connsiteX0" fmla="*/ 208023 w 218368"/>
                    <a:gd name="connsiteY0" fmla="*/ 34574 h 63239"/>
                    <a:gd name="connsiteX1" fmla="*/ 18 w 218368"/>
                    <a:gd name="connsiteY1" fmla="*/ 1185 h 63239"/>
                    <a:gd name="connsiteX2" fmla="*/ 15948 w 218368"/>
                    <a:gd name="connsiteY2" fmla="*/ 40088 h 63239"/>
                    <a:gd name="connsiteX3" fmla="*/ 179228 w 218368"/>
                    <a:gd name="connsiteY3" fmla="*/ 62143 h 63239"/>
                    <a:gd name="connsiteX4" fmla="*/ 210782 w 218368"/>
                    <a:gd name="connsiteY4" fmla="*/ 62143 h 63239"/>
                    <a:gd name="connsiteX5" fmla="*/ 217522 w 218368"/>
                    <a:gd name="connsiteY5" fmla="*/ 54793 h 63239"/>
                    <a:gd name="connsiteX6" fmla="*/ 208023 w 218368"/>
                    <a:gd name="connsiteY6" fmla="*/ 34574 h 632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8368" h="63239">
                      <a:moveTo>
                        <a:pt x="208023" y="34574"/>
                      </a:moveTo>
                      <a:cubicBezTo>
                        <a:pt x="175198" y="10655"/>
                        <a:pt x="1462" y="-4466"/>
                        <a:pt x="18" y="1185"/>
                      </a:cubicBezTo>
                      <a:cubicBezTo>
                        <a:pt x="-634" y="7343"/>
                        <a:pt x="16727" y="32330"/>
                        <a:pt x="15948" y="40088"/>
                      </a:cubicBezTo>
                      <a:cubicBezTo>
                        <a:pt x="15775" y="41515"/>
                        <a:pt x="177784" y="62106"/>
                        <a:pt x="179228" y="62143"/>
                      </a:cubicBezTo>
                      <a:cubicBezTo>
                        <a:pt x="191429" y="62728"/>
                        <a:pt x="198528" y="64287"/>
                        <a:pt x="210782" y="62143"/>
                      </a:cubicBezTo>
                      <a:cubicBezTo>
                        <a:pt x="213129" y="61730"/>
                        <a:pt x="215386" y="58785"/>
                        <a:pt x="217522" y="54793"/>
                      </a:cubicBezTo>
                      <a:cubicBezTo>
                        <a:pt x="221094" y="48107"/>
                        <a:pt x="212473" y="38736"/>
                        <a:pt x="208023" y="3457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Freeform: Shape 358">
                  <a:extLst>
                    <a:ext uri="{FF2B5EF4-FFF2-40B4-BE49-F238E27FC236}">
                      <a16:creationId xmlns:a16="http://schemas.microsoft.com/office/drawing/2014/main" id="{05B3294F-1D04-8E53-5C90-456060F62537}"/>
                    </a:ext>
                  </a:extLst>
                </p:cNvPr>
                <p:cNvSpPr/>
                <p:nvPr/>
              </p:nvSpPr>
              <p:spPr>
                <a:xfrm>
                  <a:off x="10626519" y="3127362"/>
                  <a:ext cx="162303" cy="49343"/>
                </a:xfrm>
                <a:custGeom>
                  <a:avLst/>
                  <a:gdLst>
                    <a:gd name="connsiteX0" fmla="*/ 160738 w 162303"/>
                    <a:gd name="connsiteY0" fmla="*/ 916 h 49343"/>
                    <a:gd name="connsiteX1" fmla="*/ 153676 w 162303"/>
                    <a:gd name="connsiteY1" fmla="*/ 512 h 49343"/>
                    <a:gd name="connsiteX2" fmla="*/ 151016 w 162303"/>
                    <a:gd name="connsiteY2" fmla="*/ 50 h 49343"/>
                    <a:gd name="connsiteX3" fmla="*/ 94098 w 162303"/>
                    <a:gd name="connsiteY3" fmla="*/ 6109 h 49343"/>
                    <a:gd name="connsiteX4" fmla="*/ 70545 w 162303"/>
                    <a:gd name="connsiteY4" fmla="*/ 8233 h 49343"/>
                    <a:gd name="connsiteX5" fmla="*/ 45132 w 162303"/>
                    <a:gd name="connsiteY5" fmla="*/ 17563 h 49343"/>
                    <a:gd name="connsiteX6" fmla="*/ 27024 w 162303"/>
                    <a:gd name="connsiteY6" fmla="*/ 23205 h 49343"/>
                    <a:gd name="connsiteX7" fmla="*/ 23733 w 162303"/>
                    <a:gd name="connsiteY7" fmla="*/ 34721 h 49343"/>
                    <a:gd name="connsiteX8" fmla="*/ 19311 w 162303"/>
                    <a:gd name="connsiteY8" fmla="*/ 35996 h 49343"/>
                    <a:gd name="connsiteX9" fmla="*/ 213 w 162303"/>
                    <a:gd name="connsiteY9" fmla="*/ 39943 h 49343"/>
                    <a:gd name="connsiteX10" fmla="*/ 1958 w 162303"/>
                    <a:gd name="connsiteY10" fmla="*/ 46130 h 49343"/>
                    <a:gd name="connsiteX11" fmla="*/ 13904 w 162303"/>
                    <a:gd name="connsiteY11" fmla="*/ 49326 h 49343"/>
                    <a:gd name="connsiteX12" fmla="*/ 160738 w 162303"/>
                    <a:gd name="connsiteY12" fmla="*/ 916 h 49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62303" h="49343">
                      <a:moveTo>
                        <a:pt x="160738" y="916"/>
                      </a:moveTo>
                      <a:cubicBezTo>
                        <a:pt x="158527" y="-62"/>
                        <a:pt x="155784" y="730"/>
                        <a:pt x="153676" y="512"/>
                      </a:cubicBezTo>
                      <a:cubicBezTo>
                        <a:pt x="152905" y="-58"/>
                        <a:pt x="151931" y="-45"/>
                        <a:pt x="151016" y="50"/>
                      </a:cubicBezTo>
                      <a:cubicBezTo>
                        <a:pt x="132240" y="3250"/>
                        <a:pt x="112911" y="3061"/>
                        <a:pt x="94098" y="6109"/>
                      </a:cubicBezTo>
                      <a:cubicBezTo>
                        <a:pt x="86347" y="7189"/>
                        <a:pt x="78329" y="8295"/>
                        <a:pt x="70545" y="8233"/>
                      </a:cubicBezTo>
                      <a:cubicBezTo>
                        <a:pt x="62630" y="12296"/>
                        <a:pt x="54520" y="15583"/>
                        <a:pt x="45132" y="17563"/>
                      </a:cubicBezTo>
                      <a:cubicBezTo>
                        <a:pt x="39094" y="19097"/>
                        <a:pt x="32853" y="20685"/>
                        <a:pt x="27024" y="23205"/>
                      </a:cubicBezTo>
                      <a:cubicBezTo>
                        <a:pt x="23758" y="24715"/>
                        <a:pt x="27321" y="31533"/>
                        <a:pt x="23733" y="34721"/>
                      </a:cubicBezTo>
                      <a:cubicBezTo>
                        <a:pt x="22677" y="36185"/>
                        <a:pt x="20726" y="35270"/>
                        <a:pt x="19311" y="35996"/>
                      </a:cubicBezTo>
                      <a:cubicBezTo>
                        <a:pt x="14889" y="39448"/>
                        <a:pt x="3559" y="36161"/>
                        <a:pt x="213" y="39943"/>
                      </a:cubicBezTo>
                      <a:cubicBezTo>
                        <a:pt x="-719" y="42150"/>
                        <a:pt x="1690" y="43948"/>
                        <a:pt x="1958" y="46130"/>
                      </a:cubicBezTo>
                      <a:cubicBezTo>
                        <a:pt x="4144" y="49772"/>
                        <a:pt x="10294" y="48848"/>
                        <a:pt x="13904" y="49326"/>
                      </a:cubicBezTo>
                      <a:cubicBezTo>
                        <a:pt x="22260" y="50300"/>
                        <a:pt x="179584" y="9689"/>
                        <a:pt x="160738" y="91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Freeform: Shape 359">
                  <a:extLst>
                    <a:ext uri="{FF2B5EF4-FFF2-40B4-BE49-F238E27FC236}">
                      <a16:creationId xmlns:a16="http://schemas.microsoft.com/office/drawing/2014/main" id="{71FB0346-5F3D-A07C-08C6-DFB5F5875D9E}"/>
                    </a:ext>
                  </a:extLst>
                </p:cNvPr>
                <p:cNvSpPr/>
                <p:nvPr/>
              </p:nvSpPr>
              <p:spPr>
                <a:xfrm>
                  <a:off x="10288465" y="3114780"/>
                  <a:ext cx="148309" cy="146825"/>
                </a:xfrm>
                <a:custGeom>
                  <a:avLst/>
                  <a:gdLst>
                    <a:gd name="connsiteX0" fmla="*/ 118359 w 148309"/>
                    <a:gd name="connsiteY0" fmla="*/ 14996 h 146825"/>
                    <a:gd name="connsiteX1" fmla="*/ 114419 w 148309"/>
                    <a:gd name="connsiteY1" fmla="*/ 16064 h 146825"/>
                    <a:gd name="connsiteX2" fmla="*/ 108777 w 148309"/>
                    <a:gd name="connsiteY2" fmla="*/ 34427 h 146825"/>
                    <a:gd name="connsiteX3" fmla="*/ 117732 w 148309"/>
                    <a:gd name="connsiteY3" fmla="*/ 102466 h 146825"/>
                    <a:gd name="connsiteX4" fmla="*/ 75494 w 148309"/>
                    <a:gd name="connsiteY4" fmla="*/ 126096 h 146825"/>
                    <a:gd name="connsiteX5" fmla="*/ 31095 w 148309"/>
                    <a:gd name="connsiteY5" fmla="*/ 44025 h 146825"/>
                    <a:gd name="connsiteX6" fmla="*/ 77965 w 148309"/>
                    <a:gd name="connsiteY6" fmla="*/ 21508 h 146825"/>
                    <a:gd name="connsiteX7" fmla="*/ 80481 w 148309"/>
                    <a:gd name="connsiteY7" fmla="*/ 19912 h 146825"/>
                    <a:gd name="connsiteX8" fmla="*/ 86858 w 148309"/>
                    <a:gd name="connsiteY8" fmla="*/ 4544 h 146825"/>
                    <a:gd name="connsiteX9" fmla="*/ 84869 w 148309"/>
                    <a:gd name="connsiteY9" fmla="*/ 992 h 146825"/>
                    <a:gd name="connsiteX10" fmla="*/ 3326 w 148309"/>
                    <a:gd name="connsiteY10" fmla="*/ 53684 h 146825"/>
                    <a:gd name="connsiteX11" fmla="*/ 24186 w 148309"/>
                    <a:gd name="connsiteY11" fmla="*/ 128101 h 146825"/>
                    <a:gd name="connsiteX12" fmla="*/ 131797 w 148309"/>
                    <a:gd name="connsiteY12" fmla="*/ 119052 h 146825"/>
                    <a:gd name="connsiteX13" fmla="*/ 118359 w 148309"/>
                    <a:gd name="connsiteY13" fmla="*/ 14996 h 146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8309" h="146825">
                      <a:moveTo>
                        <a:pt x="118359" y="14996"/>
                      </a:moveTo>
                      <a:cubicBezTo>
                        <a:pt x="117072" y="13981"/>
                        <a:pt x="115013" y="14534"/>
                        <a:pt x="114419" y="16064"/>
                      </a:cubicBezTo>
                      <a:cubicBezTo>
                        <a:pt x="114193" y="18221"/>
                        <a:pt x="105621" y="32830"/>
                        <a:pt x="108777" y="34427"/>
                      </a:cubicBezTo>
                      <a:cubicBezTo>
                        <a:pt x="129355" y="51272"/>
                        <a:pt x="130894" y="81365"/>
                        <a:pt x="117732" y="102466"/>
                      </a:cubicBezTo>
                      <a:cubicBezTo>
                        <a:pt x="109301" y="115979"/>
                        <a:pt x="94843" y="125803"/>
                        <a:pt x="75494" y="126096"/>
                      </a:cubicBezTo>
                      <a:cubicBezTo>
                        <a:pt x="31639" y="128196"/>
                        <a:pt x="9196" y="78049"/>
                        <a:pt x="31095" y="44025"/>
                      </a:cubicBezTo>
                      <a:cubicBezTo>
                        <a:pt x="40912" y="28495"/>
                        <a:pt x="57551" y="20502"/>
                        <a:pt x="77965" y="21508"/>
                      </a:cubicBezTo>
                      <a:cubicBezTo>
                        <a:pt x="79053" y="21570"/>
                        <a:pt x="80064" y="20923"/>
                        <a:pt x="80481" y="19912"/>
                      </a:cubicBezTo>
                      <a:cubicBezTo>
                        <a:pt x="82832" y="14212"/>
                        <a:pt x="84915" y="9184"/>
                        <a:pt x="86858" y="4544"/>
                      </a:cubicBezTo>
                      <a:cubicBezTo>
                        <a:pt x="87526" y="3063"/>
                        <a:pt x="86482" y="1195"/>
                        <a:pt x="84869" y="992"/>
                      </a:cubicBezTo>
                      <a:cubicBezTo>
                        <a:pt x="45193" y="-5541"/>
                        <a:pt x="13403" y="21108"/>
                        <a:pt x="3326" y="53684"/>
                      </a:cubicBezTo>
                      <a:cubicBezTo>
                        <a:pt x="-4511" y="79022"/>
                        <a:pt x="1132" y="107837"/>
                        <a:pt x="24186" y="128101"/>
                      </a:cubicBezTo>
                      <a:cubicBezTo>
                        <a:pt x="64736" y="159770"/>
                        <a:pt x="108624" y="147548"/>
                        <a:pt x="131797" y="119052"/>
                      </a:cubicBezTo>
                      <a:cubicBezTo>
                        <a:pt x="154364" y="91293"/>
                        <a:pt x="157288" y="48108"/>
                        <a:pt x="118359" y="1499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Freeform: Shape 360">
                  <a:extLst>
                    <a:ext uri="{FF2B5EF4-FFF2-40B4-BE49-F238E27FC236}">
                      <a16:creationId xmlns:a16="http://schemas.microsoft.com/office/drawing/2014/main" id="{30374F1D-9F22-3BE3-56BA-3EC5C0F1B9C5}"/>
                    </a:ext>
                  </a:extLst>
                </p:cNvPr>
                <p:cNvSpPr/>
                <p:nvPr/>
              </p:nvSpPr>
              <p:spPr>
                <a:xfrm>
                  <a:off x="10057537" y="2305626"/>
                  <a:ext cx="50974" cy="23068"/>
                </a:xfrm>
                <a:custGeom>
                  <a:avLst/>
                  <a:gdLst>
                    <a:gd name="connsiteX0" fmla="*/ 2544 w 50974"/>
                    <a:gd name="connsiteY0" fmla="*/ 17955 h 23068"/>
                    <a:gd name="connsiteX1" fmla="*/ 11478 w 50974"/>
                    <a:gd name="connsiteY1" fmla="*/ 20129 h 23068"/>
                    <a:gd name="connsiteX2" fmla="*/ 45029 w 50974"/>
                    <a:gd name="connsiteY2" fmla="*/ 23041 h 23068"/>
                    <a:gd name="connsiteX3" fmla="*/ 47356 w 50974"/>
                    <a:gd name="connsiteY3" fmla="*/ 22183 h 23068"/>
                    <a:gd name="connsiteX4" fmla="*/ 47892 w 50974"/>
                    <a:gd name="connsiteY4" fmla="*/ 19766 h 23068"/>
                    <a:gd name="connsiteX5" fmla="*/ 50462 w 50974"/>
                    <a:gd name="connsiteY5" fmla="*/ 5759 h 23068"/>
                    <a:gd name="connsiteX6" fmla="*/ 50763 w 50974"/>
                    <a:gd name="connsiteY6" fmla="*/ 3193 h 23068"/>
                    <a:gd name="connsiteX7" fmla="*/ 48696 w 50974"/>
                    <a:gd name="connsiteY7" fmla="*/ 1647 h 23068"/>
                    <a:gd name="connsiteX8" fmla="*/ 10645 w 50974"/>
                    <a:gd name="connsiteY8" fmla="*/ 343 h 23068"/>
                    <a:gd name="connsiteX9" fmla="*/ 2544 w 50974"/>
                    <a:gd name="connsiteY9" fmla="*/ 17955 h 23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974" h="23068">
                      <a:moveTo>
                        <a:pt x="2544" y="17955"/>
                      </a:moveTo>
                      <a:cubicBezTo>
                        <a:pt x="5221" y="20451"/>
                        <a:pt x="8603" y="20075"/>
                        <a:pt x="11478" y="20129"/>
                      </a:cubicBezTo>
                      <a:cubicBezTo>
                        <a:pt x="22170" y="20352"/>
                        <a:pt x="33459" y="21329"/>
                        <a:pt x="45029" y="23041"/>
                      </a:cubicBezTo>
                      <a:cubicBezTo>
                        <a:pt x="45887" y="23169"/>
                        <a:pt x="46778" y="22847"/>
                        <a:pt x="47356" y="22183"/>
                      </a:cubicBezTo>
                      <a:cubicBezTo>
                        <a:pt x="47933" y="21519"/>
                        <a:pt x="48135" y="20608"/>
                        <a:pt x="47892" y="19766"/>
                      </a:cubicBezTo>
                      <a:cubicBezTo>
                        <a:pt x="46452" y="14788"/>
                        <a:pt x="47343" y="9945"/>
                        <a:pt x="50462" y="5759"/>
                      </a:cubicBezTo>
                      <a:cubicBezTo>
                        <a:pt x="51014" y="5021"/>
                        <a:pt x="51130" y="4043"/>
                        <a:pt x="50763" y="3193"/>
                      </a:cubicBezTo>
                      <a:cubicBezTo>
                        <a:pt x="50400" y="2348"/>
                        <a:pt x="49612" y="1758"/>
                        <a:pt x="48696" y="1647"/>
                      </a:cubicBezTo>
                      <a:cubicBezTo>
                        <a:pt x="36920" y="364"/>
                        <a:pt x="24170" y="-519"/>
                        <a:pt x="10645" y="343"/>
                      </a:cubicBezTo>
                      <a:cubicBezTo>
                        <a:pt x="5811" y="1647"/>
                        <a:pt x="-4872" y="10011"/>
                        <a:pt x="2544" y="1795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Freeform: Shape 361">
                  <a:extLst>
                    <a:ext uri="{FF2B5EF4-FFF2-40B4-BE49-F238E27FC236}">
                      <a16:creationId xmlns:a16="http://schemas.microsoft.com/office/drawing/2014/main" id="{B25BFA68-0E49-965A-1173-08DD1496084C}"/>
                    </a:ext>
                  </a:extLst>
                </p:cNvPr>
                <p:cNvSpPr/>
                <p:nvPr/>
              </p:nvSpPr>
              <p:spPr>
                <a:xfrm>
                  <a:off x="9968834" y="2606586"/>
                  <a:ext cx="334443" cy="570274"/>
                </a:xfrm>
                <a:custGeom>
                  <a:avLst/>
                  <a:gdLst>
                    <a:gd name="connsiteX0" fmla="*/ 333261 w 334443"/>
                    <a:gd name="connsiteY0" fmla="*/ 290107 h 570274"/>
                    <a:gd name="connsiteX1" fmla="*/ 288507 w 334443"/>
                    <a:gd name="connsiteY1" fmla="*/ 120177 h 570274"/>
                    <a:gd name="connsiteX2" fmla="*/ 132273 w 334443"/>
                    <a:gd name="connsiteY2" fmla="*/ 200 h 570274"/>
                    <a:gd name="connsiteX3" fmla="*/ 35930 w 334443"/>
                    <a:gd name="connsiteY3" fmla="*/ 86945 h 570274"/>
                    <a:gd name="connsiteX4" fmla="*/ 7506 w 334443"/>
                    <a:gd name="connsiteY4" fmla="*/ 187565 h 570274"/>
                    <a:gd name="connsiteX5" fmla="*/ 613 w 334443"/>
                    <a:gd name="connsiteY5" fmla="*/ 238858 h 570274"/>
                    <a:gd name="connsiteX6" fmla="*/ 30939 w 334443"/>
                    <a:gd name="connsiteY6" fmla="*/ 429548 h 570274"/>
                    <a:gd name="connsiteX7" fmla="*/ 104459 w 334443"/>
                    <a:gd name="connsiteY7" fmla="*/ 525581 h 570274"/>
                    <a:gd name="connsiteX8" fmla="*/ 108147 w 334443"/>
                    <a:gd name="connsiteY8" fmla="*/ 531764 h 570274"/>
                    <a:gd name="connsiteX9" fmla="*/ 205954 w 334443"/>
                    <a:gd name="connsiteY9" fmla="*/ 569669 h 570274"/>
                    <a:gd name="connsiteX10" fmla="*/ 284927 w 334443"/>
                    <a:gd name="connsiteY10" fmla="*/ 514684 h 570274"/>
                    <a:gd name="connsiteX11" fmla="*/ 333261 w 334443"/>
                    <a:gd name="connsiteY11" fmla="*/ 290107 h 570274"/>
                    <a:gd name="connsiteX12" fmla="*/ 150871 w 334443"/>
                    <a:gd name="connsiteY12" fmla="*/ 537980 h 570274"/>
                    <a:gd name="connsiteX13" fmla="*/ 108596 w 334443"/>
                    <a:gd name="connsiteY13" fmla="*/ 502141 h 570274"/>
                    <a:gd name="connsiteX14" fmla="*/ 81484 w 334443"/>
                    <a:gd name="connsiteY14" fmla="*/ 466302 h 570274"/>
                    <a:gd name="connsiteX15" fmla="*/ 46725 w 334443"/>
                    <a:gd name="connsiteY15" fmla="*/ 100659 h 570274"/>
                    <a:gd name="connsiteX16" fmla="*/ 51617 w 334443"/>
                    <a:gd name="connsiteY16" fmla="*/ 91362 h 570274"/>
                    <a:gd name="connsiteX17" fmla="*/ 71403 w 334443"/>
                    <a:gd name="connsiteY17" fmla="*/ 56880 h 570274"/>
                    <a:gd name="connsiteX18" fmla="*/ 191034 w 334443"/>
                    <a:gd name="connsiteY18" fmla="*/ 37862 h 570274"/>
                    <a:gd name="connsiteX19" fmla="*/ 277647 w 334443"/>
                    <a:gd name="connsiteY19" fmla="*/ 150472 h 570274"/>
                    <a:gd name="connsiteX20" fmla="*/ 302049 w 334443"/>
                    <a:gd name="connsiteY20" fmla="*/ 423118 h 570274"/>
                    <a:gd name="connsiteX21" fmla="*/ 217041 w 334443"/>
                    <a:gd name="connsiteY21" fmla="*/ 541667 h 570274"/>
                    <a:gd name="connsiteX22" fmla="*/ 150871 w 334443"/>
                    <a:gd name="connsiteY22" fmla="*/ 537980 h 570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34443" h="570274">
                      <a:moveTo>
                        <a:pt x="333261" y="290107"/>
                      </a:moveTo>
                      <a:cubicBezTo>
                        <a:pt x="330572" y="239873"/>
                        <a:pt x="315533" y="175508"/>
                        <a:pt x="288507" y="120177"/>
                      </a:cubicBezTo>
                      <a:cubicBezTo>
                        <a:pt x="254820" y="51201"/>
                        <a:pt x="202506" y="-3743"/>
                        <a:pt x="132273" y="200"/>
                      </a:cubicBezTo>
                      <a:cubicBezTo>
                        <a:pt x="86360" y="7137"/>
                        <a:pt x="55828" y="42976"/>
                        <a:pt x="35930" y="86945"/>
                      </a:cubicBezTo>
                      <a:cubicBezTo>
                        <a:pt x="34808" y="89428"/>
                        <a:pt x="11507" y="144355"/>
                        <a:pt x="7506" y="187565"/>
                      </a:cubicBezTo>
                      <a:cubicBezTo>
                        <a:pt x="3922" y="203952"/>
                        <a:pt x="1537" y="221180"/>
                        <a:pt x="613" y="238858"/>
                      </a:cubicBezTo>
                      <a:cubicBezTo>
                        <a:pt x="-2624" y="300678"/>
                        <a:pt x="6879" y="373931"/>
                        <a:pt x="30939" y="429548"/>
                      </a:cubicBezTo>
                      <a:cubicBezTo>
                        <a:pt x="45471" y="463130"/>
                        <a:pt x="75058" y="501906"/>
                        <a:pt x="104459" y="525581"/>
                      </a:cubicBezTo>
                      <a:cubicBezTo>
                        <a:pt x="103737" y="526600"/>
                        <a:pt x="106984" y="530828"/>
                        <a:pt x="108147" y="531764"/>
                      </a:cubicBezTo>
                      <a:cubicBezTo>
                        <a:pt x="140741" y="560096"/>
                        <a:pt x="171462" y="573361"/>
                        <a:pt x="205954" y="569669"/>
                      </a:cubicBezTo>
                      <a:cubicBezTo>
                        <a:pt x="239756" y="562822"/>
                        <a:pt x="265598" y="542439"/>
                        <a:pt x="284927" y="514684"/>
                      </a:cubicBezTo>
                      <a:cubicBezTo>
                        <a:pt x="327445" y="453619"/>
                        <a:pt x="338426" y="356884"/>
                        <a:pt x="333261" y="290107"/>
                      </a:cubicBezTo>
                      <a:close/>
                      <a:moveTo>
                        <a:pt x="150871" y="537980"/>
                      </a:moveTo>
                      <a:cubicBezTo>
                        <a:pt x="133287" y="526295"/>
                        <a:pt x="117692" y="512024"/>
                        <a:pt x="108596" y="502141"/>
                      </a:cubicBezTo>
                      <a:cubicBezTo>
                        <a:pt x="98293" y="490947"/>
                        <a:pt x="88327" y="477402"/>
                        <a:pt x="81484" y="466302"/>
                      </a:cubicBezTo>
                      <a:cubicBezTo>
                        <a:pt x="17170" y="361941"/>
                        <a:pt x="-1783" y="225239"/>
                        <a:pt x="46725" y="100659"/>
                      </a:cubicBezTo>
                      <a:cubicBezTo>
                        <a:pt x="49055" y="95982"/>
                        <a:pt x="50952" y="92286"/>
                        <a:pt x="51617" y="91362"/>
                      </a:cubicBezTo>
                      <a:cubicBezTo>
                        <a:pt x="59940" y="79747"/>
                        <a:pt x="60749" y="66458"/>
                        <a:pt x="71403" y="56880"/>
                      </a:cubicBezTo>
                      <a:cubicBezTo>
                        <a:pt x="105181" y="26511"/>
                        <a:pt x="148875" y="10804"/>
                        <a:pt x="191034" y="37862"/>
                      </a:cubicBezTo>
                      <a:cubicBezTo>
                        <a:pt x="227440" y="58081"/>
                        <a:pt x="256899" y="99562"/>
                        <a:pt x="277647" y="150472"/>
                      </a:cubicBezTo>
                      <a:cubicBezTo>
                        <a:pt x="311437" y="233381"/>
                        <a:pt x="322116" y="341297"/>
                        <a:pt x="302049" y="423118"/>
                      </a:cubicBezTo>
                      <a:cubicBezTo>
                        <a:pt x="288157" y="479765"/>
                        <a:pt x="250584" y="531096"/>
                        <a:pt x="217041" y="541667"/>
                      </a:cubicBezTo>
                      <a:cubicBezTo>
                        <a:pt x="199296" y="547248"/>
                        <a:pt x="177064" y="545792"/>
                        <a:pt x="150871" y="53798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Freeform: Shape 362">
                  <a:extLst>
                    <a:ext uri="{FF2B5EF4-FFF2-40B4-BE49-F238E27FC236}">
                      <a16:creationId xmlns:a16="http://schemas.microsoft.com/office/drawing/2014/main" id="{8B885B49-EE8B-36C7-F47C-B550110B1014}"/>
                    </a:ext>
                  </a:extLst>
                </p:cNvPr>
                <p:cNvSpPr/>
                <p:nvPr/>
              </p:nvSpPr>
              <p:spPr>
                <a:xfrm>
                  <a:off x="10134770" y="2861712"/>
                  <a:ext cx="33113" cy="51946"/>
                </a:xfrm>
                <a:custGeom>
                  <a:avLst/>
                  <a:gdLst>
                    <a:gd name="connsiteX0" fmla="*/ 28249 w 33113"/>
                    <a:gd name="connsiteY0" fmla="*/ 11004 h 51946"/>
                    <a:gd name="connsiteX1" fmla="*/ 12233 w 33113"/>
                    <a:gd name="connsiteY1" fmla="*/ 0 h 51946"/>
                    <a:gd name="connsiteX2" fmla="*/ 737 w 33113"/>
                    <a:gd name="connsiteY2" fmla="*/ 17785 h 51946"/>
                    <a:gd name="connsiteX3" fmla="*/ 2045 w 33113"/>
                    <a:gd name="connsiteY3" fmla="*/ 28955 h 51946"/>
                    <a:gd name="connsiteX4" fmla="*/ 2552 w 33113"/>
                    <a:gd name="connsiteY4" fmla="*/ 38256 h 51946"/>
                    <a:gd name="connsiteX5" fmla="*/ 15141 w 33113"/>
                    <a:gd name="connsiteY5" fmla="*/ 50807 h 51946"/>
                    <a:gd name="connsiteX6" fmla="*/ 16919 w 33113"/>
                    <a:gd name="connsiteY6" fmla="*/ 51768 h 51946"/>
                    <a:gd name="connsiteX7" fmla="*/ 30819 w 33113"/>
                    <a:gd name="connsiteY7" fmla="*/ 44760 h 51946"/>
                    <a:gd name="connsiteX8" fmla="*/ 28249 w 33113"/>
                    <a:gd name="connsiteY8" fmla="*/ 11004 h 51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3113" h="51946">
                      <a:moveTo>
                        <a:pt x="28249" y="11004"/>
                      </a:moveTo>
                      <a:cubicBezTo>
                        <a:pt x="24562" y="4851"/>
                        <a:pt x="19022" y="1044"/>
                        <a:pt x="12233" y="0"/>
                      </a:cubicBezTo>
                      <a:cubicBezTo>
                        <a:pt x="6310" y="429"/>
                        <a:pt x="4293" y="14585"/>
                        <a:pt x="737" y="17785"/>
                      </a:cubicBezTo>
                      <a:cubicBezTo>
                        <a:pt x="-1655" y="19382"/>
                        <a:pt x="2589" y="27239"/>
                        <a:pt x="2045" y="28955"/>
                      </a:cubicBezTo>
                      <a:cubicBezTo>
                        <a:pt x="3171" y="32420"/>
                        <a:pt x="708" y="35397"/>
                        <a:pt x="2552" y="38256"/>
                      </a:cubicBezTo>
                      <a:cubicBezTo>
                        <a:pt x="6640" y="42517"/>
                        <a:pt x="11552" y="46340"/>
                        <a:pt x="15141" y="50807"/>
                      </a:cubicBezTo>
                      <a:cubicBezTo>
                        <a:pt x="15578" y="51356"/>
                        <a:pt x="16217" y="51702"/>
                        <a:pt x="16919" y="51768"/>
                      </a:cubicBezTo>
                      <a:cubicBezTo>
                        <a:pt x="22215" y="52242"/>
                        <a:pt x="28332" y="52313"/>
                        <a:pt x="30819" y="44760"/>
                      </a:cubicBezTo>
                      <a:cubicBezTo>
                        <a:pt x="34655" y="33814"/>
                        <a:pt x="33603" y="19942"/>
                        <a:pt x="28249" y="1100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Freeform: Shape 363">
                  <a:extLst>
                    <a:ext uri="{FF2B5EF4-FFF2-40B4-BE49-F238E27FC236}">
                      <a16:creationId xmlns:a16="http://schemas.microsoft.com/office/drawing/2014/main" id="{94C90FE8-AED8-0C0F-C1FE-B4434E24AFBA}"/>
                    </a:ext>
                  </a:extLst>
                </p:cNvPr>
                <p:cNvSpPr/>
                <p:nvPr/>
              </p:nvSpPr>
              <p:spPr>
                <a:xfrm>
                  <a:off x="10096526" y="2866835"/>
                  <a:ext cx="27842" cy="52720"/>
                </a:xfrm>
                <a:custGeom>
                  <a:avLst/>
                  <a:gdLst>
                    <a:gd name="connsiteX0" fmla="*/ 27704 w 27842"/>
                    <a:gd name="connsiteY0" fmla="*/ 25853 h 52720"/>
                    <a:gd name="connsiteX1" fmla="*/ 9617 w 27842"/>
                    <a:gd name="connsiteY1" fmla="*/ 0 h 52720"/>
                    <a:gd name="connsiteX2" fmla="*/ 3145 w 27842"/>
                    <a:gd name="connsiteY2" fmla="*/ 12650 h 52720"/>
                    <a:gd name="connsiteX3" fmla="*/ 6490 w 27842"/>
                    <a:gd name="connsiteY3" fmla="*/ 41073 h 52720"/>
                    <a:gd name="connsiteX4" fmla="*/ 13238 w 27842"/>
                    <a:gd name="connsiteY4" fmla="*/ 52721 h 52720"/>
                    <a:gd name="connsiteX5" fmla="*/ 27704 w 27842"/>
                    <a:gd name="connsiteY5" fmla="*/ 25853 h 52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7842" h="52720">
                      <a:moveTo>
                        <a:pt x="27704" y="25853"/>
                      </a:moveTo>
                      <a:cubicBezTo>
                        <a:pt x="26648" y="18573"/>
                        <a:pt x="19293" y="99"/>
                        <a:pt x="9617" y="0"/>
                      </a:cubicBezTo>
                      <a:cubicBezTo>
                        <a:pt x="4292" y="239"/>
                        <a:pt x="-4849" y="12778"/>
                        <a:pt x="3145" y="12650"/>
                      </a:cubicBezTo>
                      <a:cubicBezTo>
                        <a:pt x="17153" y="8517"/>
                        <a:pt x="19632" y="40966"/>
                        <a:pt x="6490" y="41073"/>
                      </a:cubicBezTo>
                      <a:cubicBezTo>
                        <a:pt x="-489" y="41275"/>
                        <a:pt x="6845" y="52102"/>
                        <a:pt x="13238" y="52721"/>
                      </a:cubicBezTo>
                      <a:cubicBezTo>
                        <a:pt x="22416" y="51702"/>
                        <a:pt x="28884" y="32081"/>
                        <a:pt x="27704" y="258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: Shape 364">
                  <a:extLst>
                    <a:ext uri="{FF2B5EF4-FFF2-40B4-BE49-F238E27FC236}">
                      <a16:creationId xmlns:a16="http://schemas.microsoft.com/office/drawing/2014/main" id="{9E705653-11B7-CCEB-0270-5A1CD3BA9A17}"/>
                    </a:ext>
                  </a:extLst>
                </p:cNvPr>
                <p:cNvSpPr/>
                <p:nvPr/>
              </p:nvSpPr>
              <p:spPr>
                <a:xfrm>
                  <a:off x="10159592" y="2594404"/>
                  <a:ext cx="249432" cy="40489"/>
                </a:xfrm>
                <a:custGeom>
                  <a:avLst/>
                  <a:gdLst>
                    <a:gd name="connsiteX0" fmla="*/ 247253 w 249432"/>
                    <a:gd name="connsiteY0" fmla="*/ 18754 h 40489"/>
                    <a:gd name="connsiteX1" fmla="*/ 246494 w 249432"/>
                    <a:gd name="connsiteY1" fmla="*/ 18676 h 40489"/>
                    <a:gd name="connsiteX2" fmla="*/ 246498 w 249432"/>
                    <a:gd name="connsiteY2" fmla="*/ 18634 h 40489"/>
                    <a:gd name="connsiteX3" fmla="*/ 219031 w 249432"/>
                    <a:gd name="connsiteY3" fmla="*/ 14254 h 40489"/>
                    <a:gd name="connsiteX4" fmla="*/ 197520 w 249432"/>
                    <a:gd name="connsiteY4" fmla="*/ 11672 h 40489"/>
                    <a:gd name="connsiteX5" fmla="*/ 178129 w 249432"/>
                    <a:gd name="connsiteY5" fmla="*/ 14543 h 40489"/>
                    <a:gd name="connsiteX6" fmla="*/ 140973 w 249432"/>
                    <a:gd name="connsiteY6" fmla="*/ 17863 h 40489"/>
                    <a:gd name="connsiteX7" fmla="*/ 4315 w 249432"/>
                    <a:gd name="connsiteY7" fmla="*/ 544 h 40489"/>
                    <a:gd name="connsiteX8" fmla="*/ 652 w 249432"/>
                    <a:gd name="connsiteY8" fmla="*/ 10373 h 40489"/>
                    <a:gd name="connsiteX9" fmla="*/ 3189 w 249432"/>
                    <a:gd name="connsiteY9" fmla="*/ 21093 h 40489"/>
                    <a:gd name="connsiteX10" fmla="*/ 152898 w 249432"/>
                    <a:gd name="connsiteY10" fmla="*/ 37397 h 40489"/>
                    <a:gd name="connsiteX11" fmla="*/ 211458 w 249432"/>
                    <a:gd name="connsiteY11" fmla="*/ 23799 h 40489"/>
                    <a:gd name="connsiteX12" fmla="*/ 233166 w 249432"/>
                    <a:gd name="connsiteY12" fmla="*/ 26756 h 40489"/>
                    <a:gd name="connsiteX13" fmla="*/ 246362 w 249432"/>
                    <a:gd name="connsiteY13" fmla="*/ 28525 h 40489"/>
                    <a:gd name="connsiteX14" fmla="*/ 249418 w 249432"/>
                    <a:gd name="connsiteY14" fmla="*/ 25976 h 40489"/>
                    <a:gd name="connsiteX15" fmla="*/ 247253 w 249432"/>
                    <a:gd name="connsiteY15" fmla="*/ 18754 h 40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49432" h="40489">
                      <a:moveTo>
                        <a:pt x="247253" y="18754"/>
                      </a:moveTo>
                      <a:cubicBezTo>
                        <a:pt x="247001" y="18713"/>
                        <a:pt x="246762" y="18676"/>
                        <a:pt x="246494" y="18676"/>
                      </a:cubicBezTo>
                      <a:cubicBezTo>
                        <a:pt x="246494" y="18659"/>
                        <a:pt x="246494" y="18647"/>
                        <a:pt x="246498" y="18634"/>
                      </a:cubicBezTo>
                      <a:lnTo>
                        <a:pt x="219031" y="14254"/>
                      </a:lnTo>
                      <a:cubicBezTo>
                        <a:pt x="219018" y="14473"/>
                        <a:pt x="201344" y="11911"/>
                        <a:pt x="197520" y="11672"/>
                      </a:cubicBezTo>
                      <a:cubicBezTo>
                        <a:pt x="191197" y="13400"/>
                        <a:pt x="184849" y="13957"/>
                        <a:pt x="178129" y="14543"/>
                      </a:cubicBezTo>
                      <a:cubicBezTo>
                        <a:pt x="165697" y="15784"/>
                        <a:pt x="154441" y="16502"/>
                        <a:pt x="140973" y="17863"/>
                      </a:cubicBezTo>
                      <a:cubicBezTo>
                        <a:pt x="94462" y="22305"/>
                        <a:pt x="36579" y="27832"/>
                        <a:pt x="4315" y="544"/>
                      </a:cubicBezTo>
                      <a:cubicBezTo>
                        <a:pt x="-1757" y="-2372"/>
                        <a:pt x="219" y="7238"/>
                        <a:pt x="652" y="10373"/>
                      </a:cubicBezTo>
                      <a:cubicBezTo>
                        <a:pt x="1696" y="13549"/>
                        <a:pt x="-750" y="20565"/>
                        <a:pt x="3189" y="21093"/>
                      </a:cubicBezTo>
                      <a:cubicBezTo>
                        <a:pt x="52600" y="32609"/>
                        <a:pt x="102753" y="33190"/>
                        <a:pt x="152898" y="37397"/>
                      </a:cubicBezTo>
                      <a:cubicBezTo>
                        <a:pt x="172561" y="41431"/>
                        <a:pt x="202668" y="45094"/>
                        <a:pt x="211458" y="23799"/>
                      </a:cubicBezTo>
                      <a:cubicBezTo>
                        <a:pt x="218870" y="24962"/>
                        <a:pt x="229302" y="26335"/>
                        <a:pt x="233166" y="26756"/>
                      </a:cubicBezTo>
                      <a:cubicBezTo>
                        <a:pt x="237510" y="27230"/>
                        <a:pt x="242006" y="27717"/>
                        <a:pt x="246362" y="28525"/>
                      </a:cubicBezTo>
                      <a:cubicBezTo>
                        <a:pt x="247892" y="28851"/>
                        <a:pt x="249464" y="27548"/>
                        <a:pt x="249418" y="25976"/>
                      </a:cubicBezTo>
                      <a:cubicBezTo>
                        <a:pt x="249241" y="23906"/>
                        <a:pt x="250198" y="19373"/>
                        <a:pt x="247253" y="1875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7" name="Graphic 5" descr="Boy in a wheelchair">
                <a:extLst>
                  <a:ext uri="{FF2B5EF4-FFF2-40B4-BE49-F238E27FC236}">
                    <a16:creationId xmlns:a16="http://schemas.microsoft.com/office/drawing/2014/main" id="{BFFEEC99-7D60-AA00-11C7-85ABB9D49E90}"/>
                  </a:ext>
                </a:extLst>
              </p:cNvPr>
              <p:cNvGrpSpPr/>
              <p:nvPr/>
            </p:nvGrpSpPr>
            <p:grpSpPr>
              <a:xfrm>
                <a:off x="10430480" y="2580864"/>
                <a:ext cx="408904" cy="484919"/>
                <a:chOff x="10430480" y="2580864"/>
                <a:chExt cx="408904" cy="484919"/>
              </a:xfrm>
              <a:solidFill>
                <a:srgbClr val="000000"/>
              </a:solidFill>
            </p:grpSpPr>
            <p:sp>
              <p:nvSpPr>
                <p:cNvPr id="97" name="Freeform: Shape 366">
                  <a:extLst>
                    <a:ext uri="{FF2B5EF4-FFF2-40B4-BE49-F238E27FC236}">
                      <a16:creationId xmlns:a16="http://schemas.microsoft.com/office/drawing/2014/main" id="{FDA593F5-676E-E87E-ABF4-4D9439204857}"/>
                    </a:ext>
                  </a:extLst>
                </p:cNvPr>
                <p:cNvSpPr/>
                <p:nvPr/>
              </p:nvSpPr>
              <p:spPr>
                <a:xfrm>
                  <a:off x="10430480" y="2580864"/>
                  <a:ext cx="408904" cy="484919"/>
                </a:xfrm>
                <a:custGeom>
                  <a:avLst/>
                  <a:gdLst>
                    <a:gd name="connsiteX0" fmla="*/ 404753 w 408904"/>
                    <a:gd name="connsiteY0" fmla="*/ 186864 h 484919"/>
                    <a:gd name="connsiteX1" fmla="*/ 314329 w 408904"/>
                    <a:gd name="connsiteY1" fmla="*/ 39636 h 484919"/>
                    <a:gd name="connsiteX2" fmla="*/ 148261 w 408904"/>
                    <a:gd name="connsiteY2" fmla="*/ 7 h 484919"/>
                    <a:gd name="connsiteX3" fmla="*/ 78721 w 408904"/>
                    <a:gd name="connsiteY3" fmla="*/ 9811 h 484919"/>
                    <a:gd name="connsiteX4" fmla="*/ 75888 w 408904"/>
                    <a:gd name="connsiteY4" fmla="*/ 13259 h 484919"/>
                    <a:gd name="connsiteX5" fmla="*/ 76923 w 408904"/>
                    <a:gd name="connsiteY5" fmla="*/ 20151 h 484919"/>
                    <a:gd name="connsiteX6" fmla="*/ 66928 w 408904"/>
                    <a:gd name="connsiteY6" fmla="*/ 24631 h 484919"/>
                    <a:gd name="connsiteX7" fmla="*/ 56703 w 408904"/>
                    <a:gd name="connsiteY7" fmla="*/ 26582 h 484919"/>
                    <a:gd name="connsiteX8" fmla="*/ 49695 w 408904"/>
                    <a:gd name="connsiteY8" fmla="*/ 22218 h 484919"/>
                    <a:gd name="connsiteX9" fmla="*/ 48660 w 408904"/>
                    <a:gd name="connsiteY9" fmla="*/ 41171 h 484919"/>
                    <a:gd name="connsiteX10" fmla="*/ 20974 w 408904"/>
                    <a:gd name="connsiteY10" fmla="*/ 21529 h 484919"/>
                    <a:gd name="connsiteX11" fmla="*/ 639 w 408904"/>
                    <a:gd name="connsiteY11" fmla="*/ 21529 h 484919"/>
                    <a:gd name="connsiteX12" fmla="*/ 3559 w 408904"/>
                    <a:gd name="connsiteY12" fmla="*/ 179622 h 484919"/>
                    <a:gd name="connsiteX13" fmla="*/ 6232 w 408904"/>
                    <a:gd name="connsiteY13" fmla="*/ 182117 h 484919"/>
                    <a:gd name="connsiteX14" fmla="*/ 26654 w 408904"/>
                    <a:gd name="connsiteY14" fmla="*/ 190292 h 484919"/>
                    <a:gd name="connsiteX15" fmla="*/ 32862 w 408904"/>
                    <a:gd name="connsiteY15" fmla="*/ 237502 h 484919"/>
                    <a:gd name="connsiteX16" fmla="*/ 34652 w 408904"/>
                    <a:gd name="connsiteY16" fmla="*/ 240291 h 484919"/>
                    <a:gd name="connsiteX17" fmla="*/ 78461 w 408904"/>
                    <a:gd name="connsiteY17" fmla="*/ 297041 h 484919"/>
                    <a:gd name="connsiteX18" fmla="*/ 110507 w 408904"/>
                    <a:gd name="connsiteY18" fmla="*/ 450927 h 484919"/>
                    <a:gd name="connsiteX19" fmla="*/ 112899 w 408904"/>
                    <a:gd name="connsiteY19" fmla="*/ 468629 h 484919"/>
                    <a:gd name="connsiteX20" fmla="*/ 126045 w 408904"/>
                    <a:gd name="connsiteY20" fmla="*/ 471451 h 484919"/>
                    <a:gd name="connsiteX21" fmla="*/ 162331 w 408904"/>
                    <a:gd name="connsiteY21" fmla="*/ 457114 h 484919"/>
                    <a:gd name="connsiteX22" fmla="*/ 160000 w 408904"/>
                    <a:gd name="connsiteY22" fmla="*/ 433636 h 484919"/>
                    <a:gd name="connsiteX23" fmla="*/ 168728 w 408904"/>
                    <a:gd name="connsiteY23" fmla="*/ 400643 h 484919"/>
                    <a:gd name="connsiteX24" fmla="*/ 161324 w 408904"/>
                    <a:gd name="connsiteY24" fmla="*/ 322647 h 484919"/>
                    <a:gd name="connsiteX25" fmla="*/ 157913 w 408904"/>
                    <a:gd name="connsiteY25" fmla="*/ 144327 h 484919"/>
                    <a:gd name="connsiteX26" fmla="*/ 164562 w 408904"/>
                    <a:gd name="connsiteY26" fmla="*/ 141848 h 484919"/>
                    <a:gd name="connsiteX27" fmla="*/ 228839 w 408904"/>
                    <a:gd name="connsiteY27" fmla="*/ 165478 h 484919"/>
                    <a:gd name="connsiteX28" fmla="*/ 280733 w 408904"/>
                    <a:gd name="connsiteY28" fmla="*/ 190795 h 484919"/>
                    <a:gd name="connsiteX29" fmla="*/ 279450 w 408904"/>
                    <a:gd name="connsiteY29" fmla="*/ 400441 h 484919"/>
                    <a:gd name="connsiteX30" fmla="*/ 284730 w 408904"/>
                    <a:gd name="connsiteY30" fmla="*/ 421432 h 484919"/>
                    <a:gd name="connsiteX31" fmla="*/ 290113 w 408904"/>
                    <a:gd name="connsiteY31" fmla="*/ 461915 h 484919"/>
                    <a:gd name="connsiteX32" fmla="*/ 292348 w 408904"/>
                    <a:gd name="connsiteY32" fmla="*/ 478347 h 484919"/>
                    <a:gd name="connsiteX33" fmla="*/ 296238 w 408904"/>
                    <a:gd name="connsiteY33" fmla="*/ 483821 h 484919"/>
                    <a:gd name="connsiteX34" fmla="*/ 356650 w 408904"/>
                    <a:gd name="connsiteY34" fmla="*/ 478656 h 484919"/>
                    <a:gd name="connsiteX35" fmla="*/ 370311 w 408904"/>
                    <a:gd name="connsiteY35" fmla="*/ 473703 h 484919"/>
                    <a:gd name="connsiteX36" fmla="*/ 383762 w 408904"/>
                    <a:gd name="connsiteY36" fmla="*/ 451166 h 484919"/>
                    <a:gd name="connsiteX37" fmla="*/ 386876 w 408904"/>
                    <a:gd name="connsiteY37" fmla="*/ 429788 h 484919"/>
                    <a:gd name="connsiteX38" fmla="*/ 400929 w 408904"/>
                    <a:gd name="connsiteY38" fmla="*/ 397797 h 484919"/>
                    <a:gd name="connsiteX39" fmla="*/ 404753 w 408904"/>
                    <a:gd name="connsiteY39" fmla="*/ 186864 h 48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408904" h="484919">
                      <a:moveTo>
                        <a:pt x="404753" y="186864"/>
                      </a:moveTo>
                      <a:cubicBezTo>
                        <a:pt x="420815" y="113100"/>
                        <a:pt x="390192" y="58193"/>
                        <a:pt x="314329" y="39636"/>
                      </a:cubicBezTo>
                      <a:cubicBezTo>
                        <a:pt x="299245" y="35557"/>
                        <a:pt x="149618" y="-571"/>
                        <a:pt x="148261" y="7"/>
                      </a:cubicBezTo>
                      <a:cubicBezTo>
                        <a:pt x="131721" y="7052"/>
                        <a:pt x="105376" y="21141"/>
                        <a:pt x="78721" y="9811"/>
                      </a:cubicBezTo>
                      <a:cubicBezTo>
                        <a:pt x="78350" y="9654"/>
                        <a:pt x="76902" y="9737"/>
                        <a:pt x="75888" y="13259"/>
                      </a:cubicBezTo>
                      <a:cubicBezTo>
                        <a:pt x="75347" y="15136"/>
                        <a:pt x="77649" y="17640"/>
                        <a:pt x="76923" y="20151"/>
                      </a:cubicBezTo>
                      <a:cubicBezTo>
                        <a:pt x="76341" y="22173"/>
                        <a:pt x="73112" y="26103"/>
                        <a:pt x="66928" y="24631"/>
                      </a:cubicBezTo>
                      <a:cubicBezTo>
                        <a:pt x="66079" y="24429"/>
                        <a:pt x="64862" y="30261"/>
                        <a:pt x="56703" y="26582"/>
                      </a:cubicBezTo>
                      <a:cubicBezTo>
                        <a:pt x="55383" y="25988"/>
                        <a:pt x="50062" y="21104"/>
                        <a:pt x="49695" y="22218"/>
                      </a:cubicBezTo>
                      <a:cubicBezTo>
                        <a:pt x="48099" y="27036"/>
                        <a:pt x="53589" y="40626"/>
                        <a:pt x="48660" y="41171"/>
                      </a:cubicBezTo>
                      <a:cubicBezTo>
                        <a:pt x="43491" y="41744"/>
                        <a:pt x="31063" y="27481"/>
                        <a:pt x="20974" y="21529"/>
                      </a:cubicBezTo>
                      <a:cubicBezTo>
                        <a:pt x="15290" y="18176"/>
                        <a:pt x="6669" y="21269"/>
                        <a:pt x="639" y="21529"/>
                      </a:cubicBezTo>
                      <a:cubicBezTo>
                        <a:pt x="-1679" y="68735"/>
                        <a:pt x="3015" y="138771"/>
                        <a:pt x="3559" y="179622"/>
                      </a:cubicBezTo>
                      <a:cubicBezTo>
                        <a:pt x="3580" y="181007"/>
                        <a:pt x="4842" y="182191"/>
                        <a:pt x="6232" y="182117"/>
                      </a:cubicBezTo>
                      <a:cubicBezTo>
                        <a:pt x="13298" y="181989"/>
                        <a:pt x="10056" y="181271"/>
                        <a:pt x="26654" y="190292"/>
                      </a:cubicBezTo>
                      <a:cubicBezTo>
                        <a:pt x="31777" y="193880"/>
                        <a:pt x="34974" y="220814"/>
                        <a:pt x="32862" y="237502"/>
                      </a:cubicBezTo>
                      <a:cubicBezTo>
                        <a:pt x="32705" y="238744"/>
                        <a:pt x="33460" y="239915"/>
                        <a:pt x="34652" y="240291"/>
                      </a:cubicBezTo>
                      <a:cubicBezTo>
                        <a:pt x="64478" y="249670"/>
                        <a:pt x="75228" y="283108"/>
                        <a:pt x="78461" y="297041"/>
                      </a:cubicBezTo>
                      <a:cubicBezTo>
                        <a:pt x="91050" y="348154"/>
                        <a:pt x="97860" y="400858"/>
                        <a:pt x="110507" y="450927"/>
                      </a:cubicBezTo>
                      <a:cubicBezTo>
                        <a:pt x="110668" y="458033"/>
                        <a:pt x="111567" y="462022"/>
                        <a:pt x="112899" y="468629"/>
                      </a:cubicBezTo>
                      <a:cubicBezTo>
                        <a:pt x="114038" y="472486"/>
                        <a:pt x="123323" y="470890"/>
                        <a:pt x="126045" y="471451"/>
                      </a:cubicBezTo>
                      <a:cubicBezTo>
                        <a:pt x="139290" y="471121"/>
                        <a:pt x="150872" y="467260"/>
                        <a:pt x="162331" y="457114"/>
                      </a:cubicBezTo>
                      <a:cubicBezTo>
                        <a:pt x="163993" y="446423"/>
                        <a:pt x="163308" y="445218"/>
                        <a:pt x="160000" y="433636"/>
                      </a:cubicBezTo>
                      <a:cubicBezTo>
                        <a:pt x="174066" y="422681"/>
                        <a:pt x="177283" y="414098"/>
                        <a:pt x="168728" y="400643"/>
                      </a:cubicBezTo>
                      <a:cubicBezTo>
                        <a:pt x="155348" y="379311"/>
                        <a:pt x="159971" y="347213"/>
                        <a:pt x="161324" y="322647"/>
                      </a:cubicBezTo>
                      <a:cubicBezTo>
                        <a:pt x="164872" y="264205"/>
                        <a:pt x="165074" y="208845"/>
                        <a:pt x="157913" y="144327"/>
                      </a:cubicBezTo>
                      <a:cubicBezTo>
                        <a:pt x="157794" y="143242"/>
                        <a:pt x="160293" y="141787"/>
                        <a:pt x="164562" y="141848"/>
                      </a:cubicBezTo>
                      <a:cubicBezTo>
                        <a:pt x="187851" y="140813"/>
                        <a:pt x="207637" y="154012"/>
                        <a:pt x="228839" y="165478"/>
                      </a:cubicBezTo>
                      <a:cubicBezTo>
                        <a:pt x="243515" y="172420"/>
                        <a:pt x="281884" y="185734"/>
                        <a:pt x="280733" y="190795"/>
                      </a:cubicBezTo>
                      <a:cubicBezTo>
                        <a:pt x="292711" y="262217"/>
                        <a:pt x="285666" y="335652"/>
                        <a:pt x="279450" y="400441"/>
                      </a:cubicBezTo>
                      <a:cubicBezTo>
                        <a:pt x="279887" y="407837"/>
                        <a:pt x="282428" y="414783"/>
                        <a:pt x="284730" y="421432"/>
                      </a:cubicBezTo>
                      <a:cubicBezTo>
                        <a:pt x="287291" y="428716"/>
                        <a:pt x="290896" y="457881"/>
                        <a:pt x="290113" y="461915"/>
                      </a:cubicBezTo>
                      <a:cubicBezTo>
                        <a:pt x="289968" y="467116"/>
                        <a:pt x="289053" y="474342"/>
                        <a:pt x="292348" y="478347"/>
                      </a:cubicBezTo>
                      <a:cubicBezTo>
                        <a:pt x="293936" y="480224"/>
                        <a:pt x="293507" y="483429"/>
                        <a:pt x="296238" y="483821"/>
                      </a:cubicBezTo>
                      <a:cubicBezTo>
                        <a:pt x="317435" y="486592"/>
                        <a:pt x="337160" y="483849"/>
                        <a:pt x="356650" y="478656"/>
                      </a:cubicBezTo>
                      <a:cubicBezTo>
                        <a:pt x="361529" y="476516"/>
                        <a:pt x="366071" y="474008"/>
                        <a:pt x="370311" y="473703"/>
                      </a:cubicBezTo>
                      <a:cubicBezTo>
                        <a:pt x="374733" y="473323"/>
                        <a:pt x="371425" y="456194"/>
                        <a:pt x="383762" y="451166"/>
                      </a:cubicBezTo>
                      <a:cubicBezTo>
                        <a:pt x="386266" y="450308"/>
                        <a:pt x="386204" y="437786"/>
                        <a:pt x="386876" y="429788"/>
                      </a:cubicBezTo>
                      <a:cubicBezTo>
                        <a:pt x="396186" y="423684"/>
                        <a:pt x="412871" y="408369"/>
                        <a:pt x="400929" y="397797"/>
                      </a:cubicBezTo>
                      <a:cubicBezTo>
                        <a:pt x="373780" y="374431"/>
                        <a:pt x="403973" y="226432"/>
                        <a:pt x="404753" y="18686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Freeform: Shape 367">
                  <a:extLst>
                    <a:ext uri="{FF2B5EF4-FFF2-40B4-BE49-F238E27FC236}">
                      <a16:creationId xmlns:a16="http://schemas.microsoft.com/office/drawing/2014/main" id="{F3AC03B9-B495-E788-3C41-0CD97ED7B0A5}"/>
                    </a:ext>
                  </a:extLst>
                </p:cNvPr>
                <p:cNvSpPr/>
                <p:nvPr/>
              </p:nvSpPr>
              <p:spPr>
                <a:xfrm>
                  <a:off x="10467183" y="2853364"/>
                  <a:ext cx="50102" cy="173035"/>
                </a:xfrm>
                <a:custGeom>
                  <a:avLst/>
                  <a:gdLst>
                    <a:gd name="connsiteX0" fmla="*/ 41622 w 50102"/>
                    <a:gd name="connsiteY0" fmla="*/ 126956 h 173035"/>
                    <a:gd name="connsiteX1" fmla="*/ 1351 w 50102"/>
                    <a:gd name="connsiteY1" fmla="*/ 0 h 173035"/>
                    <a:gd name="connsiteX2" fmla="*/ 2230 w 50102"/>
                    <a:gd name="connsiteY2" fmla="*/ 16437 h 173035"/>
                    <a:gd name="connsiteX3" fmla="*/ 29091 w 50102"/>
                    <a:gd name="connsiteY3" fmla="*/ 111476 h 173035"/>
                    <a:gd name="connsiteX4" fmla="*/ 46229 w 50102"/>
                    <a:gd name="connsiteY4" fmla="*/ 172690 h 173035"/>
                    <a:gd name="connsiteX5" fmla="*/ 49030 w 50102"/>
                    <a:gd name="connsiteY5" fmla="*/ 172545 h 173035"/>
                    <a:gd name="connsiteX6" fmla="*/ 50049 w 50102"/>
                    <a:gd name="connsiteY6" fmla="*/ 169934 h 173035"/>
                    <a:gd name="connsiteX7" fmla="*/ 41622 w 50102"/>
                    <a:gd name="connsiteY7" fmla="*/ 126956 h 173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0102" h="173035">
                      <a:moveTo>
                        <a:pt x="41622" y="126956"/>
                      </a:moveTo>
                      <a:cubicBezTo>
                        <a:pt x="33517" y="96871"/>
                        <a:pt x="27239" y="14766"/>
                        <a:pt x="1351" y="0"/>
                      </a:cubicBezTo>
                      <a:cubicBezTo>
                        <a:pt x="-2188" y="1563"/>
                        <a:pt x="2358" y="12873"/>
                        <a:pt x="2230" y="16437"/>
                      </a:cubicBezTo>
                      <a:cubicBezTo>
                        <a:pt x="5885" y="49120"/>
                        <a:pt x="18498" y="80591"/>
                        <a:pt x="29091" y="111476"/>
                      </a:cubicBezTo>
                      <a:cubicBezTo>
                        <a:pt x="24727" y="132417"/>
                        <a:pt x="24013" y="161054"/>
                        <a:pt x="46229" y="172690"/>
                      </a:cubicBezTo>
                      <a:cubicBezTo>
                        <a:pt x="47108" y="173197"/>
                        <a:pt x="48205" y="173143"/>
                        <a:pt x="49030" y="172545"/>
                      </a:cubicBezTo>
                      <a:cubicBezTo>
                        <a:pt x="49855" y="171951"/>
                        <a:pt x="50255" y="170928"/>
                        <a:pt x="50049" y="169934"/>
                      </a:cubicBezTo>
                      <a:cubicBezTo>
                        <a:pt x="47132" y="155642"/>
                        <a:pt x="44332" y="141058"/>
                        <a:pt x="41622" y="12695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8" name="Graphic 5" descr="Boy in a wheelchair">
                <a:extLst>
                  <a:ext uri="{FF2B5EF4-FFF2-40B4-BE49-F238E27FC236}">
                    <a16:creationId xmlns:a16="http://schemas.microsoft.com/office/drawing/2014/main" id="{E388A4F1-80FC-6E8A-A09D-8B4E33E28968}"/>
                  </a:ext>
                </a:extLst>
              </p:cNvPr>
              <p:cNvGrpSpPr/>
              <p:nvPr/>
            </p:nvGrpSpPr>
            <p:grpSpPr>
              <a:xfrm>
                <a:off x="9963530" y="2219712"/>
                <a:ext cx="1084972" cy="1045514"/>
                <a:chOff x="9963530" y="2219712"/>
                <a:chExt cx="1084972" cy="1045514"/>
              </a:xfrm>
              <a:solidFill>
                <a:srgbClr val="000000"/>
              </a:solidFill>
            </p:grpSpPr>
            <p:sp>
              <p:nvSpPr>
                <p:cNvPr id="89" name="Freeform: Shape 369">
                  <a:extLst>
                    <a:ext uri="{FF2B5EF4-FFF2-40B4-BE49-F238E27FC236}">
                      <a16:creationId xmlns:a16="http://schemas.microsoft.com/office/drawing/2014/main" id="{7F558D6F-6645-7410-3002-5F00B4629C23}"/>
                    </a:ext>
                  </a:extLst>
                </p:cNvPr>
                <p:cNvSpPr/>
                <p:nvPr/>
              </p:nvSpPr>
              <p:spPr>
                <a:xfrm>
                  <a:off x="10354782" y="3188560"/>
                  <a:ext cx="9452" cy="9461"/>
                </a:xfrm>
                <a:custGeom>
                  <a:avLst/>
                  <a:gdLst>
                    <a:gd name="connsiteX0" fmla="*/ 8047 w 9452"/>
                    <a:gd name="connsiteY0" fmla="*/ 1410 h 9461"/>
                    <a:gd name="connsiteX1" fmla="*/ 1406 w 9452"/>
                    <a:gd name="connsiteY1" fmla="*/ 8050 h 9461"/>
                    <a:gd name="connsiteX2" fmla="*/ 8047 w 9452"/>
                    <a:gd name="connsiteY2" fmla="*/ 1410 h 9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452" h="9461">
                      <a:moveTo>
                        <a:pt x="8047" y="1410"/>
                      </a:moveTo>
                      <a:cubicBezTo>
                        <a:pt x="3769" y="-2946"/>
                        <a:pt x="-2934" y="3794"/>
                        <a:pt x="1406" y="8050"/>
                      </a:cubicBezTo>
                      <a:cubicBezTo>
                        <a:pt x="5683" y="12410"/>
                        <a:pt x="12386" y="5666"/>
                        <a:pt x="8047" y="141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Freeform: Shape 370">
                  <a:extLst>
                    <a:ext uri="{FF2B5EF4-FFF2-40B4-BE49-F238E27FC236}">
                      <a16:creationId xmlns:a16="http://schemas.microsoft.com/office/drawing/2014/main" id="{0ED14CA2-1353-E64B-9EF4-D16B7C8D58B6}"/>
                    </a:ext>
                  </a:extLst>
                </p:cNvPr>
                <p:cNvSpPr/>
                <p:nvPr/>
              </p:nvSpPr>
              <p:spPr>
                <a:xfrm>
                  <a:off x="10006180" y="2904854"/>
                  <a:ext cx="80282" cy="5969"/>
                </a:xfrm>
                <a:custGeom>
                  <a:avLst/>
                  <a:gdLst>
                    <a:gd name="connsiteX0" fmla="*/ 1405 w 80282"/>
                    <a:gd name="connsiteY0" fmla="*/ 4019 h 5969"/>
                    <a:gd name="connsiteX1" fmla="*/ 79487 w 80282"/>
                    <a:gd name="connsiteY1" fmla="*/ 3763 h 5969"/>
                    <a:gd name="connsiteX2" fmla="*/ 40838 w 80282"/>
                    <a:gd name="connsiteY2" fmla="*/ 427 h 5969"/>
                    <a:gd name="connsiteX3" fmla="*/ 1401 w 80282"/>
                    <a:gd name="connsiteY3" fmla="*/ 1111 h 5969"/>
                    <a:gd name="connsiteX4" fmla="*/ 1405 w 80282"/>
                    <a:gd name="connsiteY4" fmla="*/ 4019 h 5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282" h="5969">
                      <a:moveTo>
                        <a:pt x="1405" y="4019"/>
                      </a:moveTo>
                      <a:cubicBezTo>
                        <a:pt x="27284" y="5343"/>
                        <a:pt x="53790" y="7777"/>
                        <a:pt x="79487" y="3763"/>
                      </a:cubicBezTo>
                      <a:cubicBezTo>
                        <a:pt x="86565" y="-2267"/>
                        <a:pt x="44179" y="872"/>
                        <a:pt x="40838" y="427"/>
                      </a:cubicBezTo>
                      <a:cubicBezTo>
                        <a:pt x="27684" y="563"/>
                        <a:pt x="14555" y="769"/>
                        <a:pt x="1401" y="1111"/>
                      </a:cubicBezTo>
                      <a:cubicBezTo>
                        <a:pt x="-488" y="1161"/>
                        <a:pt x="-447" y="3875"/>
                        <a:pt x="1405" y="401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Freeform: Shape 371">
                  <a:extLst>
                    <a:ext uri="{FF2B5EF4-FFF2-40B4-BE49-F238E27FC236}">
                      <a16:creationId xmlns:a16="http://schemas.microsoft.com/office/drawing/2014/main" id="{2FC7F47A-0360-8744-E712-B572D5A8C295}"/>
                    </a:ext>
                  </a:extLst>
                </p:cNvPr>
                <p:cNvSpPr/>
                <p:nvPr/>
              </p:nvSpPr>
              <p:spPr>
                <a:xfrm>
                  <a:off x="10039923" y="2920088"/>
                  <a:ext cx="55495" cy="76121"/>
                </a:xfrm>
                <a:custGeom>
                  <a:avLst/>
                  <a:gdLst>
                    <a:gd name="connsiteX0" fmla="*/ 39272 w 55495"/>
                    <a:gd name="connsiteY0" fmla="*/ 17670 h 76121"/>
                    <a:gd name="connsiteX1" fmla="*/ 12205 w 55495"/>
                    <a:gd name="connsiteY1" fmla="*/ 55080 h 76121"/>
                    <a:gd name="connsiteX2" fmla="*/ 0 w 55495"/>
                    <a:gd name="connsiteY2" fmla="*/ 74066 h 76121"/>
                    <a:gd name="connsiteX3" fmla="*/ 10097 w 55495"/>
                    <a:gd name="connsiteY3" fmla="*/ 67108 h 76121"/>
                    <a:gd name="connsiteX4" fmla="*/ 29913 w 55495"/>
                    <a:gd name="connsiteY4" fmla="*/ 39803 h 76121"/>
                    <a:gd name="connsiteX5" fmla="*/ 55478 w 55495"/>
                    <a:gd name="connsiteY5" fmla="*/ 2174 h 76121"/>
                    <a:gd name="connsiteX6" fmla="*/ 39272 w 55495"/>
                    <a:gd name="connsiteY6" fmla="*/ 17670 h 76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5495" h="76121">
                      <a:moveTo>
                        <a:pt x="39272" y="17670"/>
                      </a:moveTo>
                      <a:cubicBezTo>
                        <a:pt x="30185" y="30093"/>
                        <a:pt x="21214" y="42599"/>
                        <a:pt x="12205" y="55080"/>
                      </a:cubicBezTo>
                      <a:cubicBezTo>
                        <a:pt x="8014" y="61279"/>
                        <a:pt x="2945" y="67149"/>
                        <a:pt x="0" y="74066"/>
                      </a:cubicBezTo>
                      <a:cubicBezTo>
                        <a:pt x="652" y="80851"/>
                        <a:pt x="8761" y="68811"/>
                        <a:pt x="10097" y="67108"/>
                      </a:cubicBezTo>
                      <a:cubicBezTo>
                        <a:pt x="16916" y="58165"/>
                        <a:pt x="23293" y="48893"/>
                        <a:pt x="29913" y="39803"/>
                      </a:cubicBezTo>
                      <a:cubicBezTo>
                        <a:pt x="38513" y="27326"/>
                        <a:pt x="48293" y="15546"/>
                        <a:pt x="55478" y="2174"/>
                      </a:cubicBezTo>
                      <a:cubicBezTo>
                        <a:pt x="56072" y="-7078"/>
                        <a:pt x="40621" y="16098"/>
                        <a:pt x="39272" y="1767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92" name="Graphic 5" descr="Boy in a wheelchair">
                  <a:extLst>
                    <a:ext uri="{FF2B5EF4-FFF2-40B4-BE49-F238E27FC236}">
                      <a16:creationId xmlns:a16="http://schemas.microsoft.com/office/drawing/2014/main" id="{41AC85C5-4AA4-E8A8-3F1D-B13270F2D555}"/>
                    </a:ext>
                  </a:extLst>
                </p:cNvPr>
                <p:cNvGrpSpPr/>
                <p:nvPr/>
              </p:nvGrpSpPr>
              <p:grpSpPr>
                <a:xfrm>
                  <a:off x="10556131" y="3061198"/>
                  <a:ext cx="61908" cy="45056"/>
                  <a:chOff x="10556131" y="3061198"/>
                  <a:chExt cx="61908" cy="45056"/>
                </a:xfrm>
                <a:solidFill>
                  <a:srgbClr val="000000"/>
                </a:solidFill>
              </p:grpSpPr>
              <p:sp>
                <p:nvSpPr>
                  <p:cNvPr id="94" name="Freeform: Shape 373">
                    <a:extLst>
                      <a:ext uri="{FF2B5EF4-FFF2-40B4-BE49-F238E27FC236}">
                        <a16:creationId xmlns:a16="http://schemas.microsoft.com/office/drawing/2014/main" id="{71140D19-7496-1D2C-899E-53FC964D9A7A}"/>
                      </a:ext>
                    </a:extLst>
                  </p:cNvPr>
                  <p:cNvSpPr/>
                  <p:nvPr/>
                </p:nvSpPr>
                <p:spPr>
                  <a:xfrm>
                    <a:off x="10556131" y="3061198"/>
                    <a:ext cx="44860" cy="25383"/>
                  </a:xfrm>
                  <a:custGeom>
                    <a:avLst/>
                    <a:gdLst>
                      <a:gd name="connsiteX0" fmla="*/ 23595 w 44860"/>
                      <a:gd name="connsiteY0" fmla="*/ 11072 h 25383"/>
                      <a:gd name="connsiteX1" fmla="*/ 44859 w 44860"/>
                      <a:gd name="connsiteY1" fmla="*/ 7376 h 25383"/>
                      <a:gd name="connsiteX2" fmla="*/ 36353 w 44860"/>
                      <a:gd name="connsiteY2" fmla="*/ 96 h 25383"/>
                      <a:gd name="connsiteX3" fmla="*/ 212 w 44860"/>
                      <a:gd name="connsiteY3" fmla="*/ 23598 h 25383"/>
                      <a:gd name="connsiteX4" fmla="*/ 5079 w 44860"/>
                      <a:gd name="connsiteY4" fmla="*/ 22938 h 25383"/>
                      <a:gd name="connsiteX5" fmla="*/ 23595 w 44860"/>
                      <a:gd name="connsiteY5" fmla="*/ 11072 h 253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4860" h="25383">
                        <a:moveTo>
                          <a:pt x="23595" y="11072"/>
                        </a:moveTo>
                        <a:cubicBezTo>
                          <a:pt x="37352" y="3206"/>
                          <a:pt x="44067" y="11872"/>
                          <a:pt x="44859" y="7376"/>
                        </a:cubicBezTo>
                        <a:cubicBezTo>
                          <a:pt x="44978" y="2946"/>
                          <a:pt x="40260" y="533"/>
                          <a:pt x="36353" y="96"/>
                        </a:cubicBezTo>
                        <a:cubicBezTo>
                          <a:pt x="28619" y="-1356"/>
                          <a:pt x="-2873" y="13963"/>
                          <a:pt x="212" y="23598"/>
                        </a:cubicBezTo>
                        <a:cubicBezTo>
                          <a:pt x="620" y="26510"/>
                          <a:pt x="4898" y="25549"/>
                          <a:pt x="5079" y="22938"/>
                        </a:cubicBezTo>
                        <a:cubicBezTo>
                          <a:pt x="5607" y="18905"/>
                          <a:pt x="19722" y="13303"/>
                          <a:pt x="23595" y="1107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41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5" name="Freeform: Shape 374">
                    <a:extLst>
                      <a:ext uri="{FF2B5EF4-FFF2-40B4-BE49-F238E27FC236}">
                        <a16:creationId xmlns:a16="http://schemas.microsoft.com/office/drawing/2014/main" id="{FC773EDA-4A3D-7671-9F92-C007E881B3D9}"/>
                      </a:ext>
                    </a:extLst>
                  </p:cNvPr>
                  <p:cNvSpPr/>
                  <p:nvPr/>
                </p:nvSpPr>
                <p:spPr>
                  <a:xfrm>
                    <a:off x="10562698" y="3073572"/>
                    <a:ext cx="47192" cy="25337"/>
                  </a:xfrm>
                  <a:custGeom>
                    <a:avLst/>
                    <a:gdLst>
                      <a:gd name="connsiteX0" fmla="*/ 35986 w 47192"/>
                      <a:gd name="connsiteY0" fmla="*/ 71 h 25337"/>
                      <a:gd name="connsiteX1" fmla="*/ 657 w 47192"/>
                      <a:gd name="connsiteY1" fmla="*/ 20760 h 25337"/>
                      <a:gd name="connsiteX2" fmla="*/ 3854 w 47192"/>
                      <a:gd name="connsiteY2" fmla="*/ 24906 h 25337"/>
                      <a:gd name="connsiteX3" fmla="*/ 24272 w 47192"/>
                      <a:gd name="connsiteY3" fmla="*/ 11711 h 25337"/>
                      <a:gd name="connsiteX4" fmla="*/ 40140 w 47192"/>
                      <a:gd name="connsiteY4" fmla="*/ 7100 h 25337"/>
                      <a:gd name="connsiteX5" fmla="*/ 46954 w 47192"/>
                      <a:gd name="connsiteY5" fmla="*/ 3779 h 25337"/>
                      <a:gd name="connsiteX6" fmla="*/ 35986 w 47192"/>
                      <a:gd name="connsiteY6" fmla="*/ 71 h 253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7192" h="25337">
                        <a:moveTo>
                          <a:pt x="35986" y="71"/>
                        </a:moveTo>
                        <a:cubicBezTo>
                          <a:pt x="22461" y="2130"/>
                          <a:pt x="9827" y="10899"/>
                          <a:pt x="657" y="20760"/>
                        </a:cubicBezTo>
                        <a:cubicBezTo>
                          <a:pt x="-1191" y="22918"/>
                          <a:pt x="1173" y="26597"/>
                          <a:pt x="3854" y="24906"/>
                        </a:cubicBezTo>
                        <a:cubicBezTo>
                          <a:pt x="10718" y="20575"/>
                          <a:pt x="17103" y="15580"/>
                          <a:pt x="24272" y="11711"/>
                        </a:cubicBezTo>
                        <a:cubicBezTo>
                          <a:pt x="29143" y="9055"/>
                          <a:pt x="34542" y="7145"/>
                          <a:pt x="40140" y="7100"/>
                        </a:cubicBezTo>
                        <a:cubicBezTo>
                          <a:pt x="42648" y="7351"/>
                          <a:pt x="48435" y="7920"/>
                          <a:pt x="46954" y="3779"/>
                        </a:cubicBezTo>
                        <a:cubicBezTo>
                          <a:pt x="45164" y="269"/>
                          <a:pt x="39476" y="-222"/>
                          <a:pt x="35986" y="71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41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6" name="Freeform: Shape 375">
                    <a:extLst>
                      <a:ext uri="{FF2B5EF4-FFF2-40B4-BE49-F238E27FC236}">
                        <a16:creationId xmlns:a16="http://schemas.microsoft.com/office/drawing/2014/main" id="{CE1675FD-36CA-2025-67A0-D94A94AC0ABD}"/>
                      </a:ext>
                    </a:extLst>
                  </p:cNvPr>
                  <p:cNvSpPr/>
                  <p:nvPr/>
                </p:nvSpPr>
                <p:spPr>
                  <a:xfrm>
                    <a:off x="10572282" y="3083340"/>
                    <a:ext cx="45757" cy="22914"/>
                  </a:xfrm>
                  <a:custGeom>
                    <a:avLst/>
                    <a:gdLst>
                      <a:gd name="connsiteX0" fmla="*/ 14440 w 45757"/>
                      <a:gd name="connsiteY0" fmla="*/ 6868 h 22914"/>
                      <a:gd name="connsiteX1" fmla="*/ 2354 w 45757"/>
                      <a:gd name="connsiteY1" fmla="*/ 22517 h 22914"/>
                      <a:gd name="connsiteX2" fmla="*/ 4965 w 45757"/>
                      <a:gd name="connsiteY2" fmla="*/ 19135 h 22914"/>
                      <a:gd name="connsiteX3" fmla="*/ 13203 w 45757"/>
                      <a:gd name="connsiteY3" fmla="*/ 14581 h 22914"/>
                      <a:gd name="connsiteX4" fmla="*/ 33785 w 45757"/>
                      <a:gd name="connsiteY4" fmla="*/ 8011 h 22914"/>
                      <a:gd name="connsiteX5" fmla="*/ 44510 w 45757"/>
                      <a:gd name="connsiteY5" fmla="*/ 5334 h 22914"/>
                      <a:gd name="connsiteX6" fmla="*/ 44510 w 45757"/>
                      <a:gd name="connsiteY6" fmla="*/ 916 h 22914"/>
                      <a:gd name="connsiteX7" fmla="*/ 14440 w 45757"/>
                      <a:gd name="connsiteY7" fmla="*/ 6868 h 22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5757" h="22914">
                        <a:moveTo>
                          <a:pt x="14440" y="6868"/>
                        </a:moveTo>
                        <a:cubicBezTo>
                          <a:pt x="8364" y="9017"/>
                          <a:pt x="-5516" y="14771"/>
                          <a:pt x="2354" y="22517"/>
                        </a:cubicBezTo>
                        <a:cubicBezTo>
                          <a:pt x="4347" y="24035"/>
                          <a:pt x="6607" y="20834"/>
                          <a:pt x="4965" y="19135"/>
                        </a:cubicBezTo>
                        <a:cubicBezTo>
                          <a:pt x="3584" y="17703"/>
                          <a:pt x="12332" y="14907"/>
                          <a:pt x="13203" y="14581"/>
                        </a:cubicBezTo>
                        <a:cubicBezTo>
                          <a:pt x="19942" y="12032"/>
                          <a:pt x="26724" y="9516"/>
                          <a:pt x="33785" y="8011"/>
                        </a:cubicBezTo>
                        <a:cubicBezTo>
                          <a:pt x="37312" y="7235"/>
                          <a:pt x="41379" y="7276"/>
                          <a:pt x="44510" y="5334"/>
                        </a:cubicBezTo>
                        <a:cubicBezTo>
                          <a:pt x="46015" y="4397"/>
                          <a:pt x="46325" y="1770"/>
                          <a:pt x="44510" y="916"/>
                        </a:cubicBezTo>
                        <a:cubicBezTo>
                          <a:pt x="35072" y="-2276"/>
                          <a:pt x="23378" y="3647"/>
                          <a:pt x="14440" y="686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4117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3" name="Freeform: Shape 376">
                  <a:extLst>
                    <a:ext uri="{FF2B5EF4-FFF2-40B4-BE49-F238E27FC236}">
                      <a16:creationId xmlns:a16="http://schemas.microsoft.com/office/drawing/2014/main" id="{A5A1E389-4562-0530-9761-AABC0EBCE857}"/>
                    </a:ext>
                  </a:extLst>
                </p:cNvPr>
                <p:cNvSpPr/>
                <p:nvPr/>
              </p:nvSpPr>
              <p:spPr>
                <a:xfrm>
                  <a:off x="9963530" y="2219712"/>
                  <a:ext cx="1084972" cy="1045514"/>
                </a:xfrm>
                <a:custGeom>
                  <a:avLst/>
                  <a:gdLst>
                    <a:gd name="connsiteX0" fmla="*/ 1080920 w 1084972"/>
                    <a:gd name="connsiteY0" fmla="*/ 903035 h 1045514"/>
                    <a:gd name="connsiteX1" fmla="*/ 1079278 w 1084972"/>
                    <a:gd name="connsiteY1" fmla="*/ 902940 h 1045514"/>
                    <a:gd name="connsiteX2" fmla="*/ 1075533 w 1084972"/>
                    <a:gd name="connsiteY2" fmla="*/ 902169 h 1045514"/>
                    <a:gd name="connsiteX3" fmla="*/ 1073475 w 1084972"/>
                    <a:gd name="connsiteY3" fmla="*/ 902024 h 1045514"/>
                    <a:gd name="connsiteX4" fmla="*/ 1054963 w 1084972"/>
                    <a:gd name="connsiteY4" fmla="*/ 902928 h 1045514"/>
                    <a:gd name="connsiteX5" fmla="*/ 1045372 w 1084972"/>
                    <a:gd name="connsiteY5" fmla="*/ 898267 h 1045514"/>
                    <a:gd name="connsiteX6" fmla="*/ 1008530 w 1084972"/>
                    <a:gd name="connsiteY6" fmla="*/ 900638 h 1045514"/>
                    <a:gd name="connsiteX7" fmla="*/ 990768 w 1084972"/>
                    <a:gd name="connsiteY7" fmla="*/ 879912 h 1045514"/>
                    <a:gd name="connsiteX8" fmla="*/ 920494 w 1084972"/>
                    <a:gd name="connsiteY8" fmla="*/ 594204 h 1045514"/>
                    <a:gd name="connsiteX9" fmla="*/ 908029 w 1084972"/>
                    <a:gd name="connsiteY9" fmla="*/ 561298 h 1045514"/>
                    <a:gd name="connsiteX10" fmla="*/ 879634 w 1084972"/>
                    <a:gd name="connsiteY10" fmla="*/ 542209 h 1045514"/>
                    <a:gd name="connsiteX11" fmla="*/ 862285 w 1084972"/>
                    <a:gd name="connsiteY11" fmla="*/ 443243 h 1045514"/>
                    <a:gd name="connsiteX12" fmla="*/ 853450 w 1084972"/>
                    <a:gd name="connsiteY12" fmla="*/ 431607 h 1045514"/>
                    <a:gd name="connsiteX13" fmla="*/ 840193 w 1084972"/>
                    <a:gd name="connsiteY13" fmla="*/ 420079 h 1045514"/>
                    <a:gd name="connsiteX14" fmla="*/ 836526 w 1084972"/>
                    <a:gd name="connsiteY14" fmla="*/ 360256 h 1045514"/>
                    <a:gd name="connsiteX15" fmla="*/ 834228 w 1084972"/>
                    <a:gd name="connsiteY15" fmla="*/ 357958 h 1045514"/>
                    <a:gd name="connsiteX16" fmla="*/ 824428 w 1084972"/>
                    <a:gd name="connsiteY16" fmla="*/ 356543 h 1045514"/>
                    <a:gd name="connsiteX17" fmla="*/ 813963 w 1084972"/>
                    <a:gd name="connsiteY17" fmla="*/ 356139 h 1045514"/>
                    <a:gd name="connsiteX18" fmla="*/ 643383 w 1084972"/>
                    <a:gd name="connsiteY18" fmla="*/ 307526 h 1045514"/>
                    <a:gd name="connsiteX19" fmla="*/ 621583 w 1084972"/>
                    <a:gd name="connsiteY19" fmla="*/ 262614 h 1045514"/>
                    <a:gd name="connsiteX20" fmla="*/ 606684 w 1084972"/>
                    <a:gd name="connsiteY20" fmla="*/ 229761 h 1045514"/>
                    <a:gd name="connsiteX21" fmla="*/ 564690 w 1084972"/>
                    <a:gd name="connsiteY21" fmla="*/ 144889 h 1045514"/>
                    <a:gd name="connsiteX22" fmla="*/ 551437 w 1084972"/>
                    <a:gd name="connsiteY22" fmla="*/ 115377 h 1045514"/>
                    <a:gd name="connsiteX23" fmla="*/ 504315 w 1084972"/>
                    <a:gd name="connsiteY23" fmla="*/ 60944 h 1045514"/>
                    <a:gd name="connsiteX24" fmla="*/ 460823 w 1084972"/>
                    <a:gd name="connsiteY24" fmla="*/ 57917 h 1045514"/>
                    <a:gd name="connsiteX25" fmla="*/ 437745 w 1084972"/>
                    <a:gd name="connsiteY25" fmla="*/ 38758 h 1045514"/>
                    <a:gd name="connsiteX26" fmla="*/ 429071 w 1084972"/>
                    <a:gd name="connsiteY26" fmla="*/ 55030 h 1045514"/>
                    <a:gd name="connsiteX27" fmla="*/ 432899 w 1084972"/>
                    <a:gd name="connsiteY27" fmla="*/ 74556 h 1045514"/>
                    <a:gd name="connsiteX28" fmla="*/ 436050 w 1084972"/>
                    <a:gd name="connsiteY28" fmla="*/ 73228 h 1045514"/>
                    <a:gd name="connsiteX29" fmla="*/ 435126 w 1084972"/>
                    <a:gd name="connsiteY29" fmla="*/ 55991 h 1045514"/>
                    <a:gd name="connsiteX30" fmla="*/ 438479 w 1084972"/>
                    <a:gd name="connsiteY30" fmla="*/ 110221 h 1045514"/>
                    <a:gd name="connsiteX31" fmla="*/ 434944 w 1084972"/>
                    <a:gd name="connsiteY31" fmla="*/ 127289 h 1045514"/>
                    <a:gd name="connsiteX32" fmla="*/ 404821 w 1084972"/>
                    <a:gd name="connsiteY32" fmla="*/ 101213 h 1045514"/>
                    <a:gd name="connsiteX33" fmla="*/ 378196 w 1084972"/>
                    <a:gd name="connsiteY33" fmla="*/ 83931 h 1045514"/>
                    <a:gd name="connsiteX34" fmla="*/ 339868 w 1084972"/>
                    <a:gd name="connsiteY34" fmla="*/ 51041 h 1045514"/>
                    <a:gd name="connsiteX35" fmla="*/ 342566 w 1084972"/>
                    <a:gd name="connsiteY35" fmla="*/ 5010 h 1045514"/>
                    <a:gd name="connsiteX36" fmla="*/ 340260 w 1084972"/>
                    <a:gd name="connsiteY36" fmla="*/ 482 h 1045514"/>
                    <a:gd name="connsiteX37" fmla="*/ 337484 w 1084972"/>
                    <a:gd name="connsiteY37" fmla="*/ 2928 h 1045514"/>
                    <a:gd name="connsiteX38" fmla="*/ 337010 w 1084972"/>
                    <a:gd name="connsiteY38" fmla="*/ 23670 h 1045514"/>
                    <a:gd name="connsiteX39" fmla="*/ 310784 w 1084972"/>
                    <a:gd name="connsiteY39" fmla="*/ 62941 h 1045514"/>
                    <a:gd name="connsiteX40" fmla="*/ 244354 w 1084972"/>
                    <a:gd name="connsiteY40" fmla="*/ 116676 h 1045514"/>
                    <a:gd name="connsiteX41" fmla="*/ 199250 w 1084972"/>
                    <a:gd name="connsiteY41" fmla="*/ 111863 h 1045514"/>
                    <a:gd name="connsiteX42" fmla="*/ 186533 w 1084972"/>
                    <a:gd name="connsiteY42" fmla="*/ 111826 h 1045514"/>
                    <a:gd name="connsiteX43" fmla="*/ 156439 w 1084972"/>
                    <a:gd name="connsiteY43" fmla="*/ 85197 h 1045514"/>
                    <a:gd name="connsiteX44" fmla="*/ 126785 w 1084972"/>
                    <a:gd name="connsiteY44" fmla="*/ 78008 h 1045514"/>
                    <a:gd name="connsiteX45" fmla="*/ 98572 w 1084972"/>
                    <a:gd name="connsiteY45" fmla="*/ 82190 h 1045514"/>
                    <a:gd name="connsiteX46" fmla="*/ 93816 w 1084972"/>
                    <a:gd name="connsiteY46" fmla="*/ 110795 h 1045514"/>
                    <a:gd name="connsiteX47" fmla="*/ 119617 w 1084972"/>
                    <a:gd name="connsiteY47" fmla="*/ 113921 h 1045514"/>
                    <a:gd name="connsiteX48" fmla="*/ 149121 w 1084972"/>
                    <a:gd name="connsiteY48" fmla="*/ 117245 h 1045514"/>
                    <a:gd name="connsiteX49" fmla="*/ 161760 w 1084972"/>
                    <a:gd name="connsiteY49" fmla="*/ 154049 h 1045514"/>
                    <a:gd name="connsiteX50" fmla="*/ 175965 w 1084972"/>
                    <a:gd name="connsiteY50" fmla="*/ 378594 h 1045514"/>
                    <a:gd name="connsiteX51" fmla="*/ 176893 w 1084972"/>
                    <a:gd name="connsiteY51" fmla="*/ 382120 h 1045514"/>
                    <a:gd name="connsiteX52" fmla="*/ 183844 w 1084972"/>
                    <a:gd name="connsiteY52" fmla="*/ 381691 h 1045514"/>
                    <a:gd name="connsiteX53" fmla="*/ 184355 w 1084972"/>
                    <a:gd name="connsiteY53" fmla="*/ 370876 h 1045514"/>
                    <a:gd name="connsiteX54" fmla="*/ 174320 w 1084972"/>
                    <a:gd name="connsiteY54" fmla="*/ 215354 h 1045514"/>
                    <a:gd name="connsiteX55" fmla="*/ 167831 w 1084972"/>
                    <a:gd name="connsiteY55" fmla="*/ 138677 h 1045514"/>
                    <a:gd name="connsiteX56" fmla="*/ 151608 w 1084972"/>
                    <a:gd name="connsiteY56" fmla="*/ 110650 h 1045514"/>
                    <a:gd name="connsiteX57" fmla="*/ 153889 w 1084972"/>
                    <a:gd name="connsiteY57" fmla="*/ 91549 h 1045514"/>
                    <a:gd name="connsiteX58" fmla="*/ 189367 w 1084972"/>
                    <a:gd name="connsiteY58" fmla="*/ 170008 h 1045514"/>
                    <a:gd name="connsiteX59" fmla="*/ 193533 w 1084972"/>
                    <a:gd name="connsiteY59" fmla="*/ 260456 h 1045514"/>
                    <a:gd name="connsiteX60" fmla="*/ 191652 w 1084972"/>
                    <a:gd name="connsiteY60" fmla="*/ 370472 h 1045514"/>
                    <a:gd name="connsiteX61" fmla="*/ 190612 w 1084972"/>
                    <a:gd name="connsiteY61" fmla="*/ 376663 h 1045514"/>
                    <a:gd name="connsiteX62" fmla="*/ 191272 w 1084972"/>
                    <a:gd name="connsiteY62" fmla="*/ 392386 h 1045514"/>
                    <a:gd name="connsiteX63" fmla="*/ 177425 w 1084972"/>
                    <a:gd name="connsiteY63" fmla="*/ 387325 h 1045514"/>
                    <a:gd name="connsiteX64" fmla="*/ 175998 w 1084972"/>
                    <a:gd name="connsiteY64" fmla="*/ 380173 h 1045514"/>
                    <a:gd name="connsiteX65" fmla="*/ 173107 w 1084972"/>
                    <a:gd name="connsiteY65" fmla="*/ 380173 h 1045514"/>
                    <a:gd name="connsiteX66" fmla="*/ 171737 w 1084972"/>
                    <a:gd name="connsiteY66" fmla="*/ 385799 h 1045514"/>
                    <a:gd name="connsiteX67" fmla="*/ 55460 w 1084972"/>
                    <a:gd name="connsiteY67" fmla="*/ 442356 h 1045514"/>
                    <a:gd name="connsiteX68" fmla="*/ 79804 w 1084972"/>
                    <a:gd name="connsiteY68" fmla="*/ 889840 h 1045514"/>
                    <a:gd name="connsiteX69" fmla="*/ 79627 w 1084972"/>
                    <a:gd name="connsiteY69" fmla="*/ 889997 h 1045514"/>
                    <a:gd name="connsiteX70" fmla="*/ 289838 w 1084972"/>
                    <a:gd name="connsiteY70" fmla="*/ 905967 h 1045514"/>
                    <a:gd name="connsiteX71" fmla="*/ 344789 w 1084972"/>
                    <a:gd name="connsiteY71" fmla="*/ 914753 h 1045514"/>
                    <a:gd name="connsiteX72" fmla="*/ 399133 w 1084972"/>
                    <a:gd name="connsiteY72" fmla="*/ 1045470 h 1045514"/>
                    <a:gd name="connsiteX73" fmla="*/ 444027 w 1084972"/>
                    <a:gd name="connsiteY73" fmla="*/ 906685 h 1045514"/>
                    <a:gd name="connsiteX74" fmla="*/ 458311 w 1084972"/>
                    <a:gd name="connsiteY74" fmla="*/ 869370 h 1045514"/>
                    <a:gd name="connsiteX75" fmla="*/ 460955 w 1084972"/>
                    <a:gd name="connsiteY75" fmla="*/ 852681 h 1045514"/>
                    <a:gd name="connsiteX76" fmla="*/ 461929 w 1084972"/>
                    <a:gd name="connsiteY76" fmla="*/ 841161 h 1045514"/>
                    <a:gd name="connsiteX77" fmla="*/ 546788 w 1084972"/>
                    <a:gd name="connsiteY77" fmla="*/ 861054 h 1045514"/>
                    <a:gd name="connsiteX78" fmla="*/ 550637 w 1084972"/>
                    <a:gd name="connsiteY78" fmla="*/ 921719 h 1045514"/>
                    <a:gd name="connsiteX79" fmla="*/ 557748 w 1084972"/>
                    <a:gd name="connsiteY79" fmla="*/ 949870 h 1045514"/>
                    <a:gd name="connsiteX80" fmla="*/ 580508 w 1084972"/>
                    <a:gd name="connsiteY80" fmla="*/ 960734 h 1045514"/>
                    <a:gd name="connsiteX81" fmla="*/ 583994 w 1084972"/>
                    <a:gd name="connsiteY81" fmla="*/ 980045 h 1045514"/>
                    <a:gd name="connsiteX82" fmla="*/ 584328 w 1084972"/>
                    <a:gd name="connsiteY82" fmla="*/ 981534 h 1045514"/>
                    <a:gd name="connsiteX83" fmla="*/ 591093 w 1084972"/>
                    <a:gd name="connsiteY83" fmla="*/ 983436 h 1045514"/>
                    <a:gd name="connsiteX84" fmla="*/ 593138 w 1084972"/>
                    <a:gd name="connsiteY84" fmla="*/ 991619 h 1045514"/>
                    <a:gd name="connsiteX85" fmla="*/ 605744 w 1084972"/>
                    <a:gd name="connsiteY85" fmla="*/ 989804 h 1045514"/>
                    <a:gd name="connsiteX86" fmla="*/ 606037 w 1084972"/>
                    <a:gd name="connsiteY86" fmla="*/ 982755 h 1045514"/>
                    <a:gd name="connsiteX87" fmla="*/ 606746 w 1084972"/>
                    <a:gd name="connsiteY87" fmla="*/ 972662 h 1045514"/>
                    <a:gd name="connsiteX88" fmla="*/ 638297 w 1084972"/>
                    <a:gd name="connsiteY88" fmla="*/ 969095 h 1045514"/>
                    <a:gd name="connsiteX89" fmla="*/ 667682 w 1084972"/>
                    <a:gd name="connsiteY89" fmla="*/ 958556 h 1045514"/>
                    <a:gd name="connsiteX90" fmla="*/ 724076 w 1084972"/>
                    <a:gd name="connsiteY90" fmla="*/ 950752 h 1045514"/>
                    <a:gd name="connsiteX91" fmla="*/ 745199 w 1084972"/>
                    <a:gd name="connsiteY91" fmla="*/ 981728 h 1045514"/>
                    <a:gd name="connsiteX92" fmla="*/ 841542 w 1084972"/>
                    <a:gd name="connsiteY92" fmla="*/ 971347 h 1045514"/>
                    <a:gd name="connsiteX93" fmla="*/ 863964 w 1084972"/>
                    <a:gd name="connsiteY93" fmla="*/ 978004 h 1045514"/>
                    <a:gd name="connsiteX94" fmla="*/ 887809 w 1084972"/>
                    <a:gd name="connsiteY94" fmla="*/ 974960 h 1045514"/>
                    <a:gd name="connsiteX95" fmla="*/ 1024728 w 1084972"/>
                    <a:gd name="connsiteY95" fmla="*/ 949738 h 1045514"/>
                    <a:gd name="connsiteX96" fmla="*/ 1072559 w 1084972"/>
                    <a:gd name="connsiteY96" fmla="*/ 936745 h 1045514"/>
                    <a:gd name="connsiteX97" fmla="*/ 1073739 w 1084972"/>
                    <a:gd name="connsiteY97" fmla="*/ 931354 h 1045514"/>
                    <a:gd name="connsiteX98" fmla="*/ 1055429 w 1084972"/>
                    <a:gd name="connsiteY98" fmla="*/ 927531 h 1045514"/>
                    <a:gd name="connsiteX99" fmla="*/ 1056076 w 1084972"/>
                    <a:gd name="connsiteY99" fmla="*/ 924722 h 1045514"/>
                    <a:gd name="connsiteX100" fmla="*/ 1077170 w 1084972"/>
                    <a:gd name="connsiteY100" fmla="*/ 924223 h 1045514"/>
                    <a:gd name="connsiteX101" fmla="*/ 1080920 w 1084972"/>
                    <a:gd name="connsiteY101" fmla="*/ 903035 h 1045514"/>
                    <a:gd name="connsiteX102" fmla="*/ 139416 w 1084972"/>
                    <a:gd name="connsiteY102" fmla="*/ 106398 h 1045514"/>
                    <a:gd name="connsiteX103" fmla="*/ 105539 w 1084972"/>
                    <a:gd name="connsiteY103" fmla="*/ 103461 h 1045514"/>
                    <a:gd name="connsiteX104" fmla="*/ 98349 w 1084972"/>
                    <a:gd name="connsiteY104" fmla="*/ 102017 h 1045514"/>
                    <a:gd name="connsiteX105" fmla="*/ 105596 w 1084972"/>
                    <a:gd name="connsiteY105" fmla="*/ 88674 h 1045514"/>
                    <a:gd name="connsiteX106" fmla="*/ 142402 w 1084972"/>
                    <a:gd name="connsiteY106" fmla="*/ 90134 h 1045514"/>
                    <a:gd name="connsiteX107" fmla="*/ 139416 w 1084972"/>
                    <a:gd name="connsiteY107" fmla="*/ 106398 h 1045514"/>
                    <a:gd name="connsiteX108" fmla="*/ 877411 w 1084972"/>
                    <a:gd name="connsiteY108" fmla="*/ 560687 h 1045514"/>
                    <a:gd name="connsiteX109" fmla="*/ 878925 w 1084972"/>
                    <a:gd name="connsiteY109" fmla="*/ 547934 h 1045514"/>
                    <a:gd name="connsiteX110" fmla="*/ 911428 w 1084972"/>
                    <a:gd name="connsiteY110" fmla="*/ 593152 h 1045514"/>
                    <a:gd name="connsiteX111" fmla="*/ 980382 w 1084972"/>
                    <a:gd name="connsiteY111" fmla="*/ 877516 h 1045514"/>
                    <a:gd name="connsiteX112" fmla="*/ 968911 w 1084972"/>
                    <a:gd name="connsiteY112" fmla="*/ 877252 h 1045514"/>
                    <a:gd name="connsiteX113" fmla="*/ 891852 w 1084972"/>
                    <a:gd name="connsiteY113" fmla="*/ 586239 h 1045514"/>
                    <a:gd name="connsiteX114" fmla="*/ 876718 w 1084972"/>
                    <a:gd name="connsiteY114" fmla="*/ 567163 h 1045514"/>
                    <a:gd name="connsiteX115" fmla="*/ 877411 w 1084972"/>
                    <a:gd name="connsiteY115" fmla="*/ 560687 h 1045514"/>
                    <a:gd name="connsiteX116" fmla="*/ 891464 w 1084972"/>
                    <a:gd name="connsiteY116" fmla="*/ 778447 h 1045514"/>
                    <a:gd name="connsiteX117" fmla="*/ 940211 w 1084972"/>
                    <a:gd name="connsiteY117" fmla="*/ 784530 h 1045514"/>
                    <a:gd name="connsiteX118" fmla="*/ 962943 w 1084972"/>
                    <a:gd name="connsiteY118" fmla="*/ 877825 h 1045514"/>
                    <a:gd name="connsiteX119" fmla="*/ 893691 w 1084972"/>
                    <a:gd name="connsiteY119" fmla="*/ 864111 h 1045514"/>
                    <a:gd name="connsiteX120" fmla="*/ 889039 w 1084972"/>
                    <a:gd name="connsiteY120" fmla="*/ 819016 h 1045514"/>
                    <a:gd name="connsiteX121" fmla="*/ 891464 w 1084972"/>
                    <a:gd name="connsiteY121" fmla="*/ 778447 h 1045514"/>
                    <a:gd name="connsiteX122" fmla="*/ 887116 w 1084972"/>
                    <a:gd name="connsiteY122" fmla="*/ 589007 h 1045514"/>
                    <a:gd name="connsiteX123" fmla="*/ 938924 w 1084972"/>
                    <a:gd name="connsiteY123" fmla="*/ 778632 h 1045514"/>
                    <a:gd name="connsiteX124" fmla="*/ 880220 w 1084972"/>
                    <a:gd name="connsiteY124" fmla="*/ 771270 h 1045514"/>
                    <a:gd name="connsiteX125" fmla="*/ 865647 w 1084972"/>
                    <a:gd name="connsiteY125" fmla="*/ 736573 h 1045514"/>
                    <a:gd name="connsiteX126" fmla="*/ 877287 w 1084972"/>
                    <a:gd name="connsiteY126" fmla="*/ 737221 h 1045514"/>
                    <a:gd name="connsiteX127" fmla="*/ 877526 w 1084972"/>
                    <a:gd name="connsiteY127" fmla="*/ 750812 h 1045514"/>
                    <a:gd name="connsiteX128" fmla="*/ 931248 w 1084972"/>
                    <a:gd name="connsiteY128" fmla="*/ 759436 h 1045514"/>
                    <a:gd name="connsiteX129" fmla="*/ 931248 w 1084972"/>
                    <a:gd name="connsiteY129" fmla="*/ 754058 h 1045514"/>
                    <a:gd name="connsiteX130" fmla="*/ 881416 w 1084972"/>
                    <a:gd name="connsiteY130" fmla="*/ 750127 h 1045514"/>
                    <a:gd name="connsiteX131" fmla="*/ 882233 w 1084972"/>
                    <a:gd name="connsiteY131" fmla="*/ 736743 h 1045514"/>
                    <a:gd name="connsiteX132" fmla="*/ 884019 w 1084972"/>
                    <a:gd name="connsiteY132" fmla="*/ 734783 h 1045514"/>
                    <a:gd name="connsiteX133" fmla="*/ 882422 w 1084972"/>
                    <a:gd name="connsiteY133" fmla="*/ 723874 h 1045514"/>
                    <a:gd name="connsiteX134" fmla="*/ 877658 w 1084972"/>
                    <a:gd name="connsiteY134" fmla="*/ 711455 h 1045514"/>
                    <a:gd name="connsiteX135" fmla="*/ 865465 w 1084972"/>
                    <a:gd name="connsiteY135" fmla="*/ 703568 h 1045514"/>
                    <a:gd name="connsiteX136" fmla="*/ 876099 w 1084972"/>
                    <a:gd name="connsiteY136" fmla="*/ 573016 h 1045514"/>
                    <a:gd name="connsiteX137" fmla="*/ 887116 w 1084972"/>
                    <a:gd name="connsiteY137" fmla="*/ 589007 h 1045514"/>
                    <a:gd name="connsiteX138" fmla="*/ 870188 w 1084972"/>
                    <a:gd name="connsiteY138" fmla="*/ 832582 h 1045514"/>
                    <a:gd name="connsiteX139" fmla="*/ 869759 w 1084972"/>
                    <a:gd name="connsiteY139" fmla="*/ 790338 h 1045514"/>
                    <a:gd name="connsiteX140" fmla="*/ 878566 w 1084972"/>
                    <a:gd name="connsiteY140" fmla="*/ 776322 h 1045514"/>
                    <a:gd name="connsiteX141" fmla="*/ 886865 w 1084972"/>
                    <a:gd name="connsiteY141" fmla="*/ 777795 h 1045514"/>
                    <a:gd name="connsiteX142" fmla="*/ 883891 w 1084972"/>
                    <a:gd name="connsiteY142" fmla="*/ 820670 h 1045514"/>
                    <a:gd name="connsiteX143" fmla="*/ 887488 w 1084972"/>
                    <a:gd name="connsiteY143" fmla="*/ 859433 h 1045514"/>
                    <a:gd name="connsiteX144" fmla="*/ 870122 w 1084972"/>
                    <a:gd name="connsiteY144" fmla="*/ 837251 h 1045514"/>
                    <a:gd name="connsiteX145" fmla="*/ 870188 w 1084972"/>
                    <a:gd name="connsiteY145" fmla="*/ 832582 h 1045514"/>
                    <a:gd name="connsiteX146" fmla="*/ 865065 w 1084972"/>
                    <a:gd name="connsiteY146" fmla="*/ 732705 h 1045514"/>
                    <a:gd name="connsiteX147" fmla="*/ 865222 w 1084972"/>
                    <a:gd name="connsiteY147" fmla="*/ 707705 h 1045514"/>
                    <a:gd name="connsiteX148" fmla="*/ 873265 w 1084972"/>
                    <a:gd name="connsiteY148" fmla="*/ 715216 h 1045514"/>
                    <a:gd name="connsiteX149" fmla="*/ 879168 w 1084972"/>
                    <a:gd name="connsiteY149" fmla="*/ 727169 h 1045514"/>
                    <a:gd name="connsiteX150" fmla="*/ 879601 w 1084972"/>
                    <a:gd name="connsiteY150" fmla="*/ 732065 h 1045514"/>
                    <a:gd name="connsiteX151" fmla="*/ 865065 w 1084972"/>
                    <a:gd name="connsiteY151" fmla="*/ 732705 h 1045514"/>
                    <a:gd name="connsiteX152" fmla="*/ 836419 w 1084972"/>
                    <a:gd name="connsiteY152" fmla="*/ 428860 h 1045514"/>
                    <a:gd name="connsiteX153" fmla="*/ 849766 w 1084972"/>
                    <a:gd name="connsiteY153" fmla="*/ 442600 h 1045514"/>
                    <a:gd name="connsiteX154" fmla="*/ 872412 w 1084972"/>
                    <a:gd name="connsiteY154" fmla="*/ 492957 h 1045514"/>
                    <a:gd name="connsiteX155" fmla="*/ 869141 w 1084972"/>
                    <a:gd name="connsiteY155" fmla="*/ 547715 h 1045514"/>
                    <a:gd name="connsiteX156" fmla="*/ 853867 w 1084972"/>
                    <a:gd name="connsiteY156" fmla="*/ 717171 h 1045514"/>
                    <a:gd name="connsiteX157" fmla="*/ 864673 w 1084972"/>
                    <a:gd name="connsiteY157" fmla="*/ 759383 h 1045514"/>
                    <a:gd name="connsiteX158" fmla="*/ 869537 w 1084972"/>
                    <a:gd name="connsiteY158" fmla="*/ 767178 h 1045514"/>
                    <a:gd name="connsiteX159" fmla="*/ 838452 w 1084972"/>
                    <a:gd name="connsiteY159" fmla="*/ 802613 h 1045514"/>
                    <a:gd name="connsiteX160" fmla="*/ 759409 w 1084972"/>
                    <a:gd name="connsiteY160" fmla="*/ 804192 h 1045514"/>
                    <a:gd name="connsiteX161" fmla="*/ 748977 w 1084972"/>
                    <a:gd name="connsiteY161" fmla="*/ 761841 h 1045514"/>
                    <a:gd name="connsiteX162" fmla="*/ 750235 w 1084972"/>
                    <a:gd name="connsiteY162" fmla="*/ 551522 h 1045514"/>
                    <a:gd name="connsiteX163" fmla="*/ 752174 w 1084972"/>
                    <a:gd name="connsiteY163" fmla="*/ 537965 h 1045514"/>
                    <a:gd name="connsiteX164" fmla="*/ 751044 w 1084972"/>
                    <a:gd name="connsiteY164" fmla="*/ 517168 h 1045514"/>
                    <a:gd name="connsiteX165" fmla="*/ 739816 w 1084972"/>
                    <a:gd name="connsiteY165" fmla="*/ 517168 h 1045514"/>
                    <a:gd name="connsiteX166" fmla="*/ 741008 w 1084972"/>
                    <a:gd name="connsiteY166" fmla="*/ 541194 h 1045514"/>
                    <a:gd name="connsiteX167" fmla="*/ 631404 w 1084972"/>
                    <a:gd name="connsiteY167" fmla="*/ 500418 h 1045514"/>
                    <a:gd name="connsiteX168" fmla="*/ 613919 w 1084972"/>
                    <a:gd name="connsiteY168" fmla="*/ 446621 h 1045514"/>
                    <a:gd name="connsiteX169" fmla="*/ 604795 w 1084972"/>
                    <a:gd name="connsiteY169" fmla="*/ 431620 h 1045514"/>
                    <a:gd name="connsiteX170" fmla="*/ 561188 w 1084972"/>
                    <a:gd name="connsiteY170" fmla="*/ 403465 h 1045514"/>
                    <a:gd name="connsiteX171" fmla="*/ 559191 w 1084972"/>
                    <a:gd name="connsiteY171" fmla="*/ 410708 h 1045514"/>
                    <a:gd name="connsiteX172" fmla="*/ 582987 w 1084972"/>
                    <a:gd name="connsiteY172" fmla="*/ 423160 h 1045514"/>
                    <a:gd name="connsiteX173" fmla="*/ 588985 w 1084972"/>
                    <a:gd name="connsiteY173" fmla="*/ 428860 h 1045514"/>
                    <a:gd name="connsiteX174" fmla="*/ 621929 w 1084972"/>
                    <a:gd name="connsiteY174" fmla="*/ 502505 h 1045514"/>
                    <a:gd name="connsiteX175" fmla="*/ 627473 w 1084972"/>
                    <a:gd name="connsiteY175" fmla="*/ 648191 h 1045514"/>
                    <a:gd name="connsiteX176" fmla="*/ 625205 w 1084972"/>
                    <a:gd name="connsiteY176" fmla="*/ 739865 h 1045514"/>
                    <a:gd name="connsiteX177" fmla="*/ 620288 w 1084972"/>
                    <a:gd name="connsiteY177" fmla="*/ 796599 h 1045514"/>
                    <a:gd name="connsiteX178" fmla="*/ 598369 w 1084972"/>
                    <a:gd name="connsiteY178" fmla="*/ 810511 h 1045514"/>
                    <a:gd name="connsiteX179" fmla="*/ 584130 w 1084972"/>
                    <a:gd name="connsiteY179" fmla="*/ 810676 h 1045514"/>
                    <a:gd name="connsiteX180" fmla="*/ 578677 w 1084972"/>
                    <a:gd name="connsiteY180" fmla="*/ 809794 h 1045514"/>
                    <a:gd name="connsiteX181" fmla="*/ 547943 w 1084972"/>
                    <a:gd name="connsiteY181" fmla="*/ 657612 h 1045514"/>
                    <a:gd name="connsiteX182" fmla="*/ 502385 w 1084972"/>
                    <a:gd name="connsiteY182" fmla="*/ 598972 h 1045514"/>
                    <a:gd name="connsiteX183" fmla="*/ 499473 w 1084972"/>
                    <a:gd name="connsiteY183" fmla="*/ 550289 h 1045514"/>
                    <a:gd name="connsiteX184" fmla="*/ 498516 w 1084972"/>
                    <a:gd name="connsiteY184" fmla="*/ 523764 h 1045514"/>
                    <a:gd name="connsiteX185" fmla="*/ 493017 w 1084972"/>
                    <a:gd name="connsiteY185" fmla="*/ 523021 h 1045514"/>
                    <a:gd name="connsiteX186" fmla="*/ 491763 w 1084972"/>
                    <a:gd name="connsiteY186" fmla="*/ 546614 h 1045514"/>
                    <a:gd name="connsiteX187" fmla="*/ 477244 w 1084972"/>
                    <a:gd name="connsiteY187" fmla="*/ 540765 h 1045514"/>
                    <a:gd name="connsiteX188" fmla="*/ 476197 w 1084972"/>
                    <a:gd name="connsiteY188" fmla="*/ 547361 h 1045514"/>
                    <a:gd name="connsiteX189" fmla="*/ 491046 w 1084972"/>
                    <a:gd name="connsiteY189" fmla="*/ 556381 h 1045514"/>
                    <a:gd name="connsiteX190" fmla="*/ 491772 w 1084972"/>
                    <a:gd name="connsiteY190" fmla="*/ 563216 h 1045514"/>
                    <a:gd name="connsiteX191" fmla="*/ 473887 w 1084972"/>
                    <a:gd name="connsiteY191" fmla="*/ 567703 h 1045514"/>
                    <a:gd name="connsiteX192" fmla="*/ 470133 w 1084972"/>
                    <a:gd name="connsiteY192" fmla="*/ 410168 h 1045514"/>
                    <a:gd name="connsiteX193" fmla="*/ 469300 w 1084972"/>
                    <a:gd name="connsiteY193" fmla="*/ 385090 h 1045514"/>
                    <a:gd name="connsiteX194" fmla="*/ 475524 w 1084972"/>
                    <a:gd name="connsiteY194" fmla="*/ 384768 h 1045514"/>
                    <a:gd name="connsiteX195" fmla="*/ 484467 w 1084972"/>
                    <a:gd name="connsiteY195" fmla="*/ 384199 h 1045514"/>
                    <a:gd name="connsiteX196" fmla="*/ 509162 w 1084972"/>
                    <a:gd name="connsiteY196" fmla="*/ 401390 h 1045514"/>
                    <a:gd name="connsiteX197" fmla="*/ 518661 w 1084972"/>
                    <a:gd name="connsiteY197" fmla="*/ 403510 h 1045514"/>
                    <a:gd name="connsiteX198" fmla="*/ 519230 w 1084972"/>
                    <a:gd name="connsiteY198" fmla="*/ 386459 h 1045514"/>
                    <a:gd name="connsiteX199" fmla="*/ 533948 w 1084972"/>
                    <a:gd name="connsiteY199" fmla="*/ 388550 h 1045514"/>
                    <a:gd name="connsiteX200" fmla="*/ 534905 w 1084972"/>
                    <a:gd name="connsiteY200" fmla="*/ 386562 h 1045514"/>
                    <a:gd name="connsiteX201" fmla="*/ 535911 w 1084972"/>
                    <a:gd name="connsiteY201" fmla="*/ 387346 h 1045514"/>
                    <a:gd name="connsiteX202" fmla="*/ 544726 w 1084972"/>
                    <a:gd name="connsiteY202" fmla="*/ 376226 h 1045514"/>
                    <a:gd name="connsiteX203" fmla="*/ 546759 w 1084972"/>
                    <a:gd name="connsiteY203" fmla="*/ 372543 h 1045514"/>
                    <a:gd name="connsiteX204" fmla="*/ 615994 w 1084972"/>
                    <a:gd name="connsiteY204" fmla="*/ 363790 h 1045514"/>
                    <a:gd name="connsiteX205" fmla="*/ 617590 w 1084972"/>
                    <a:gd name="connsiteY205" fmla="*/ 363522 h 1045514"/>
                    <a:gd name="connsiteX206" fmla="*/ 648947 w 1084972"/>
                    <a:gd name="connsiteY206" fmla="*/ 372803 h 1045514"/>
                    <a:gd name="connsiteX207" fmla="*/ 736487 w 1084972"/>
                    <a:gd name="connsiteY207" fmla="*/ 393459 h 1045514"/>
                    <a:gd name="connsiteX208" fmla="*/ 824436 w 1084972"/>
                    <a:gd name="connsiteY208" fmla="*/ 420887 h 1045514"/>
                    <a:gd name="connsiteX209" fmla="*/ 836419 w 1084972"/>
                    <a:gd name="connsiteY209" fmla="*/ 428860 h 1045514"/>
                    <a:gd name="connsiteX210" fmla="*/ 864368 w 1084972"/>
                    <a:gd name="connsiteY210" fmla="*/ 823186 h 1045514"/>
                    <a:gd name="connsiteX211" fmla="*/ 855603 w 1084972"/>
                    <a:gd name="connsiteY211" fmla="*/ 811221 h 1045514"/>
                    <a:gd name="connsiteX212" fmla="*/ 857509 w 1084972"/>
                    <a:gd name="connsiteY212" fmla="*/ 801264 h 1045514"/>
                    <a:gd name="connsiteX213" fmla="*/ 864533 w 1084972"/>
                    <a:gd name="connsiteY213" fmla="*/ 795617 h 1045514"/>
                    <a:gd name="connsiteX214" fmla="*/ 864368 w 1084972"/>
                    <a:gd name="connsiteY214" fmla="*/ 823186 h 1045514"/>
                    <a:gd name="connsiteX215" fmla="*/ 849832 w 1084972"/>
                    <a:gd name="connsiteY215" fmla="*/ 809884 h 1045514"/>
                    <a:gd name="connsiteX216" fmla="*/ 836918 w 1084972"/>
                    <a:gd name="connsiteY216" fmla="*/ 832293 h 1045514"/>
                    <a:gd name="connsiteX217" fmla="*/ 823401 w 1084972"/>
                    <a:gd name="connsiteY217" fmla="*/ 837231 h 1045514"/>
                    <a:gd name="connsiteX218" fmla="*/ 809929 w 1084972"/>
                    <a:gd name="connsiteY218" fmla="*/ 840427 h 1045514"/>
                    <a:gd name="connsiteX219" fmla="*/ 763447 w 1084972"/>
                    <a:gd name="connsiteY219" fmla="*/ 842403 h 1045514"/>
                    <a:gd name="connsiteX220" fmla="*/ 759462 w 1084972"/>
                    <a:gd name="connsiteY220" fmla="*/ 831407 h 1045514"/>
                    <a:gd name="connsiteX221" fmla="*/ 759743 w 1084972"/>
                    <a:gd name="connsiteY221" fmla="*/ 810045 h 1045514"/>
                    <a:gd name="connsiteX222" fmla="*/ 809034 w 1084972"/>
                    <a:gd name="connsiteY222" fmla="*/ 814838 h 1045514"/>
                    <a:gd name="connsiteX223" fmla="*/ 849861 w 1084972"/>
                    <a:gd name="connsiteY223" fmla="*/ 806275 h 1045514"/>
                    <a:gd name="connsiteX224" fmla="*/ 849832 w 1084972"/>
                    <a:gd name="connsiteY224" fmla="*/ 809884 h 1045514"/>
                    <a:gd name="connsiteX225" fmla="*/ 762577 w 1084972"/>
                    <a:gd name="connsiteY225" fmla="*/ 847150 h 1045514"/>
                    <a:gd name="connsiteX226" fmla="*/ 808473 w 1084972"/>
                    <a:gd name="connsiteY226" fmla="*/ 847113 h 1045514"/>
                    <a:gd name="connsiteX227" fmla="*/ 782524 w 1084972"/>
                    <a:gd name="connsiteY227" fmla="*/ 867089 h 1045514"/>
                    <a:gd name="connsiteX228" fmla="*/ 757565 w 1084972"/>
                    <a:gd name="connsiteY228" fmla="*/ 875330 h 1045514"/>
                    <a:gd name="connsiteX229" fmla="*/ 762577 w 1084972"/>
                    <a:gd name="connsiteY229" fmla="*/ 847150 h 1045514"/>
                    <a:gd name="connsiteX230" fmla="*/ 652593 w 1084972"/>
                    <a:gd name="connsiteY230" fmla="*/ 516541 h 1045514"/>
                    <a:gd name="connsiteX231" fmla="*/ 675746 w 1084972"/>
                    <a:gd name="connsiteY231" fmla="*/ 521998 h 1045514"/>
                    <a:gd name="connsiteX232" fmla="*/ 699608 w 1084972"/>
                    <a:gd name="connsiteY232" fmla="*/ 534248 h 1045514"/>
                    <a:gd name="connsiteX233" fmla="*/ 635418 w 1084972"/>
                    <a:gd name="connsiteY233" fmla="*/ 543017 h 1045514"/>
                    <a:gd name="connsiteX234" fmla="*/ 633759 w 1084972"/>
                    <a:gd name="connsiteY234" fmla="*/ 519284 h 1045514"/>
                    <a:gd name="connsiteX235" fmla="*/ 652593 w 1084972"/>
                    <a:gd name="connsiteY235" fmla="*/ 516541 h 1045514"/>
                    <a:gd name="connsiteX236" fmla="*/ 633434 w 1084972"/>
                    <a:gd name="connsiteY236" fmla="*/ 516030 h 1045514"/>
                    <a:gd name="connsiteX237" fmla="*/ 632497 w 1084972"/>
                    <a:gd name="connsiteY237" fmla="*/ 508028 h 1045514"/>
                    <a:gd name="connsiteX238" fmla="*/ 651958 w 1084972"/>
                    <a:gd name="connsiteY238" fmla="*/ 512442 h 1045514"/>
                    <a:gd name="connsiteX239" fmla="*/ 633434 w 1084972"/>
                    <a:gd name="connsiteY239" fmla="*/ 516030 h 1045514"/>
                    <a:gd name="connsiteX240" fmla="*/ 678674 w 1084972"/>
                    <a:gd name="connsiteY240" fmla="*/ 943176 h 1045514"/>
                    <a:gd name="connsiteX241" fmla="*/ 654598 w 1084972"/>
                    <a:gd name="connsiteY241" fmla="*/ 947069 h 1045514"/>
                    <a:gd name="connsiteX242" fmla="*/ 647586 w 1084972"/>
                    <a:gd name="connsiteY242" fmla="*/ 948228 h 1045514"/>
                    <a:gd name="connsiteX243" fmla="*/ 654350 w 1084972"/>
                    <a:gd name="connsiteY243" fmla="*/ 927556 h 1045514"/>
                    <a:gd name="connsiteX244" fmla="*/ 676987 w 1084972"/>
                    <a:gd name="connsiteY244" fmla="*/ 927811 h 1045514"/>
                    <a:gd name="connsiteX245" fmla="*/ 678674 w 1084972"/>
                    <a:gd name="connsiteY245" fmla="*/ 943176 h 1045514"/>
                    <a:gd name="connsiteX246" fmla="*/ 679619 w 1084972"/>
                    <a:gd name="connsiteY246" fmla="*/ 927985 h 1045514"/>
                    <a:gd name="connsiteX247" fmla="*/ 686474 w 1084972"/>
                    <a:gd name="connsiteY247" fmla="*/ 931590 h 1045514"/>
                    <a:gd name="connsiteX248" fmla="*/ 685971 w 1084972"/>
                    <a:gd name="connsiteY248" fmla="*/ 940944 h 1045514"/>
                    <a:gd name="connsiteX249" fmla="*/ 679619 w 1084972"/>
                    <a:gd name="connsiteY249" fmla="*/ 927985 h 1045514"/>
                    <a:gd name="connsiteX250" fmla="*/ 682015 w 1084972"/>
                    <a:gd name="connsiteY250" fmla="*/ 924066 h 1045514"/>
                    <a:gd name="connsiteX251" fmla="*/ 668214 w 1084972"/>
                    <a:gd name="connsiteY251" fmla="*/ 923588 h 1045514"/>
                    <a:gd name="connsiteX252" fmla="*/ 660385 w 1084972"/>
                    <a:gd name="connsiteY252" fmla="*/ 924029 h 1045514"/>
                    <a:gd name="connsiteX253" fmla="*/ 627296 w 1084972"/>
                    <a:gd name="connsiteY253" fmla="*/ 924256 h 1045514"/>
                    <a:gd name="connsiteX254" fmla="*/ 667335 w 1084972"/>
                    <a:gd name="connsiteY254" fmla="*/ 903625 h 1045514"/>
                    <a:gd name="connsiteX255" fmla="*/ 702808 w 1084972"/>
                    <a:gd name="connsiteY255" fmla="*/ 912216 h 1045514"/>
                    <a:gd name="connsiteX256" fmla="*/ 701332 w 1084972"/>
                    <a:gd name="connsiteY256" fmla="*/ 922507 h 1045514"/>
                    <a:gd name="connsiteX257" fmla="*/ 689382 w 1084972"/>
                    <a:gd name="connsiteY257" fmla="*/ 927943 h 1045514"/>
                    <a:gd name="connsiteX258" fmla="*/ 682015 w 1084972"/>
                    <a:gd name="connsiteY258" fmla="*/ 924066 h 1045514"/>
                    <a:gd name="connsiteX259" fmla="*/ 688887 w 1084972"/>
                    <a:gd name="connsiteY259" fmla="*/ 895425 h 1045514"/>
                    <a:gd name="connsiteX260" fmla="*/ 620742 w 1084972"/>
                    <a:gd name="connsiteY260" fmla="*/ 921678 h 1045514"/>
                    <a:gd name="connsiteX261" fmla="*/ 620527 w 1084972"/>
                    <a:gd name="connsiteY261" fmla="*/ 925081 h 1045514"/>
                    <a:gd name="connsiteX262" fmla="*/ 600852 w 1084972"/>
                    <a:gd name="connsiteY262" fmla="*/ 928298 h 1045514"/>
                    <a:gd name="connsiteX263" fmla="*/ 583284 w 1084972"/>
                    <a:gd name="connsiteY263" fmla="*/ 833993 h 1045514"/>
                    <a:gd name="connsiteX264" fmla="*/ 626933 w 1084972"/>
                    <a:gd name="connsiteY264" fmla="*/ 825653 h 1045514"/>
                    <a:gd name="connsiteX265" fmla="*/ 631054 w 1084972"/>
                    <a:gd name="connsiteY265" fmla="*/ 827336 h 1045514"/>
                    <a:gd name="connsiteX266" fmla="*/ 644438 w 1084972"/>
                    <a:gd name="connsiteY266" fmla="*/ 849683 h 1045514"/>
                    <a:gd name="connsiteX267" fmla="*/ 674595 w 1084972"/>
                    <a:gd name="connsiteY267" fmla="*/ 883492 h 1045514"/>
                    <a:gd name="connsiteX268" fmla="*/ 698333 w 1084972"/>
                    <a:gd name="connsiteY268" fmla="*/ 898456 h 1045514"/>
                    <a:gd name="connsiteX269" fmla="*/ 688887 w 1084972"/>
                    <a:gd name="connsiteY269" fmla="*/ 895425 h 1045514"/>
                    <a:gd name="connsiteX270" fmla="*/ 582389 w 1084972"/>
                    <a:gd name="connsiteY270" fmla="*/ 829295 h 1045514"/>
                    <a:gd name="connsiteX271" fmla="*/ 580108 w 1084972"/>
                    <a:gd name="connsiteY271" fmla="*/ 817342 h 1045514"/>
                    <a:gd name="connsiteX272" fmla="*/ 603092 w 1084972"/>
                    <a:gd name="connsiteY272" fmla="*/ 818047 h 1045514"/>
                    <a:gd name="connsiteX273" fmla="*/ 627415 w 1084972"/>
                    <a:gd name="connsiteY273" fmla="*/ 805867 h 1045514"/>
                    <a:gd name="connsiteX274" fmla="*/ 626743 w 1084972"/>
                    <a:gd name="connsiteY274" fmla="*/ 817771 h 1045514"/>
                    <a:gd name="connsiteX275" fmla="*/ 582389 w 1084972"/>
                    <a:gd name="connsiteY275" fmla="*/ 829295 h 1045514"/>
                    <a:gd name="connsiteX276" fmla="*/ 474604 w 1084972"/>
                    <a:gd name="connsiteY276" fmla="*/ 588772 h 1045514"/>
                    <a:gd name="connsiteX277" fmla="*/ 474023 w 1084972"/>
                    <a:gd name="connsiteY277" fmla="*/ 571572 h 1045514"/>
                    <a:gd name="connsiteX278" fmla="*/ 492287 w 1084972"/>
                    <a:gd name="connsiteY278" fmla="*/ 568013 h 1045514"/>
                    <a:gd name="connsiteX279" fmla="*/ 494560 w 1084972"/>
                    <a:gd name="connsiteY279" fmla="*/ 596402 h 1045514"/>
                    <a:gd name="connsiteX280" fmla="*/ 474410 w 1084972"/>
                    <a:gd name="connsiteY280" fmla="*/ 593202 h 1045514"/>
                    <a:gd name="connsiteX281" fmla="*/ 474604 w 1084972"/>
                    <a:gd name="connsiteY281" fmla="*/ 588772 h 1045514"/>
                    <a:gd name="connsiteX282" fmla="*/ 822947 w 1084972"/>
                    <a:gd name="connsiteY282" fmla="*/ 362974 h 1045514"/>
                    <a:gd name="connsiteX283" fmla="*/ 830479 w 1084972"/>
                    <a:gd name="connsiteY283" fmla="*/ 364038 h 1045514"/>
                    <a:gd name="connsiteX284" fmla="*/ 830594 w 1084972"/>
                    <a:gd name="connsiteY284" fmla="*/ 364859 h 1045514"/>
                    <a:gd name="connsiteX285" fmla="*/ 834707 w 1084972"/>
                    <a:gd name="connsiteY285" fmla="*/ 416185 h 1045514"/>
                    <a:gd name="connsiteX286" fmla="*/ 822176 w 1084972"/>
                    <a:gd name="connsiteY286" fmla="*/ 408889 h 1045514"/>
                    <a:gd name="connsiteX287" fmla="*/ 819585 w 1084972"/>
                    <a:gd name="connsiteY287" fmla="*/ 389837 h 1045514"/>
                    <a:gd name="connsiteX288" fmla="*/ 814211 w 1084972"/>
                    <a:gd name="connsiteY288" fmla="*/ 361311 h 1045514"/>
                    <a:gd name="connsiteX289" fmla="*/ 822947 w 1084972"/>
                    <a:gd name="connsiteY289" fmla="*/ 362974 h 1045514"/>
                    <a:gd name="connsiteX290" fmla="*/ 808692 w 1084972"/>
                    <a:gd name="connsiteY290" fmla="*/ 371990 h 1045514"/>
                    <a:gd name="connsiteX291" fmla="*/ 814953 w 1084972"/>
                    <a:gd name="connsiteY291" fmla="*/ 405494 h 1045514"/>
                    <a:gd name="connsiteX292" fmla="*/ 753069 w 1084972"/>
                    <a:gd name="connsiteY292" fmla="*/ 389540 h 1045514"/>
                    <a:gd name="connsiteX293" fmla="*/ 619277 w 1084972"/>
                    <a:gd name="connsiteY293" fmla="*/ 360000 h 1045514"/>
                    <a:gd name="connsiteX294" fmla="*/ 615482 w 1084972"/>
                    <a:gd name="connsiteY294" fmla="*/ 352679 h 1045514"/>
                    <a:gd name="connsiteX295" fmla="*/ 740101 w 1084972"/>
                    <a:gd name="connsiteY295" fmla="*/ 371095 h 1045514"/>
                    <a:gd name="connsiteX296" fmla="*/ 808692 w 1084972"/>
                    <a:gd name="connsiteY296" fmla="*/ 371990 h 1045514"/>
                    <a:gd name="connsiteX297" fmla="*/ 642426 w 1084972"/>
                    <a:gd name="connsiteY297" fmla="*/ 314947 h 1045514"/>
                    <a:gd name="connsiteX298" fmla="*/ 774006 w 1084972"/>
                    <a:gd name="connsiteY298" fmla="*/ 336246 h 1045514"/>
                    <a:gd name="connsiteX299" fmla="*/ 806650 w 1084972"/>
                    <a:gd name="connsiteY299" fmla="*/ 357905 h 1045514"/>
                    <a:gd name="connsiteX300" fmla="*/ 806807 w 1084972"/>
                    <a:gd name="connsiteY300" fmla="*/ 357896 h 1045514"/>
                    <a:gd name="connsiteX301" fmla="*/ 804732 w 1084972"/>
                    <a:gd name="connsiteY301" fmla="*/ 366306 h 1045514"/>
                    <a:gd name="connsiteX302" fmla="*/ 744494 w 1084972"/>
                    <a:gd name="connsiteY302" fmla="*/ 364698 h 1045514"/>
                    <a:gd name="connsiteX303" fmla="*/ 611684 w 1084972"/>
                    <a:gd name="connsiteY303" fmla="*/ 345040 h 1045514"/>
                    <a:gd name="connsiteX304" fmla="*/ 606647 w 1084972"/>
                    <a:gd name="connsiteY304" fmla="*/ 334134 h 1045514"/>
                    <a:gd name="connsiteX305" fmla="*/ 775207 w 1084972"/>
                    <a:gd name="connsiteY305" fmla="*/ 355347 h 1045514"/>
                    <a:gd name="connsiteX306" fmla="*/ 775999 w 1084972"/>
                    <a:gd name="connsiteY306" fmla="*/ 355294 h 1045514"/>
                    <a:gd name="connsiteX307" fmla="*/ 777059 w 1084972"/>
                    <a:gd name="connsiteY307" fmla="*/ 355203 h 1045514"/>
                    <a:gd name="connsiteX308" fmla="*/ 776514 w 1084972"/>
                    <a:gd name="connsiteY308" fmla="*/ 350653 h 1045514"/>
                    <a:gd name="connsiteX309" fmla="*/ 603516 w 1084972"/>
                    <a:gd name="connsiteY309" fmla="*/ 326925 h 1045514"/>
                    <a:gd name="connsiteX310" fmla="*/ 597300 w 1084972"/>
                    <a:gd name="connsiteY310" fmla="*/ 311783 h 1045514"/>
                    <a:gd name="connsiteX311" fmla="*/ 637686 w 1084972"/>
                    <a:gd name="connsiteY311" fmla="*/ 314551 h 1045514"/>
                    <a:gd name="connsiteX312" fmla="*/ 642426 w 1084972"/>
                    <a:gd name="connsiteY312" fmla="*/ 314947 h 1045514"/>
                    <a:gd name="connsiteX313" fmla="*/ 633401 w 1084972"/>
                    <a:gd name="connsiteY313" fmla="*/ 306714 h 1045514"/>
                    <a:gd name="connsiteX314" fmla="*/ 594343 w 1084972"/>
                    <a:gd name="connsiteY314" fmla="*/ 304153 h 1045514"/>
                    <a:gd name="connsiteX315" fmla="*/ 585635 w 1084972"/>
                    <a:gd name="connsiteY315" fmla="*/ 279896 h 1045514"/>
                    <a:gd name="connsiteX316" fmla="*/ 614810 w 1084972"/>
                    <a:gd name="connsiteY316" fmla="*/ 268417 h 1045514"/>
                    <a:gd name="connsiteX317" fmla="*/ 633401 w 1084972"/>
                    <a:gd name="connsiteY317" fmla="*/ 306714 h 1045514"/>
                    <a:gd name="connsiteX318" fmla="*/ 441911 w 1084972"/>
                    <a:gd name="connsiteY318" fmla="*/ 114503 h 1045514"/>
                    <a:gd name="connsiteX319" fmla="*/ 437242 w 1084972"/>
                    <a:gd name="connsiteY319" fmla="*/ 49185 h 1045514"/>
                    <a:gd name="connsiteX320" fmla="*/ 439911 w 1084972"/>
                    <a:gd name="connsiteY320" fmla="*/ 44710 h 1045514"/>
                    <a:gd name="connsiteX321" fmla="*/ 455969 w 1084972"/>
                    <a:gd name="connsiteY321" fmla="*/ 135307 h 1045514"/>
                    <a:gd name="connsiteX322" fmla="*/ 449946 w 1084972"/>
                    <a:gd name="connsiteY322" fmla="*/ 117654 h 1045514"/>
                    <a:gd name="connsiteX323" fmla="*/ 439911 w 1084972"/>
                    <a:gd name="connsiteY323" fmla="*/ 119943 h 1045514"/>
                    <a:gd name="connsiteX324" fmla="*/ 441911 w 1084972"/>
                    <a:gd name="connsiteY324" fmla="*/ 114503 h 1045514"/>
                    <a:gd name="connsiteX325" fmla="*/ 319339 w 1084972"/>
                    <a:gd name="connsiteY325" fmla="*/ 68967 h 1045514"/>
                    <a:gd name="connsiteX326" fmla="*/ 336539 w 1084972"/>
                    <a:gd name="connsiteY326" fmla="*/ 31705 h 1045514"/>
                    <a:gd name="connsiteX327" fmla="*/ 335248 w 1084972"/>
                    <a:gd name="connsiteY327" fmla="*/ 42153 h 1045514"/>
                    <a:gd name="connsiteX328" fmla="*/ 330954 w 1084972"/>
                    <a:gd name="connsiteY328" fmla="*/ 38172 h 1045514"/>
                    <a:gd name="connsiteX329" fmla="*/ 431426 w 1084972"/>
                    <a:gd name="connsiteY329" fmla="*/ 130366 h 1045514"/>
                    <a:gd name="connsiteX330" fmla="*/ 383335 w 1084972"/>
                    <a:gd name="connsiteY330" fmla="*/ 143292 h 1045514"/>
                    <a:gd name="connsiteX331" fmla="*/ 322730 w 1084972"/>
                    <a:gd name="connsiteY331" fmla="*/ 81745 h 1045514"/>
                    <a:gd name="connsiteX332" fmla="*/ 319339 w 1084972"/>
                    <a:gd name="connsiteY332" fmla="*/ 68967 h 1045514"/>
                    <a:gd name="connsiteX333" fmla="*/ 404174 w 1084972"/>
                    <a:gd name="connsiteY333" fmla="*/ 127058 h 1045514"/>
                    <a:gd name="connsiteX334" fmla="*/ 404174 w 1084972"/>
                    <a:gd name="connsiteY334" fmla="*/ 127058 h 1045514"/>
                    <a:gd name="connsiteX335" fmla="*/ 404174 w 1084972"/>
                    <a:gd name="connsiteY335" fmla="*/ 127058 h 1045514"/>
                    <a:gd name="connsiteX336" fmla="*/ 270613 w 1084972"/>
                    <a:gd name="connsiteY336" fmla="*/ 100970 h 1045514"/>
                    <a:gd name="connsiteX337" fmla="*/ 309650 w 1084972"/>
                    <a:gd name="connsiteY337" fmla="*/ 71021 h 1045514"/>
                    <a:gd name="connsiteX338" fmla="*/ 317248 w 1084972"/>
                    <a:gd name="connsiteY338" fmla="*/ 90246 h 1045514"/>
                    <a:gd name="connsiteX339" fmla="*/ 381759 w 1084972"/>
                    <a:gd name="connsiteY339" fmla="*/ 153381 h 1045514"/>
                    <a:gd name="connsiteX340" fmla="*/ 388343 w 1084972"/>
                    <a:gd name="connsiteY340" fmla="*/ 152519 h 1045514"/>
                    <a:gd name="connsiteX341" fmla="*/ 402194 w 1084972"/>
                    <a:gd name="connsiteY341" fmla="*/ 127516 h 1045514"/>
                    <a:gd name="connsiteX342" fmla="*/ 421481 w 1084972"/>
                    <a:gd name="connsiteY342" fmla="*/ 134173 h 1045514"/>
                    <a:gd name="connsiteX343" fmla="*/ 430473 w 1084972"/>
                    <a:gd name="connsiteY343" fmla="*/ 139391 h 1045514"/>
                    <a:gd name="connsiteX344" fmla="*/ 435637 w 1084972"/>
                    <a:gd name="connsiteY344" fmla="*/ 141197 h 1045514"/>
                    <a:gd name="connsiteX345" fmla="*/ 475978 w 1084972"/>
                    <a:gd name="connsiteY345" fmla="*/ 253065 h 1045514"/>
                    <a:gd name="connsiteX346" fmla="*/ 484710 w 1084972"/>
                    <a:gd name="connsiteY346" fmla="*/ 273783 h 1045514"/>
                    <a:gd name="connsiteX347" fmla="*/ 518505 w 1084972"/>
                    <a:gd name="connsiteY347" fmla="*/ 334584 h 1045514"/>
                    <a:gd name="connsiteX348" fmla="*/ 522650 w 1084972"/>
                    <a:gd name="connsiteY348" fmla="*/ 331387 h 1045514"/>
                    <a:gd name="connsiteX349" fmla="*/ 481542 w 1084972"/>
                    <a:gd name="connsiteY349" fmla="*/ 247575 h 1045514"/>
                    <a:gd name="connsiteX350" fmla="*/ 475520 w 1084972"/>
                    <a:gd name="connsiteY350" fmla="*/ 232656 h 1045514"/>
                    <a:gd name="connsiteX351" fmla="*/ 440331 w 1084972"/>
                    <a:gd name="connsiteY351" fmla="*/ 139382 h 1045514"/>
                    <a:gd name="connsiteX352" fmla="*/ 445817 w 1084972"/>
                    <a:gd name="connsiteY352" fmla="*/ 124414 h 1045514"/>
                    <a:gd name="connsiteX353" fmla="*/ 454818 w 1084972"/>
                    <a:gd name="connsiteY353" fmla="*/ 147066 h 1045514"/>
                    <a:gd name="connsiteX354" fmla="*/ 460353 w 1084972"/>
                    <a:gd name="connsiteY354" fmla="*/ 145615 h 1045514"/>
                    <a:gd name="connsiteX355" fmla="*/ 463492 w 1084972"/>
                    <a:gd name="connsiteY355" fmla="*/ 64174 h 1045514"/>
                    <a:gd name="connsiteX356" fmla="*/ 480016 w 1084972"/>
                    <a:gd name="connsiteY356" fmla="*/ 64026 h 1045514"/>
                    <a:gd name="connsiteX357" fmla="*/ 541777 w 1084972"/>
                    <a:gd name="connsiteY357" fmla="*/ 117975 h 1045514"/>
                    <a:gd name="connsiteX358" fmla="*/ 555228 w 1084972"/>
                    <a:gd name="connsiteY358" fmla="*/ 147652 h 1045514"/>
                    <a:gd name="connsiteX359" fmla="*/ 609918 w 1084972"/>
                    <a:gd name="connsiteY359" fmla="*/ 259627 h 1045514"/>
                    <a:gd name="connsiteX360" fmla="*/ 582591 w 1084972"/>
                    <a:gd name="connsiteY360" fmla="*/ 270846 h 1045514"/>
                    <a:gd name="connsiteX361" fmla="*/ 546722 w 1084972"/>
                    <a:gd name="connsiteY361" fmla="*/ 147652 h 1045514"/>
                    <a:gd name="connsiteX362" fmla="*/ 545349 w 1084972"/>
                    <a:gd name="connsiteY362" fmla="*/ 141577 h 1045514"/>
                    <a:gd name="connsiteX363" fmla="*/ 541401 w 1084972"/>
                    <a:gd name="connsiteY363" fmla="*/ 132931 h 1045514"/>
                    <a:gd name="connsiteX364" fmla="*/ 534571 w 1084972"/>
                    <a:gd name="connsiteY364" fmla="*/ 138227 h 1045514"/>
                    <a:gd name="connsiteX365" fmla="*/ 537338 w 1084972"/>
                    <a:gd name="connsiteY365" fmla="*/ 144897 h 1045514"/>
                    <a:gd name="connsiteX366" fmla="*/ 537252 w 1084972"/>
                    <a:gd name="connsiteY366" fmla="*/ 144897 h 1045514"/>
                    <a:gd name="connsiteX367" fmla="*/ 589480 w 1084972"/>
                    <a:gd name="connsiteY367" fmla="*/ 316073 h 1045514"/>
                    <a:gd name="connsiteX368" fmla="*/ 610780 w 1084972"/>
                    <a:gd name="connsiteY368" fmla="*/ 358383 h 1045514"/>
                    <a:gd name="connsiteX369" fmla="*/ 547242 w 1084972"/>
                    <a:gd name="connsiteY369" fmla="*/ 370629 h 1045514"/>
                    <a:gd name="connsiteX370" fmla="*/ 529423 w 1084972"/>
                    <a:gd name="connsiteY370" fmla="*/ 343559 h 1045514"/>
                    <a:gd name="connsiteX371" fmla="*/ 498487 w 1084972"/>
                    <a:gd name="connsiteY371" fmla="*/ 330699 h 1045514"/>
                    <a:gd name="connsiteX372" fmla="*/ 484710 w 1084972"/>
                    <a:gd name="connsiteY372" fmla="*/ 328591 h 1045514"/>
                    <a:gd name="connsiteX373" fmla="*/ 438748 w 1084972"/>
                    <a:gd name="connsiteY373" fmla="*/ 336980 h 1045514"/>
                    <a:gd name="connsiteX374" fmla="*/ 310924 w 1084972"/>
                    <a:gd name="connsiteY374" fmla="*/ 328892 h 1045514"/>
                    <a:gd name="connsiteX375" fmla="*/ 315016 w 1084972"/>
                    <a:gd name="connsiteY375" fmla="*/ 311420 h 1045514"/>
                    <a:gd name="connsiteX376" fmla="*/ 317161 w 1084972"/>
                    <a:gd name="connsiteY376" fmla="*/ 207768 h 1045514"/>
                    <a:gd name="connsiteX377" fmla="*/ 313968 w 1084972"/>
                    <a:gd name="connsiteY377" fmla="*/ 177189 h 1045514"/>
                    <a:gd name="connsiteX378" fmla="*/ 306672 w 1084972"/>
                    <a:gd name="connsiteY378" fmla="*/ 178174 h 1045514"/>
                    <a:gd name="connsiteX379" fmla="*/ 303368 w 1084972"/>
                    <a:gd name="connsiteY379" fmla="*/ 274950 h 1045514"/>
                    <a:gd name="connsiteX380" fmla="*/ 303656 w 1084972"/>
                    <a:gd name="connsiteY380" fmla="*/ 327131 h 1045514"/>
                    <a:gd name="connsiteX381" fmla="*/ 218550 w 1084972"/>
                    <a:gd name="connsiteY381" fmla="*/ 341979 h 1045514"/>
                    <a:gd name="connsiteX382" fmla="*/ 207087 w 1084972"/>
                    <a:gd name="connsiteY382" fmla="*/ 346285 h 1045514"/>
                    <a:gd name="connsiteX383" fmla="*/ 208914 w 1084972"/>
                    <a:gd name="connsiteY383" fmla="*/ 348113 h 1045514"/>
                    <a:gd name="connsiteX384" fmla="*/ 297799 w 1084972"/>
                    <a:gd name="connsiteY384" fmla="*/ 333388 h 1045514"/>
                    <a:gd name="connsiteX385" fmla="*/ 329535 w 1084972"/>
                    <a:gd name="connsiteY385" fmla="*/ 335929 h 1045514"/>
                    <a:gd name="connsiteX386" fmla="*/ 413698 w 1084972"/>
                    <a:gd name="connsiteY386" fmla="*/ 348612 h 1045514"/>
                    <a:gd name="connsiteX387" fmla="*/ 441515 w 1084972"/>
                    <a:gd name="connsiteY387" fmla="*/ 343171 h 1045514"/>
                    <a:gd name="connsiteX388" fmla="*/ 475524 w 1084972"/>
                    <a:gd name="connsiteY388" fmla="*/ 335120 h 1045514"/>
                    <a:gd name="connsiteX389" fmla="*/ 500801 w 1084972"/>
                    <a:gd name="connsiteY389" fmla="*/ 338395 h 1045514"/>
                    <a:gd name="connsiteX390" fmla="*/ 525727 w 1084972"/>
                    <a:gd name="connsiteY390" fmla="*/ 349338 h 1045514"/>
                    <a:gd name="connsiteX391" fmla="*/ 541801 w 1084972"/>
                    <a:gd name="connsiteY391" fmla="*/ 370542 h 1045514"/>
                    <a:gd name="connsiteX392" fmla="*/ 516756 w 1084972"/>
                    <a:gd name="connsiteY392" fmla="*/ 346149 h 1045514"/>
                    <a:gd name="connsiteX393" fmla="*/ 514689 w 1084972"/>
                    <a:gd name="connsiteY393" fmla="*/ 349684 h 1045514"/>
                    <a:gd name="connsiteX394" fmla="*/ 541166 w 1084972"/>
                    <a:gd name="connsiteY394" fmla="*/ 379047 h 1045514"/>
                    <a:gd name="connsiteX395" fmla="*/ 536616 w 1084972"/>
                    <a:gd name="connsiteY395" fmla="*/ 385102 h 1045514"/>
                    <a:gd name="connsiteX396" fmla="*/ 535127 w 1084972"/>
                    <a:gd name="connsiteY396" fmla="*/ 385478 h 1045514"/>
                    <a:gd name="connsiteX397" fmla="*/ 519074 w 1084972"/>
                    <a:gd name="connsiteY397" fmla="*/ 364648 h 1045514"/>
                    <a:gd name="connsiteX398" fmla="*/ 505268 w 1084972"/>
                    <a:gd name="connsiteY398" fmla="*/ 354766 h 1045514"/>
                    <a:gd name="connsiteX399" fmla="*/ 503202 w 1084972"/>
                    <a:gd name="connsiteY399" fmla="*/ 358301 h 1045514"/>
                    <a:gd name="connsiteX400" fmla="*/ 530998 w 1084972"/>
                    <a:gd name="connsiteY400" fmla="*/ 384838 h 1045514"/>
                    <a:gd name="connsiteX401" fmla="*/ 526853 w 1084972"/>
                    <a:gd name="connsiteY401" fmla="*/ 386567 h 1045514"/>
                    <a:gd name="connsiteX402" fmla="*/ 522823 w 1084972"/>
                    <a:gd name="connsiteY402" fmla="*/ 383956 h 1045514"/>
                    <a:gd name="connsiteX403" fmla="*/ 512082 w 1084972"/>
                    <a:gd name="connsiteY403" fmla="*/ 376259 h 1045514"/>
                    <a:gd name="connsiteX404" fmla="*/ 511006 w 1084972"/>
                    <a:gd name="connsiteY404" fmla="*/ 375954 h 1045514"/>
                    <a:gd name="connsiteX405" fmla="*/ 493092 w 1084972"/>
                    <a:gd name="connsiteY405" fmla="*/ 365506 h 1045514"/>
                    <a:gd name="connsiteX406" fmla="*/ 491776 w 1084972"/>
                    <a:gd name="connsiteY406" fmla="*/ 370283 h 1045514"/>
                    <a:gd name="connsiteX407" fmla="*/ 515642 w 1084972"/>
                    <a:gd name="connsiteY407" fmla="*/ 400165 h 1045514"/>
                    <a:gd name="connsiteX408" fmla="*/ 490807 w 1084972"/>
                    <a:gd name="connsiteY408" fmla="*/ 381444 h 1045514"/>
                    <a:gd name="connsiteX409" fmla="*/ 485378 w 1084972"/>
                    <a:gd name="connsiteY409" fmla="*/ 378272 h 1045514"/>
                    <a:gd name="connsiteX410" fmla="*/ 484718 w 1084972"/>
                    <a:gd name="connsiteY410" fmla="*/ 378148 h 1045514"/>
                    <a:gd name="connsiteX411" fmla="*/ 479026 w 1084972"/>
                    <a:gd name="connsiteY411" fmla="*/ 378948 h 1045514"/>
                    <a:gd name="connsiteX412" fmla="*/ 453873 w 1084972"/>
                    <a:gd name="connsiteY412" fmla="*/ 379493 h 1045514"/>
                    <a:gd name="connsiteX413" fmla="*/ 446378 w 1084972"/>
                    <a:gd name="connsiteY413" fmla="*/ 378610 h 1045514"/>
                    <a:gd name="connsiteX414" fmla="*/ 444027 w 1084972"/>
                    <a:gd name="connsiteY414" fmla="*/ 379035 h 1045514"/>
                    <a:gd name="connsiteX415" fmla="*/ 404231 w 1084972"/>
                    <a:gd name="connsiteY415" fmla="*/ 382318 h 1045514"/>
                    <a:gd name="connsiteX416" fmla="*/ 388223 w 1084972"/>
                    <a:gd name="connsiteY416" fmla="*/ 382562 h 1045514"/>
                    <a:gd name="connsiteX417" fmla="*/ 371617 w 1084972"/>
                    <a:gd name="connsiteY417" fmla="*/ 384319 h 1045514"/>
                    <a:gd name="connsiteX418" fmla="*/ 202228 w 1084972"/>
                    <a:gd name="connsiteY418" fmla="*/ 374292 h 1045514"/>
                    <a:gd name="connsiteX419" fmla="*/ 203692 w 1084972"/>
                    <a:gd name="connsiteY419" fmla="*/ 360346 h 1045514"/>
                    <a:gd name="connsiteX420" fmla="*/ 210997 w 1084972"/>
                    <a:gd name="connsiteY420" fmla="*/ 211728 h 1045514"/>
                    <a:gd name="connsiteX421" fmla="*/ 270613 w 1084972"/>
                    <a:gd name="connsiteY421" fmla="*/ 100970 h 1045514"/>
                    <a:gd name="connsiteX422" fmla="*/ 199283 w 1084972"/>
                    <a:gd name="connsiteY422" fmla="*/ 384834 h 1045514"/>
                    <a:gd name="connsiteX423" fmla="*/ 198701 w 1084972"/>
                    <a:gd name="connsiteY423" fmla="*/ 377204 h 1045514"/>
                    <a:gd name="connsiteX424" fmla="*/ 364877 w 1084972"/>
                    <a:gd name="connsiteY424" fmla="*/ 392770 h 1045514"/>
                    <a:gd name="connsiteX425" fmla="*/ 394253 w 1084972"/>
                    <a:gd name="connsiteY425" fmla="*/ 388856 h 1045514"/>
                    <a:gd name="connsiteX426" fmla="*/ 406900 w 1084972"/>
                    <a:gd name="connsiteY426" fmla="*/ 391091 h 1045514"/>
                    <a:gd name="connsiteX427" fmla="*/ 349301 w 1084972"/>
                    <a:gd name="connsiteY427" fmla="*/ 409524 h 1045514"/>
                    <a:gd name="connsiteX428" fmla="*/ 230738 w 1084972"/>
                    <a:gd name="connsiteY428" fmla="*/ 399188 h 1045514"/>
                    <a:gd name="connsiteX429" fmla="*/ 199526 w 1084972"/>
                    <a:gd name="connsiteY429" fmla="*/ 393215 h 1045514"/>
                    <a:gd name="connsiteX430" fmla="*/ 199283 w 1084972"/>
                    <a:gd name="connsiteY430" fmla="*/ 384834 h 1045514"/>
                    <a:gd name="connsiteX431" fmla="*/ 347371 w 1084972"/>
                    <a:gd name="connsiteY431" fmla="*/ 418767 h 1045514"/>
                    <a:gd name="connsiteX432" fmla="*/ 412040 w 1084972"/>
                    <a:gd name="connsiteY432" fmla="*/ 401679 h 1045514"/>
                    <a:gd name="connsiteX433" fmla="*/ 442922 w 1084972"/>
                    <a:gd name="connsiteY433" fmla="*/ 406229 h 1045514"/>
                    <a:gd name="connsiteX434" fmla="*/ 441272 w 1084972"/>
                    <a:gd name="connsiteY434" fmla="*/ 530276 h 1045514"/>
                    <a:gd name="connsiteX435" fmla="*/ 438814 w 1084972"/>
                    <a:gd name="connsiteY435" fmla="*/ 549695 h 1045514"/>
                    <a:gd name="connsiteX436" fmla="*/ 307014 w 1084972"/>
                    <a:gd name="connsiteY436" fmla="*/ 528445 h 1045514"/>
                    <a:gd name="connsiteX437" fmla="*/ 216533 w 1084972"/>
                    <a:gd name="connsiteY437" fmla="*/ 406554 h 1045514"/>
                    <a:gd name="connsiteX438" fmla="*/ 347371 w 1084972"/>
                    <a:gd name="connsiteY438" fmla="*/ 418767 h 1045514"/>
                    <a:gd name="connsiteX439" fmla="*/ 413648 w 1084972"/>
                    <a:gd name="connsiteY439" fmla="*/ 396581 h 1045514"/>
                    <a:gd name="connsiteX440" fmla="*/ 414514 w 1084972"/>
                    <a:gd name="connsiteY440" fmla="*/ 392139 h 1045514"/>
                    <a:gd name="connsiteX441" fmla="*/ 442815 w 1084972"/>
                    <a:gd name="connsiteY441" fmla="*/ 396012 h 1045514"/>
                    <a:gd name="connsiteX442" fmla="*/ 442889 w 1084972"/>
                    <a:gd name="connsiteY442" fmla="*/ 400673 h 1045514"/>
                    <a:gd name="connsiteX443" fmla="*/ 413648 w 1084972"/>
                    <a:gd name="connsiteY443" fmla="*/ 396581 h 1045514"/>
                    <a:gd name="connsiteX444" fmla="*/ 442740 w 1084972"/>
                    <a:gd name="connsiteY444" fmla="*/ 389870 h 1045514"/>
                    <a:gd name="connsiteX445" fmla="*/ 417835 w 1084972"/>
                    <a:gd name="connsiteY445" fmla="*/ 386455 h 1045514"/>
                    <a:gd name="connsiteX446" fmla="*/ 443149 w 1084972"/>
                    <a:gd name="connsiteY446" fmla="*/ 383997 h 1045514"/>
                    <a:gd name="connsiteX447" fmla="*/ 442740 w 1084972"/>
                    <a:gd name="connsiteY447" fmla="*/ 389870 h 1045514"/>
                    <a:gd name="connsiteX448" fmla="*/ 192382 w 1084972"/>
                    <a:gd name="connsiteY448" fmla="*/ 128213 h 1045514"/>
                    <a:gd name="connsiteX449" fmla="*/ 189148 w 1084972"/>
                    <a:gd name="connsiteY449" fmla="*/ 117860 h 1045514"/>
                    <a:gd name="connsiteX450" fmla="*/ 238559 w 1084972"/>
                    <a:gd name="connsiteY450" fmla="*/ 123993 h 1045514"/>
                    <a:gd name="connsiteX451" fmla="*/ 199695 w 1084972"/>
                    <a:gd name="connsiteY451" fmla="*/ 206469 h 1045514"/>
                    <a:gd name="connsiteX452" fmla="*/ 192382 w 1084972"/>
                    <a:gd name="connsiteY452" fmla="*/ 128213 h 1045514"/>
                    <a:gd name="connsiteX453" fmla="*/ 10132 w 1084972"/>
                    <a:gd name="connsiteY453" fmla="*/ 689990 h 1045514"/>
                    <a:gd name="connsiteX454" fmla="*/ 52226 w 1084972"/>
                    <a:gd name="connsiteY454" fmla="*/ 486011 h 1045514"/>
                    <a:gd name="connsiteX455" fmla="*/ 139147 w 1084972"/>
                    <a:gd name="connsiteY455" fmla="*/ 916757 h 1045514"/>
                    <a:gd name="connsiteX456" fmla="*/ 10132 w 1084972"/>
                    <a:gd name="connsiteY456" fmla="*/ 689990 h 1045514"/>
                    <a:gd name="connsiteX457" fmla="*/ 72074 w 1084972"/>
                    <a:gd name="connsiteY457" fmla="*/ 462967 h 1045514"/>
                    <a:gd name="connsiteX458" fmla="*/ 173713 w 1084972"/>
                    <a:gd name="connsiteY458" fmla="*/ 453092 h 1045514"/>
                    <a:gd name="connsiteX459" fmla="*/ 175920 w 1084972"/>
                    <a:gd name="connsiteY459" fmla="*/ 496158 h 1045514"/>
                    <a:gd name="connsiteX460" fmla="*/ 178007 w 1084972"/>
                    <a:gd name="connsiteY460" fmla="*/ 508890 h 1045514"/>
                    <a:gd name="connsiteX461" fmla="*/ 180692 w 1084972"/>
                    <a:gd name="connsiteY461" fmla="*/ 511526 h 1045514"/>
                    <a:gd name="connsiteX462" fmla="*/ 182602 w 1084972"/>
                    <a:gd name="connsiteY462" fmla="*/ 541768 h 1045514"/>
                    <a:gd name="connsiteX463" fmla="*/ 180272 w 1084972"/>
                    <a:gd name="connsiteY463" fmla="*/ 641662 h 1045514"/>
                    <a:gd name="connsiteX464" fmla="*/ 171787 w 1084972"/>
                    <a:gd name="connsiteY464" fmla="*/ 658020 h 1045514"/>
                    <a:gd name="connsiteX465" fmla="*/ 154867 w 1084972"/>
                    <a:gd name="connsiteY465" fmla="*/ 653656 h 1045514"/>
                    <a:gd name="connsiteX466" fmla="*/ 128258 w 1084972"/>
                    <a:gd name="connsiteY466" fmla="*/ 673149 h 1045514"/>
                    <a:gd name="connsiteX467" fmla="*/ 132766 w 1084972"/>
                    <a:gd name="connsiteY467" fmla="*/ 686484 h 1045514"/>
                    <a:gd name="connsiteX468" fmla="*/ 144980 w 1084972"/>
                    <a:gd name="connsiteY468" fmla="*/ 701225 h 1045514"/>
                    <a:gd name="connsiteX469" fmla="*/ 159899 w 1084972"/>
                    <a:gd name="connsiteY469" fmla="*/ 686369 h 1045514"/>
                    <a:gd name="connsiteX470" fmla="*/ 173375 w 1084972"/>
                    <a:gd name="connsiteY470" fmla="*/ 682244 h 1045514"/>
                    <a:gd name="connsiteX471" fmla="*/ 183848 w 1084972"/>
                    <a:gd name="connsiteY471" fmla="*/ 693558 h 1045514"/>
                    <a:gd name="connsiteX472" fmla="*/ 187094 w 1084972"/>
                    <a:gd name="connsiteY472" fmla="*/ 697955 h 1045514"/>
                    <a:gd name="connsiteX473" fmla="*/ 204773 w 1084972"/>
                    <a:gd name="connsiteY473" fmla="*/ 691475 h 1045514"/>
                    <a:gd name="connsiteX474" fmla="*/ 208667 w 1084972"/>
                    <a:gd name="connsiteY474" fmla="*/ 669392 h 1045514"/>
                    <a:gd name="connsiteX475" fmla="*/ 208716 w 1084972"/>
                    <a:gd name="connsiteY475" fmla="*/ 669392 h 1045514"/>
                    <a:gd name="connsiteX476" fmla="*/ 209669 w 1084972"/>
                    <a:gd name="connsiteY476" fmla="*/ 643947 h 1045514"/>
                    <a:gd name="connsiteX477" fmla="*/ 176658 w 1084972"/>
                    <a:gd name="connsiteY477" fmla="*/ 691099 h 1045514"/>
                    <a:gd name="connsiteX478" fmla="*/ 172286 w 1084972"/>
                    <a:gd name="connsiteY478" fmla="*/ 688951 h 1045514"/>
                    <a:gd name="connsiteX479" fmla="*/ 170137 w 1084972"/>
                    <a:gd name="connsiteY479" fmla="*/ 693327 h 1045514"/>
                    <a:gd name="connsiteX480" fmla="*/ 197695 w 1084972"/>
                    <a:gd name="connsiteY480" fmla="*/ 717559 h 1045514"/>
                    <a:gd name="connsiteX481" fmla="*/ 219700 w 1084972"/>
                    <a:gd name="connsiteY481" fmla="*/ 704529 h 1045514"/>
                    <a:gd name="connsiteX482" fmla="*/ 210003 w 1084972"/>
                    <a:gd name="connsiteY482" fmla="*/ 635013 h 1045514"/>
                    <a:gd name="connsiteX483" fmla="*/ 213241 w 1084972"/>
                    <a:gd name="connsiteY483" fmla="*/ 548417 h 1045514"/>
                    <a:gd name="connsiteX484" fmla="*/ 248335 w 1084972"/>
                    <a:gd name="connsiteY484" fmla="*/ 553766 h 1045514"/>
                    <a:gd name="connsiteX485" fmla="*/ 238489 w 1084972"/>
                    <a:gd name="connsiteY485" fmla="*/ 862263 h 1045514"/>
                    <a:gd name="connsiteX486" fmla="*/ 236299 w 1084972"/>
                    <a:gd name="connsiteY486" fmla="*/ 860514 h 1045514"/>
                    <a:gd name="connsiteX487" fmla="*/ 181703 w 1084972"/>
                    <a:gd name="connsiteY487" fmla="*/ 849101 h 1045514"/>
                    <a:gd name="connsiteX488" fmla="*/ 140892 w 1084972"/>
                    <a:gd name="connsiteY488" fmla="*/ 851692 h 1045514"/>
                    <a:gd name="connsiteX489" fmla="*/ 147013 w 1084972"/>
                    <a:gd name="connsiteY489" fmla="*/ 870496 h 1045514"/>
                    <a:gd name="connsiteX490" fmla="*/ 163529 w 1084972"/>
                    <a:gd name="connsiteY490" fmla="*/ 875767 h 1045514"/>
                    <a:gd name="connsiteX491" fmla="*/ 190798 w 1084972"/>
                    <a:gd name="connsiteY491" fmla="*/ 883971 h 1045514"/>
                    <a:gd name="connsiteX492" fmla="*/ 216256 w 1084972"/>
                    <a:gd name="connsiteY492" fmla="*/ 891300 h 1045514"/>
                    <a:gd name="connsiteX493" fmla="*/ 151134 w 1084972"/>
                    <a:gd name="connsiteY493" fmla="*/ 918502 h 1045514"/>
                    <a:gd name="connsiteX494" fmla="*/ 151167 w 1084972"/>
                    <a:gd name="connsiteY494" fmla="*/ 918453 h 1045514"/>
                    <a:gd name="connsiteX495" fmla="*/ 72087 w 1084972"/>
                    <a:gd name="connsiteY495" fmla="*/ 462971 h 1045514"/>
                    <a:gd name="connsiteX496" fmla="*/ 72074 w 1084972"/>
                    <a:gd name="connsiteY496" fmla="*/ 462967 h 1045514"/>
                    <a:gd name="connsiteX497" fmla="*/ 173016 w 1084972"/>
                    <a:gd name="connsiteY497" fmla="*/ 425519 h 1045514"/>
                    <a:gd name="connsiteX498" fmla="*/ 173284 w 1084972"/>
                    <a:gd name="connsiteY498" fmla="*/ 435418 h 1045514"/>
                    <a:gd name="connsiteX499" fmla="*/ 99768 w 1084972"/>
                    <a:gd name="connsiteY499" fmla="*/ 429504 h 1045514"/>
                    <a:gd name="connsiteX500" fmla="*/ 172822 w 1084972"/>
                    <a:gd name="connsiteY500" fmla="*/ 417588 h 1045514"/>
                    <a:gd name="connsiteX501" fmla="*/ 173016 w 1084972"/>
                    <a:gd name="connsiteY501" fmla="*/ 425519 h 1045514"/>
                    <a:gd name="connsiteX502" fmla="*/ 228969 w 1084972"/>
                    <a:gd name="connsiteY502" fmla="*/ 892934 h 1045514"/>
                    <a:gd name="connsiteX503" fmla="*/ 230837 w 1084972"/>
                    <a:gd name="connsiteY503" fmla="*/ 894633 h 1045514"/>
                    <a:gd name="connsiteX504" fmla="*/ 259913 w 1084972"/>
                    <a:gd name="connsiteY504" fmla="*/ 897978 h 1045514"/>
                    <a:gd name="connsiteX505" fmla="*/ 174262 w 1084972"/>
                    <a:gd name="connsiteY505" fmla="*/ 925955 h 1045514"/>
                    <a:gd name="connsiteX506" fmla="*/ 228969 w 1084972"/>
                    <a:gd name="connsiteY506" fmla="*/ 892934 h 1045514"/>
                    <a:gd name="connsiteX507" fmla="*/ 219420 w 1084972"/>
                    <a:gd name="connsiteY507" fmla="*/ 886866 h 1045514"/>
                    <a:gd name="connsiteX508" fmla="*/ 192650 w 1084972"/>
                    <a:gd name="connsiteY508" fmla="*/ 879949 h 1045514"/>
                    <a:gd name="connsiteX509" fmla="*/ 149715 w 1084972"/>
                    <a:gd name="connsiteY509" fmla="*/ 867794 h 1045514"/>
                    <a:gd name="connsiteX510" fmla="*/ 147236 w 1084972"/>
                    <a:gd name="connsiteY510" fmla="*/ 862894 h 1045514"/>
                    <a:gd name="connsiteX511" fmla="*/ 151130 w 1084972"/>
                    <a:gd name="connsiteY511" fmla="*/ 850838 h 1045514"/>
                    <a:gd name="connsiteX512" fmla="*/ 175437 w 1084972"/>
                    <a:gd name="connsiteY512" fmla="*/ 854352 h 1045514"/>
                    <a:gd name="connsiteX513" fmla="*/ 235622 w 1084972"/>
                    <a:gd name="connsiteY513" fmla="*/ 866891 h 1045514"/>
                    <a:gd name="connsiteX514" fmla="*/ 220035 w 1084972"/>
                    <a:gd name="connsiteY514" fmla="*/ 887341 h 1045514"/>
                    <a:gd name="connsiteX515" fmla="*/ 219420 w 1084972"/>
                    <a:gd name="connsiteY515" fmla="*/ 886866 h 1045514"/>
                    <a:gd name="connsiteX516" fmla="*/ 257413 w 1084972"/>
                    <a:gd name="connsiteY516" fmla="*/ 893928 h 1045514"/>
                    <a:gd name="connsiteX517" fmla="*/ 231077 w 1084972"/>
                    <a:gd name="connsiteY517" fmla="*/ 890570 h 1045514"/>
                    <a:gd name="connsiteX518" fmla="*/ 247456 w 1084972"/>
                    <a:gd name="connsiteY518" fmla="*/ 868314 h 1045514"/>
                    <a:gd name="connsiteX519" fmla="*/ 275575 w 1084972"/>
                    <a:gd name="connsiteY519" fmla="*/ 874822 h 1045514"/>
                    <a:gd name="connsiteX520" fmla="*/ 262334 w 1084972"/>
                    <a:gd name="connsiteY520" fmla="*/ 894686 h 1045514"/>
                    <a:gd name="connsiteX521" fmla="*/ 257413 w 1084972"/>
                    <a:gd name="connsiteY521" fmla="*/ 893928 h 1045514"/>
                    <a:gd name="connsiteX522" fmla="*/ 275088 w 1084972"/>
                    <a:gd name="connsiteY522" fmla="*/ 868792 h 1045514"/>
                    <a:gd name="connsiteX523" fmla="*/ 249552 w 1084972"/>
                    <a:gd name="connsiteY523" fmla="*/ 864866 h 1045514"/>
                    <a:gd name="connsiteX524" fmla="*/ 263811 w 1084972"/>
                    <a:gd name="connsiteY524" fmla="*/ 555993 h 1045514"/>
                    <a:gd name="connsiteX525" fmla="*/ 276713 w 1084972"/>
                    <a:gd name="connsiteY525" fmla="*/ 559157 h 1045514"/>
                    <a:gd name="connsiteX526" fmla="*/ 288943 w 1084972"/>
                    <a:gd name="connsiteY526" fmla="*/ 561178 h 1045514"/>
                    <a:gd name="connsiteX527" fmla="*/ 279027 w 1084972"/>
                    <a:gd name="connsiteY527" fmla="*/ 869510 h 1045514"/>
                    <a:gd name="connsiteX528" fmla="*/ 275088 w 1084972"/>
                    <a:gd name="connsiteY528" fmla="*/ 868792 h 1045514"/>
                    <a:gd name="connsiteX529" fmla="*/ 284909 w 1084972"/>
                    <a:gd name="connsiteY529" fmla="*/ 556060 h 1045514"/>
                    <a:gd name="connsiteX530" fmla="*/ 263118 w 1084972"/>
                    <a:gd name="connsiteY530" fmla="*/ 554129 h 1045514"/>
                    <a:gd name="connsiteX531" fmla="*/ 249411 w 1084972"/>
                    <a:gd name="connsiteY531" fmla="*/ 522374 h 1045514"/>
                    <a:gd name="connsiteX532" fmla="*/ 275398 w 1084972"/>
                    <a:gd name="connsiteY532" fmla="*/ 527550 h 1045514"/>
                    <a:gd name="connsiteX533" fmla="*/ 287219 w 1084972"/>
                    <a:gd name="connsiteY533" fmla="*/ 556365 h 1045514"/>
                    <a:gd name="connsiteX534" fmla="*/ 284909 w 1084972"/>
                    <a:gd name="connsiteY534" fmla="*/ 556060 h 1045514"/>
                    <a:gd name="connsiteX535" fmla="*/ 262433 w 1084972"/>
                    <a:gd name="connsiteY535" fmla="*/ 520171 h 1045514"/>
                    <a:gd name="connsiteX536" fmla="*/ 247811 w 1084972"/>
                    <a:gd name="connsiteY536" fmla="*/ 519198 h 1045514"/>
                    <a:gd name="connsiteX537" fmla="*/ 177339 w 1084972"/>
                    <a:gd name="connsiteY537" fmla="*/ 437679 h 1045514"/>
                    <a:gd name="connsiteX538" fmla="*/ 176535 w 1084972"/>
                    <a:gd name="connsiteY538" fmla="*/ 418821 h 1045514"/>
                    <a:gd name="connsiteX539" fmla="*/ 272972 w 1084972"/>
                    <a:gd name="connsiteY539" fmla="*/ 522386 h 1045514"/>
                    <a:gd name="connsiteX540" fmla="*/ 262433 w 1084972"/>
                    <a:gd name="connsiteY540" fmla="*/ 520171 h 1045514"/>
                    <a:gd name="connsiteX541" fmla="*/ 175850 w 1084972"/>
                    <a:gd name="connsiteY541" fmla="*/ 670625 h 1045514"/>
                    <a:gd name="connsiteX542" fmla="*/ 173651 w 1084972"/>
                    <a:gd name="connsiteY542" fmla="*/ 661757 h 1045514"/>
                    <a:gd name="connsiteX543" fmla="*/ 177615 w 1084972"/>
                    <a:gd name="connsiteY543" fmla="*/ 654551 h 1045514"/>
                    <a:gd name="connsiteX544" fmla="*/ 183081 w 1084972"/>
                    <a:gd name="connsiteY544" fmla="*/ 644557 h 1045514"/>
                    <a:gd name="connsiteX545" fmla="*/ 199600 w 1084972"/>
                    <a:gd name="connsiteY545" fmla="*/ 685960 h 1045514"/>
                    <a:gd name="connsiteX546" fmla="*/ 188402 w 1084972"/>
                    <a:gd name="connsiteY546" fmla="*/ 691198 h 1045514"/>
                    <a:gd name="connsiteX547" fmla="*/ 175029 w 1084972"/>
                    <a:gd name="connsiteY547" fmla="*/ 678998 h 1045514"/>
                    <a:gd name="connsiteX548" fmla="*/ 175850 w 1084972"/>
                    <a:gd name="connsiteY548" fmla="*/ 670625 h 1045514"/>
                    <a:gd name="connsiteX549" fmla="*/ 181509 w 1084972"/>
                    <a:gd name="connsiteY549" fmla="*/ 495188 h 1045514"/>
                    <a:gd name="connsiteX550" fmla="*/ 178692 w 1084972"/>
                    <a:gd name="connsiteY550" fmla="*/ 456359 h 1045514"/>
                    <a:gd name="connsiteX551" fmla="*/ 229583 w 1084972"/>
                    <a:gd name="connsiteY551" fmla="*/ 514838 h 1045514"/>
                    <a:gd name="connsiteX552" fmla="*/ 182070 w 1084972"/>
                    <a:gd name="connsiteY552" fmla="*/ 507401 h 1045514"/>
                    <a:gd name="connsiteX553" fmla="*/ 181509 w 1084972"/>
                    <a:gd name="connsiteY553" fmla="*/ 495188 h 1045514"/>
                    <a:gd name="connsiteX554" fmla="*/ 201028 w 1084972"/>
                    <a:gd name="connsiteY554" fmla="*/ 647671 h 1045514"/>
                    <a:gd name="connsiteX555" fmla="*/ 187209 w 1084972"/>
                    <a:gd name="connsiteY555" fmla="*/ 638440 h 1045514"/>
                    <a:gd name="connsiteX556" fmla="*/ 189437 w 1084972"/>
                    <a:gd name="connsiteY556" fmla="*/ 543677 h 1045514"/>
                    <a:gd name="connsiteX557" fmla="*/ 206390 w 1084972"/>
                    <a:gd name="connsiteY557" fmla="*/ 547142 h 1045514"/>
                    <a:gd name="connsiteX558" fmla="*/ 202545 w 1084972"/>
                    <a:gd name="connsiteY558" fmla="*/ 649961 h 1045514"/>
                    <a:gd name="connsiteX559" fmla="*/ 201028 w 1084972"/>
                    <a:gd name="connsiteY559" fmla="*/ 647671 h 1045514"/>
                    <a:gd name="connsiteX560" fmla="*/ 203898 w 1084972"/>
                    <a:gd name="connsiteY560" fmla="*/ 542287 h 1045514"/>
                    <a:gd name="connsiteX561" fmla="*/ 188604 w 1084972"/>
                    <a:gd name="connsiteY561" fmla="*/ 539685 h 1045514"/>
                    <a:gd name="connsiteX562" fmla="*/ 186983 w 1084972"/>
                    <a:gd name="connsiteY562" fmla="*/ 538814 h 1045514"/>
                    <a:gd name="connsiteX563" fmla="*/ 184487 w 1084972"/>
                    <a:gd name="connsiteY563" fmla="*/ 512565 h 1045514"/>
                    <a:gd name="connsiteX564" fmla="*/ 229621 w 1084972"/>
                    <a:gd name="connsiteY564" fmla="*/ 519656 h 1045514"/>
                    <a:gd name="connsiteX565" fmla="*/ 231885 w 1084972"/>
                    <a:gd name="connsiteY565" fmla="*/ 518905 h 1045514"/>
                    <a:gd name="connsiteX566" fmla="*/ 246916 w 1084972"/>
                    <a:gd name="connsiteY566" fmla="*/ 550256 h 1045514"/>
                    <a:gd name="connsiteX567" fmla="*/ 203898 w 1084972"/>
                    <a:gd name="connsiteY567" fmla="*/ 542287 h 1045514"/>
                    <a:gd name="connsiteX568" fmla="*/ 159408 w 1084972"/>
                    <a:gd name="connsiteY568" fmla="*/ 661943 h 1045514"/>
                    <a:gd name="connsiteX569" fmla="*/ 157165 w 1084972"/>
                    <a:gd name="connsiteY569" fmla="*/ 657484 h 1045514"/>
                    <a:gd name="connsiteX570" fmla="*/ 169263 w 1084972"/>
                    <a:gd name="connsiteY570" fmla="*/ 664092 h 1045514"/>
                    <a:gd name="connsiteX571" fmla="*/ 161260 w 1084972"/>
                    <a:gd name="connsiteY571" fmla="*/ 682871 h 1045514"/>
                    <a:gd name="connsiteX572" fmla="*/ 159408 w 1084972"/>
                    <a:gd name="connsiteY572" fmla="*/ 661943 h 1045514"/>
                    <a:gd name="connsiteX573" fmla="*/ 140067 w 1084972"/>
                    <a:gd name="connsiteY573" fmla="*/ 690836 h 1045514"/>
                    <a:gd name="connsiteX574" fmla="*/ 135493 w 1084972"/>
                    <a:gd name="connsiteY574" fmla="*/ 657265 h 1045514"/>
                    <a:gd name="connsiteX575" fmla="*/ 147632 w 1084972"/>
                    <a:gd name="connsiteY575" fmla="*/ 652196 h 1045514"/>
                    <a:gd name="connsiteX576" fmla="*/ 158142 w 1084972"/>
                    <a:gd name="connsiteY576" fmla="*/ 673335 h 1045514"/>
                    <a:gd name="connsiteX577" fmla="*/ 149740 w 1084972"/>
                    <a:gd name="connsiteY577" fmla="*/ 695133 h 1045514"/>
                    <a:gd name="connsiteX578" fmla="*/ 139147 w 1084972"/>
                    <a:gd name="connsiteY578" fmla="*/ 690749 h 1045514"/>
                    <a:gd name="connsiteX579" fmla="*/ 140067 w 1084972"/>
                    <a:gd name="connsiteY579" fmla="*/ 690836 h 1045514"/>
                    <a:gd name="connsiteX580" fmla="*/ 133620 w 1084972"/>
                    <a:gd name="connsiteY580" fmla="*/ 673149 h 1045514"/>
                    <a:gd name="connsiteX581" fmla="*/ 135744 w 1084972"/>
                    <a:gd name="connsiteY581" fmla="*/ 662083 h 1045514"/>
                    <a:gd name="connsiteX582" fmla="*/ 144184 w 1084972"/>
                    <a:gd name="connsiteY582" fmla="*/ 671825 h 1045514"/>
                    <a:gd name="connsiteX583" fmla="*/ 139246 w 1084972"/>
                    <a:gd name="connsiteY583" fmla="*/ 684649 h 1045514"/>
                    <a:gd name="connsiteX584" fmla="*/ 133620 w 1084972"/>
                    <a:gd name="connsiteY584" fmla="*/ 673149 h 1045514"/>
                    <a:gd name="connsiteX585" fmla="*/ 285557 w 1084972"/>
                    <a:gd name="connsiteY585" fmla="*/ 902065 h 1045514"/>
                    <a:gd name="connsiteX586" fmla="*/ 115170 w 1084972"/>
                    <a:gd name="connsiteY586" fmla="*/ 916700 h 1045514"/>
                    <a:gd name="connsiteX587" fmla="*/ 159041 w 1084972"/>
                    <a:gd name="connsiteY587" fmla="*/ 927601 h 1045514"/>
                    <a:gd name="connsiteX588" fmla="*/ 283445 w 1084972"/>
                    <a:gd name="connsiteY588" fmla="*/ 873304 h 1045514"/>
                    <a:gd name="connsiteX589" fmla="*/ 197724 w 1084972"/>
                    <a:gd name="connsiteY589" fmla="*/ 422546 h 1045514"/>
                    <a:gd name="connsiteX590" fmla="*/ 77342 w 1084972"/>
                    <a:gd name="connsiteY590" fmla="*/ 441626 h 1045514"/>
                    <a:gd name="connsiteX591" fmla="*/ 77391 w 1084972"/>
                    <a:gd name="connsiteY591" fmla="*/ 441671 h 1045514"/>
                    <a:gd name="connsiteX592" fmla="*/ 39930 w 1084972"/>
                    <a:gd name="connsiteY592" fmla="*/ 483347 h 1045514"/>
                    <a:gd name="connsiteX593" fmla="*/ 259822 w 1084972"/>
                    <a:gd name="connsiteY593" fmla="*/ 456986 h 1045514"/>
                    <a:gd name="connsiteX594" fmla="*/ 285557 w 1084972"/>
                    <a:gd name="connsiteY594" fmla="*/ 902065 h 1045514"/>
                    <a:gd name="connsiteX595" fmla="*/ 446119 w 1084972"/>
                    <a:gd name="connsiteY595" fmla="*/ 644908 h 1045514"/>
                    <a:gd name="connsiteX596" fmla="*/ 449798 w 1084972"/>
                    <a:gd name="connsiteY596" fmla="*/ 786964 h 1045514"/>
                    <a:gd name="connsiteX597" fmla="*/ 422892 w 1084972"/>
                    <a:gd name="connsiteY597" fmla="*/ 797589 h 1045514"/>
                    <a:gd name="connsiteX598" fmla="*/ 420190 w 1084972"/>
                    <a:gd name="connsiteY598" fmla="*/ 801111 h 1045514"/>
                    <a:gd name="connsiteX599" fmla="*/ 359626 w 1084972"/>
                    <a:gd name="connsiteY599" fmla="*/ 849538 h 1045514"/>
                    <a:gd name="connsiteX600" fmla="*/ 341827 w 1084972"/>
                    <a:gd name="connsiteY600" fmla="*/ 878506 h 1045514"/>
                    <a:gd name="connsiteX601" fmla="*/ 307955 w 1084972"/>
                    <a:gd name="connsiteY601" fmla="*/ 874880 h 1045514"/>
                    <a:gd name="connsiteX602" fmla="*/ 330835 w 1084972"/>
                    <a:gd name="connsiteY602" fmla="*/ 603460 h 1045514"/>
                    <a:gd name="connsiteX603" fmla="*/ 413178 w 1084972"/>
                    <a:gd name="connsiteY603" fmla="*/ 612101 h 1045514"/>
                    <a:gd name="connsiteX604" fmla="*/ 418111 w 1084972"/>
                    <a:gd name="connsiteY604" fmla="*/ 613000 h 1045514"/>
                    <a:gd name="connsiteX605" fmla="*/ 446098 w 1084972"/>
                    <a:gd name="connsiteY605" fmla="*/ 615355 h 1045514"/>
                    <a:gd name="connsiteX606" fmla="*/ 446119 w 1084972"/>
                    <a:gd name="connsiteY606" fmla="*/ 644908 h 1045514"/>
                    <a:gd name="connsiteX607" fmla="*/ 411916 w 1084972"/>
                    <a:gd name="connsiteY607" fmla="*/ 593478 h 1045514"/>
                    <a:gd name="connsiteX608" fmla="*/ 409961 w 1084972"/>
                    <a:gd name="connsiteY608" fmla="*/ 607320 h 1045514"/>
                    <a:gd name="connsiteX609" fmla="*/ 329865 w 1084972"/>
                    <a:gd name="connsiteY609" fmla="*/ 599244 h 1045514"/>
                    <a:gd name="connsiteX610" fmla="*/ 321570 w 1084972"/>
                    <a:gd name="connsiteY610" fmla="*/ 568611 h 1045514"/>
                    <a:gd name="connsiteX611" fmla="*/ 410959 w 1084972"/>
                    <a:gd name="connsiteY611" fmla="*/ 581310 h 1045514"/>
                    <a:gd name="connsiteX612" fmla="*/ 414032 w 1084972"/>
                    <a:gd name="connsiteY612" fmla="*/ 591737 h 1045514"/>
                    <a:gd name="connsiteX613" fmla="*/ 411916 w 1084972"/>
                    <a:gd name="connsiteY613" fmla="*/ 593478 h 1045514"/>
                    <a:gd name="connsiteX614" fmla="*/ 341745 w 1084972"/>
                    <a:gd name="connsiteY614" fmla="*/ 910954 h 1045514"/>
                    <a:gd name="connsiteX615" fmla="*/ 291728 w 1084972"/>
                    <a:gd name="connsiteY615" fmla="*/ 902878 h 1045514"/>
                    <a:gd name="connsiteX616" fmla="*/ 305158 w 1084972"/>
                    <a:gd name="connsiteY616" fmla="*/ 879904 h 1045514"/>
                    <a:gd name="connsiteX617" fmla="*/ 333714 w 1084972"/>
                    <a:gd name="connsiteY617" fmla="*/ 885175 h 1045514"/>
                    <a:gd name="connsiteX618" fmla="*/ 351228 w 1084972"/>
                    <a:gd name="connsiteY618" fmla="*/ 880589 h 1045514"/>
                    <a:gd name="connsiteX619" fmla="*/ 381900 w 1084972"/>
                    <a:gd name="connsiteY619" fmla="*/ 815160 h 1045514"/>
                    <a:gd name="connsiteX620" fmla="*/ 420169 w 1084972"/>
                    <a:gd name="connsiteY620" fmla="*/ 807801 h 1045514"/>
                    <a:gd name="connsiteX621" fmla="*/ 420231 w 1084972"/>
                    <a:gd name="connsiteY621" fmla="*/ 812029 h 1045514"/>
                    <a:gd name="connsiteX622" fmla="*/ 422929 w 1084972"/>
                    <a:gd name="connsiteY622" fmla="*/ 815246 h 1045514"/>
                    <a:gd name="connsiteX623" fmla="*/ 421976 w 1084972"/>
                    <a:gd name="connsiteY623" fmla="*/ 828037 h 1045514"/>
                    <a:gd name="connsiteX624" fmla="*/ 377061 w 1084972"/>
                    <a:gd name="connsiteY624" fmla="*/ 870302 h 1045514"/>
                    <a:gd name="connsiteX625" fmla="*/ 365532 w 1084972"/>
                    <a:gd name="connsiteY625" fmla="*/ 899096 h 1045514"/>
                    <a:gd name="connsiteX626" fmla="*/ 350489 w 1084972"/>
                    <a:gd name="connsiteY626" fmla="*/ 909564 h 1045514"/>
                    <a:gd name="connsiteX627" fmla="*/ 341745 w 1084972"/>
                    <a:gd name="connsiteY627" fmla="*/ 910954 h 1045514"/>
                    <a:gd name="connsiteX628" fmla="*/ 428535 w 1084972"/>
                    <a:gd name="connsiteY628" fmla="*/ 854492 h 1045514"/>
                    <a:gd name="connsiteX629" fmla="*/ 422822 w 1084972"/>
                    <a:gd name="connsiteY629" fmla="*/ 868000 h 1045514"/>
                    <a:gd name="connsiteX630" fmla="*/ 411689 w 1084972"/>
                    <a:gd name="connsiteY630" fmla="*/ 893148 h 1045514"/>
                    <a:gd name="connsiteX631" fmla="*/ 370833 w 1084972"/>
                    <a:gd name="connsiteY631" fmla="*/ 897524 h 1045514"/>
                    <a:gd name="connsiteX632" fmla="*/ 391857 w 1084972"/>
                    <a:gd name="connsiteY632" fmla="*/ 848334 h 1045514"/>
                    <a:gd name="connsiteX633" fmla="*/ 422038 w 1084972"/>
                    <a:gd name="connsiteY633" fmla="*/ 833263 h 1045514"/>
                    <a:gd name="connsiteX634" fmla="*/ 428535 w 1084972"/>
                    <a:gd name="connsiteY634" fmla="*/ 854492 h 1045514"/>
                    <a:gd name="connsiteX635" fmla="*/ 470063 w 1084972"/>
                    <a:gd name="connsiteY635" fmla="*/ 968794 h 1045514"/>
                    <a:gd name="connsiteX636" fmla="*/ 328191 w 1084972"/>
                    <a:gd name="connsiteY636" fmla="*/ 968789 h 1045514"/>
                    <a:gd name="connsiteX637" fmla="*/ 409408 w 1084972"/>
                    <a:gd name="connsiteY637" fmla="*/ 898609 h 1045514"/>
                    <a:gd name="connsiteX638" fmla="*/ 403027 w 1084972"/>
                    <a:gd name="connsiteY638" fmla="*/ 913994 h 1045514"/>
                    <a:gd name="connsiteX639" fmla="*/ 399129 w 1084972"/>
                    <a:gd name="connsiteY639" fmla="*/ 1023733 h 1045514"/>
                    <a:gd name="connsiteX640" fmla="*/ 435365 w 1084972"/>
                    <a:gd name="connsiteY640" fmla="*/ 927510 h 1045514"/>
                    <a:gd name="connsiteX641" fmla="*/ 441738 w 1084972"/>
                    <a:gd name="connsiteY641" fmla="*/ 912125 h 1045514"/>
                    <a:gd name="connsiteX642" fmla="*/ 470063 w 1084972"/>
                    <a:gd name="connsiteY642" fmla="*/ 968794 h 1045514"/>
                    <a:gd name="connsiteX643" fmla="*/ 376294 w 1084972"/>
                    <a:gd name="connsiteY643" fmla="*/ 986872 h 1045514"/>
                    <a:gd name="connsiteX644" fmla="*/ 382106 w 1084972"/>
                    <a:gd name="connsiteY644" fmla="*/ 988134 h 1045514"/>
                    <a:gd name="connsiteX645" fmla="*/ 371608 w 1084972"/>
                    <a:gd name="connsiteY645" fmla="*/ 998194 h 1045514"/>
                    <a:gd name="connsiteX646" fmla="*/ 357724 w 1084972"/>
                    <a:gd name="connsiteY646" fmla="*/ 970988 h 1045514"/>
                    <a:gd name="connsiteX647" fmla="*/ 361094 w 1084972"/>
                    <a:gd name="connsiteY647" fmla="*/ 966298 h 1045514"/>
                    <a:gd name="connsiteX648" fmla="*/ 379441 w 1084972"/>
                    <a:gd name="connsiteY648" fmla="*/ 971099 h 1045514"/>
                    <a:gd name="connsiteX649" fmla="*/ 374380 w 1084972"/>
                    <a:gd name="connsiteY649" fmla="*/ 982924 h 1045514"/>
                    <a:gd name="connsiteX650" fmla="*/ 376294 w 1084972"/>
                    <a:gd name="connsiteY650" fmla="*/ 986872 h 1045514"/>
                    <a:gd name="connsiteX651" fmla="*/ 363676 w 1084972"/>
                    <a:gd name="connsiteY651" fmla="*/ 955318 h 1045514"/>
                    <a:gd name="connsiteX652" fmla="*/ 360772 w 1084972"/>
                    <a:gd name="connsiteY652" fmla="*/ 950344 h 1045514"/>
                    <a:gd name="connsiteX653" fmla="*/ 383578 w 1084972"/>
                    <a:gd name="connsiteY653" fmla="*/ 930026 h 1045514"/>
                    <a:gd name="connsiteX654" fmla="*/ 388970 w 1084972"/>
                    <a:gd name="connsiteY654" fmla="*/ 932101 h 1045514"/>
                    <a:gd name="connsiteX655" fmla="*/ 388970 w 1084972"/>
                    <a:gd name="connsiteY655" fmla="*/ 948212 h 1045514"/>
                    <a:gd name="connsiteX656" fmla="*/ 384259 w 1084972"/>
                    <a:gd name="connsiteY656" fmla="*/ 959625 h 1045514"/>
                    <a:gd name="connsiteX657" fmla="*/ 363676 w 1084972"/>
                    <a:gd name="connsiteY657" fmla="*/ 955318 h 1045514"/>
                    <a:gd name="connsiteX658" fmla="*/ 421918 w 1084972"/>
                    <a:gd name="connsiteY658" fmla="*/ 998557 h 1045514"/>
                    <a:gd name="connsiteX659" fmla="*/ 421019 w 1084972"/>
                    <a:gd name="connsiteY659" fmla="*/ 1004245 h 1045514"/>
                    <a:gd name="connsiteX660" fmla="*/ 390504 w 1084972"/>
                    <a:gd name="connsiteY660" fmla="*/ 1005569 h 1045514"/>
                    <a:gd name="connsiteX661" fmla="*/ 387637 w 1084972"/>
                    <a:gd name="connsiteY661" fmla="*/ 1000553 h 1045514"/>
                    <a:gd name="connsiteX662" fmla="*/ 397578 w 1084972"/>
                    <a:gd name="connsiteY662" fmla="*/ 988373 h 1045514"/>
                    <a:gd name="connsiteX663" fmla="*/ 411747 w 1084972"/>
                    <a:gd name="connsiteY663" fmla="*/ 985028 h 1045514"/>
                    <a:gd name="connsiteX664" fmla="*/ 421918 w 1084972"/>
                    <a:gd name="connsiteY664" fmla="*/ 998557 h 1045514"/>
                    <a:gd name="connsiteX665" fmla="*/ 415834 w 1084972"/>
                    <a:gd name="connsiteY665" fmla="*/ 974597 h 1045514"/>
                    <a:gd name="connsiteX666" fmla="*/ 419105 w 1084972"/>
                    <a:gd name="connsiteY666" fmla="*/ 966587 h 1045514"/>
                    <a:gd name="connsiteX667" fmla="*/ 434878 w 1084972"/>
                    <a:gd name="connsiteY667" fmla="*/ 957946 h 1045514"/>
                    <a:gd name="connsiteX668" fmla="*/ 440369 w 1084972"/>
                    <a:gd name="connsiteY668" fmla="*/ 959686 h 1045514"/>
                    <a:gd name="connsiteX669" fmla="*/ 437098 w 1084972"/>
                    <a:gd name="connsiteY669" fmla="*/ 990052 h 1045514"/>
                    <a:gd name="connsiteX670" fmla="*/ 431711 w 1084972"/>
                    <a:gd name="connsiteY670" fmla="*/ 992135 h 1045514"/>
                    <a:gd name="connsiteX671" fmla="*/ 415834 w 1084972"/>
                    <a:gd name="connsiteY671" fmla="*/ 974597 h 1045514"/>
                    <a:gd name="connsiteX672" fmla="*/ 451341 w 1084972"/>
                    <a:gd name="connsiteY672" fmla="*/ 875499 h 1045514"/>
                    <a:gd name="connsiteX673" fmla="*/ 407878 w 1084972"/>
                    <a:gd name="connsiteY673" fmla="*/ 981699 h 1045514"/>
                    <a:gd name="connsiteX674" fmla="*/ 379870 w 1084972"/>
                    <a:gd name="connsiteY674" fmla="*/ 983679 h 1045514"/>
                    <a:gd name="connsiteX675" fmla="*/ 425495 w 1084972"/>
                    <a:gd name="connsiteY675" fmla="*/ 870607 h 1045514"/>
                    <a:gd name="connsiteX676" fmla="*/ 452054 w 1084972"/>
                    <a:gd name="connsiteY676" fmla="*/ 874212 h 1045514"/>
                    <a:gd name="connsiteX677" fmla="*/ 451341 w 1084972"/>
                    <a:gd name="connsiteY677" fmla="*/ 875499 h 1045514"/>
                    <a:gd name="connsiteX678" fmla="*/ 454405 w 1084972"/>
                    <a:gd name="connsiteY678" fmla="*/ 861467 h 1045514"/>
                    <a:gd name="connsiteX679" fmla="*/ 453415 w 1084972"/>
                    <a:gd name="connsiteY679" fmla="*/ 868615 h 1045514"/>
                    <a:gd name="connsiteX680" fmla="*/ 428613 w 1084972"/>
                    <a:gd name="connsiteY680" fmla="*/ 865542 h 1045514"/>
                    <a:gd name="connsiteX681" fmla="*/ 432028 w 1084972"/>
                    <a:gd name="connsiteY681" fmla="*/ 855375 h 1045514"/>
                    <a:gd name="connsiteX682" fmla="*/ 455593 w 1084972"/>
                    <a:gd name="connsiteY682" fmla="*/ 856146 h 1045514"/>
                    <a:gd name="connsiteX683" fmla="*/ 454405 w 1084972"/>
                    <a:gd name="connsiteY683" fmla="*/ 861467 h 1045514"/>
                    <a:gd name="connsiteX684" fmla="*/ 457845 w 1084972"/>
                    <a:gd name="connsiteY684" fmla="*/ 825554 h 1045514"/>
                    <a:gd name="connsiteX685" fmla="*/ 457004 w 1084972"/>
                    <a:gd name="connsiteY685" fmla="*/ 850359 h 1045514"/>
                    <a:gd name="connsiteX686" fmla="*/ 433414 w 1084972"/>
                    <a:gd name="connsiteY686" fmla="*/ 850504 h 1045514"/>
                    <a:gd name="connsiteX687" fmla="*/ 427540 w 1084972"/>
                    <a:gd name="connsiteY687" fmla="*/ 842535 h 1045514"/>
                    <a:gd name="connsiteX688" fmla="*/ 425251 w 1084972"/>
                    <a:gd name="connsiteY688" fmla="*/ 815787 h 1045514"/>
                    <a:gd name="connsiteX689" fmla="*/ 458163 w 1084972"/>
                    <a:gd name="connsiteY689" fmla="*/ 816282 h 1045514"/>
                    <a:gd name="connsiteX690" fmla="*/ 457845 w 1084972"/>
                    <a:gd name="connsiteY690" fmla="*/ 825554 h 1045514"/>
                    <a:gd name="connsiteX691" fmla="*/ 459656 w 1084972"/>
                    <a:gd name="connsiteY691" fmla="*/ 810507 h 1045514"/>
                    <a:gd name="connsiteX692" fmla="*/ 424472 w 1084972"/>
                    <a:gd name="connsiteY692" fmla="*/ 811712 h 1045514"/>
                    <a:gd name="connsiteX693" fmla="*/ 425470 w 1084972"/>
                    <a:gd name="connsiteY693" fmla="*/ 800950 h 1045514"/>
                    <a:gd name="connsiteX694" fmla="*/ 460729 w 1084972"/>
                    <a:gd name="connsiteY694" fmla="*/ 803549 h 1045514"/>
                    <a:gd name="connsiteX695" fmla="*/ 459656 w 1084972"/>
                    <a:gd name="connsiteY695" fmla="*/ 810507 h 1045514"/>
                    <a:gd name="connsiteX696" fmla="*/ 558771 w 1084972"/>
                    <a:gd name="connsiteY696" fmla="*/ 916192 h 1045514"/>
                    <a:gd name="connsiteX697" fmla="*/ 553619 w 1084972"/>
                    <a:gd name="connsiteY697" fmla="*/ 862510 h 1045514"/>
                    <a:gd name="connsiteX698" fmla="*/ 562677 w 1084972"/>
                    <a:gd name="connsiteY698" fmla="*/ 864230 h 1045514"/>
                    <a:gd name="connsiteX699" fmla="*/ 574754 w 1084972"/>
                    <a:gd name="connsiteY699" fmla="*/ 928909 h 1045514"/>
                    <a:gd name="connsiteX700" fmla="*/ 560033 w 1084972"/>
                    <a:gd name="connsiteY700" fmla="*/ 924268 h 1045514"/>
                    <a:gd name="connsiteX701" fmla="*/ 558771 w 1084972"/>
                    <a:gd name="connsiteY701" fmla="*/ 916192 h 1045514"/>
                    <a:gd name="connsiteX702" fmla="*/ 563852 w 1084972"/>
                    <a:gd name="connsiteY702" fmla="*/ 941761 h 1045514"/>
                    <a:gd name="connsiteX703" fmla="*/ 560825 w 1084972"/>
                    <a:gd name="connsiteY703" fmla="*/ 930377 h 1045514"/>
                    <a:gd name="connsiteX704" fmla="*/ 575938 w 1084972"/>
                    <a:gd name="connsiteY704" fmla="*/ 935330 h 1045514"/>
                    <a:gd name="connsiteX705" fmla="*/ 578792 w 1084972"/>
                    <a:gd name="connsiteY705" fmla="*/ 951049 h 1045514"/>
                    <a:gd name="connsiteX706" fmla="*/ 563852 w 1084972"/>
                    <a:gd name="connsiteY706" fmla="*/ 941761 h 1045514"/>
                    <a:gd name="connsiteX707" fmla="*/ 598814 w 1084972"/>
                    <a:gd name="connsiteY707" fmla="*/ 988790 h 1045514"/>
                    <a:gd name="connsiteX708" fmla="*/ 597519 w 1084972"/>
                    <a:gd name="connsiteY708" fmla="*/ 988880 h 1045514"/>
                    <a:gd name="connsiteX709" fmla="*/ 595931 w 1084972"/>
                    <a:gd name="connsiteY709" fmla="*/ 983122 h 1045514"/>
                    <a:gd name="connsiteX710" fmla="*/ 601219 w 1084972"/>
                    <a:gd name="connsiteY710" fmla="*/ 982962 h 1045514"/>
                    <a:gd name="connsiteX711" fmla="*/ 601920 w 1084972"/>
                    <a:gd name="connsiteY711" fmla="*/ 986001 h 1045514"/>
                    <a:gd name="connsiteX712" fmla="*/ 598814 w 1084972"/>
                    <a:gd name="connsiteY712" fmla="*/ 988790 h 1045514"/>
                    <a:gd name="connsiteX713" fmla="*/ 590218 w 1084972"/>
                    <a:gd name="connsiteY713" fmla="*/ 978812 h 1045514"/>
                    <a:gd name="connsiteX714" fmla="*/ 549366 w 1084972"/>
                    <a:gd name="connsiteY714" fmla="*/ 759044 h 1045514"/>
                    <a:gd name="connsiteX715" fmla="*/ 528994 w 1084972"/>
                    <a:gd name="connsiteY715" fmla="*/ 663827 h 1045514"/>
                    <a:gd name="connsiteX716" fmla="*/ 474155 w 1084972"/>
                    <a:gd name="connsiteY716" fmla="*/ 613383 h 1045514"/>
                    <a:gd name="connsiteX717" fmla="*/ 472125 w 1084972"/>
                    <a:gd name="connsiteY717" fmla="*/ 613647 h 1045514"/>
                    <a:gd name="connsiteX718" fmla="*/ 471597 w 1084972"/>
                    <a:gd name="connsiteY718" fmla="*/ 618477 h 1045514"/>
                    <a:gd name="connsiteX719" fmla="*/ 475141 w 1084972"/>
                    <a:gd name="connsiteY719" fmla="*/ 812169 h 1045514"/>
                    <a:gd name="connsiteX720" fmla="*/ 476865 w 1084972"/>
                    <a:gd name="connsiteY720" fmla="*/ 823388 h 1045514"/>
                    <a:gd name="connsiteX721" fmla="*/ 480268 w 1084972"/>
                    <a:gd name="connsiteY721" fmla="*/ 821318 h 1045514"/>
                    <a:gd name="connsiteX722" fmla="*/ 516855 w 1084972"/>
                    <a:gd name="connsiteY722" fmla="*/ 830239 h 1045514"/>
                    <a:gd name="connsiteX723" fmla="*/ 557364 w 1084972"/>
                    <a:gd name="connsiteY723" fmla="*/ 836360 h 1045514"/>
                    <a:gd name="connsiteX724" fmla="*/ 561757 w 1084972"/>
                    <a:gd name="connsiteY724" fmla="*/ 859429 h 1045514"/>
                    <a:gd name="connsiteX725" fmla="*/ 461999 w 1084972"/>
                    <a:gd name="connsiteY725" fmla="*/ 837292 h 1045514"/>
                    <a:gd name="connsiteX726" fmla="*/ 462143 w 1084972"/>
                    <a:gd name="connsiteY726" fmla="*/ 815605 h 1045514"/>
                    <a:gd name="connsiteX727" fmla="*/ 465691 w 1084972"/>
                    <a:gd name="connsiteY727" fmla="*/ 810759 h 1045514"/>
                    <a:gd name="connsiteX728" fmla="*/ 465183 w 1084972"/>
                    <a:gd name="connsiteY728" fmla="*/ 803359 h 1045514"/>
                    <a:gd name="connsiteX729" fmla="*/ 454962 w 1084972"/>
                    <a:gd name="connsiteY729" fmla="*/ 789686 h 1045514"/>
                    <a:gd name="connsiteX730" fmla="*/ 450973 w 1084972"/>
                    <a:gd name="connsiteY730" fmla="*/ 630484 h 1045514"/>
                    <a:gd name="connsiteX731" fmla="*/ 447513 w 1084972"/>
                    <a:gd name="connsiteY731" fmla="*/ 610356 h 1045514"/>
                    <a:gd name="connsiteX732" fmla="*/ 416923 w 1084972"/>
                    <a:gd name="connsiteY732" fmla="*/ 608822 h 1045514"/>
                    <a:gd name="connsiteX733" fmla="*/ 415777 w 1084972"/>
                    <a:gd name="connsiteY733" fmla="*/ 593948 h 1045514"/>
                    <a:gd name="connsiteX734" fmla="*/ 417847 w 1084972"/>
                    <a:gd name="connsiteY734" fmla="*/ 592657 h 1045514"/>
                    <a:gd name="connsiteX735" fmla="*/ 418788 w 1084972"/>
                    <a:gd name="connsiteY735" fmla="*/ 592109 h 1045514"/>
                    <a:gd name="connsiteX736" fmla="*/ 441907 w 1084972"/>
                    <a:gd name="connsiteY736" fmla="*/ 595396 h 1045514"/>
                    <a:gd name="connsiteX737" fmla="*/ 450136 w 1084972"/>
                    <a:gd name="connsiteY737" fmla="*/ 593202 h 1045514"/>
                    <a:gd name="connsiteX738" fmla="*/ 449884 w 1084972"/>
                    <a:gd name="connsiteY738" fmla="*/ 583542 h 1045514"/>
                    <a:gd name="connsiteX739" fmla="*/ 423275 w 1084972"/>
                    <a:gd name="connsiteY739" fmla="*/ 577025 h 1045514"/>
                    <a:gd name="connsiteX740" fmla="*/ 320449 w 1084972"/>
                    <a:gd name="connsiteY740" fmla="*/ 565064 h 1045514"/>
                    <a:gd name="connsiteX741" fmla="*/ 308850 w 1084972"/>
                    <a:gd name="connsiteY741" fmla="*/ 532900 h 1045514"/>
                    <a:gd name="connsiteX742" fmla="*/ 441928 w 1084972"/>
                    <a:gd name="connsiteY742" fmla="*/ 555119 h 1045514"/>
                    <a:gd name="connsiteX743" fmla="*/ 445178 w 1084972"/>
                    <a:gd name="connsiteY743" fmla="*/ 552269 h 1045514"/>
                    <a:gd name="connsiteX744" fmla="*/ 448123 w 1084972"/>
                    <a:gd name="connsiteY744" fmla="*/ 515036 h 1045514"/>
                    <a:gd name="connsiteX745" fmla="*/ 448098 w 1084972"/>
                    <a:gd name="connsiteY745" fmla="*/ 481037 h 1045514"/>
                    <a:gd name="connsiteX746" fmla="*/ 448263 w 1084972"/>
                    <a:gd name="connsiteY746" fmla="*/ 384521 h 1045514"/>
                    <a:gd name="connsiteX747" fmla="*/ 465645 w 1084972"/>
                    <a:gd name="connsiteY747" fmla="*/ 385148 h 1045514"/>
                    <a:gd name="connsiteX748" fmla="*/ 464911 w 1084972"/>
                    <a:gd name="connsiteY748" fmla="*/ 407128 h 1045514"/>
                    <a:gd name="connsiteX749" fmla="*/ 469238 w 1084972"/>
                    <a:gd name="connsiteY749" fmla="*/ 594744 h 1045514"/>
                    <a:gd name="connsiteX750" fmla="*/ 471498 w 1084972"/>
                    <a:gd name="connsiteY750" fmla="*/ 598593 h 1045514"/>
                    <a:gd name="connsiteX751" fmla="*/ 516417 w 1084972"/>
                    <a:gd name="connsiteY751" fmla="*/ 613136 h 1045514"/>
                    <a:gd name="connsiteX752" fmla="*/ 540626 w 1084972"/>
                    <a:gd name="connsiteY752" fmla="*/ 656106 h 1045514"/>
                    <a:gd name="connsiteX753" fmla="*/ 602126 w 1084972"/>
                    <a:gd name="connsiteY753" fmla="*/ 977344 h 1045514"/>
                    <a:gd name="connsiteX754" fmla="*/ 590218 w 1084972"/>
                    <a:gd name="connsiteY754" fmla="*/ 978812 h 1045514"/>
                    <a:gd name="connsiteX755" fmla="*/ 534637 w 1084972"/>
                    <a:gd name="connsiteY755" fmla="*/ 743371 h 1045514"/>
                    <a:gd name="connsiteX756" fmla="*/ 520468 w 1084972"/>
                    <a:gd name="connsiteY756" fmla="*/ 702921 h 1045514"/>
                    <a:gd name="connsiteX757" fmla="*/ 506085 w 1084972"/>
                    <a:gd name="connsiteY757" fmla="*/ 635999 h 1045514"/>
                    <a:gd name="connsiteX758" fmla="*/ 522229 w 1084972"/>
                    <a:gd name="connsiteY758" fmla="*/ 664516 h 1045514"/>
                    <a:gd name="connsiteX759" fmla="*/ 551169 w 1084972"/>
                    <a:gd name="connsiteY759" fmla="*/ 804102 h 1045514"/>
                    <a:gd name="connsiteX760" fmla="*/ 532863 w 1084972"/>
                    <a:gd name="connsiteY760" fmla="*/ 768329 h 1045514"/>
                    <a:gd name="connsiteX761" fmla="*/ 535338 w 1084972"/>
                    <a:gd name="connsiteY761" fmla="*/ 745260 h 1045514"/>
                    <a:gd name="connsiteX762" fmla="*/ 534637 w 1084972"/>
                    <a:gd name="connsiteY762" fmla="*/ 743371 h 1045514"/>
                    <a:gd name="connsiteX763" fmla="*/ 511583 w 1084972"/>
                    <a:gd name="connsiteY763" fmla="*/ 698973 h 1045514"/>
                    <a:gd name="connsiteX764" fmla="*/ 532001 w 1084972"/>
                    <a:gd name="connsiteY764" fmla="*/ 743965 h 1045514"/>
                    <a:gd name="connsiteX765" fmla="*/ 528268 w 1084972"/>
                    <a:gd name="connsiteY765" fmla="*/ 790853 h 1045514"/>
                    <a:gd name="connsiteX766" fmla="*/ 553248 w 1084972"/>
                    <a:gd name="connsiteY766" fmla="*/ 814871 h 1045514"/>
                    <a:gd name="connsiteX767" fmla="*/ 556547 w 1084972"/>
                    <a:gd name="connsiteY767" fmla="*/ 832050 h 1045514"/>
                    <a:gd name="connsiteX768" fmla="*/ 497637 w 1084972"/>
                    <a:gd name="connsiteY768" fmla="*/ 820769 h 1045514"/>
                    <a:gd name="connsiteX769" fmla="*/ 480540 w 1084972"/>
                    <a:gd name="connsiteY769" fmla="*/ 817668 h 1045514"/>
                    <a:gd name="connsiteX770" fmla="*/ 474720 w 1084972"/>
                    <a:gd name="connsiteY770" fmla="*/ 618684 h 1045514"/>
                    <a:gd name="connsiteX771" fmla="*/ 497522 w 1084972"/>
                    <a:gd name="connsiteY771" fmla="*/ 627597 h 1045514"/>
                    <a:gd name="connsiteX772" fmla="*/ 511583 w 1084972"/>
                    <a:gd name="connsiteY772" fmla="*/ 698973 h 1045514"/>
                    <a:gd name="connsiteX773" fmla="*/ 414469 w 1084972"/>
                    <a:gd name="connsiteY773" fmla="*/ 581855 h 1045514"/>
                    <a:gd name="connsiteX774" fmla="*/ 445244 w 1084972"/>
                    <a:gd name="connsiteY774" fmla="*/ 586371 h 1045514"/>
                    <a:gd name="connsiteX775" fmla="*/ 445805 w 1084972"/>
                    <a:gd name="connsiteY775" fmla="*/ 591704 h 1045514"/>
                    <a:gd name="connsiteX776" fmla="*/ 417406 w 1084972"/>
                    <a:gd name="connsiteY776" fmla="*/ 589943 h 1045514"/>
                    <a:gd name="connsiteX777" fmla="*/ 414469 w 1084972"/>
                    <a:gd name="connsiteY777" fmla="*/ 581855 h 1045514"/>
                    <a:gd name="connsiteX778" fmla="*/ 637026 w 1084972"/>
                    <a:gd name="connsiteY778" fmla="*/ 964487 h 1045514"/>
                    <a:gd name="connsiteX779" fmla="*/ 622222 w 1084972"/>
                    <a:gd name="connsiteY779" fmla="*/ 967713 h 1045514"/>
                    <a:gd name="connsiteX780" fmla="*/ 606466 w 1084972"/>
                    <a:gd name="connsiteY780" fmla="*/ 971549 h 1045514"/>
                    <a:gd name="connsiteX781" fmla="*/ 605525 w 1084972"/>
                    <a:gd name="connsiteY781" fmla="*/ 965820 h 1045514"/>
                    <a:gd name="connsiteX782" fmla="*/ 605979 w 1084972"/>
                    <a:gd name="connsiteY782" fmla="*/ 958593 h 1045514"/>
                    <a:gd name="connsiteX783" fmla="*/ 601392 w 1084972"/>
                    <a:gd name="connsiteY783" fmla="*/ 931264 h 1045514"/>
                    <a:gd name="connsiteX784" fmla="*/ 649269 w 1084972"/>
                    <a:gd name="connsiteY784" fmla="*/ 925411 h 1045514"/>
                    <a:gd name="connsiteX785" fmla="*/ 644183 w 1084972"/>
                    <a:gd name="connsiteY785" fmla="*/ 949998 h 1045514"/>
                    <a:gd name="connsiteX786" fmla="*/ 647734 w 1084972"/>
                    <a:gd name="connsiteY786" fmla="*/ 962479 h 1045514"/>
                    <a:gd name="connsiteX787" fmla="*/ 637026 w 1084972"/>
                    <a:gd name="connsiteY787" fmla="*/ 964487 h 1045514"/>
                    <a:gd name="connsiteX788" fmla="*/ 651397 w 1084972"/>
                    <a:gd name="connsiteY788" fmla="*/ 961662 h 1045514"/>
                    <a:gd name="connsiteX789" fmla="*/ 650263 w 1084972"/>
                    <a:gd name="connsiteY789" fmla="*/ 961930 h 1045514"/>
                    <a:gd name="connsiteX790" fmla="*/ 648089 w 1084972"/>
                    <a:gd name="connsiteY790" fmla="*/ 950674 h 1045514"/>
                    <a:gd name="connsiteX791" fmla="*/ 661461 w 1084972"/>
                    <a:gd name="connsiteY791" fmla="*/ 949556 h 1045514"/>
                    <a:gd name="connsiteX792" fmla="*/ 662744 w 1084972"/>
                    <a:gd name="connsiteY792" fmla="*/ 957500 h 1045514"/>
                    <a:gd name="connsiteX793" fmla="*/ 651397 w 1084972"/>
                    <a:gd name="connsiteY793" fmla="*/ 961662 h 1045514"/>
                    <a:gd name="connsiteX794" fmla="*/ 701039 w 1084972"/>
                    <a:gd name="connsiteY794" fmla="*/ 949610 h 1045514"/>
                    <a:gd name="connsiteX795" fmla="*/ 667430 w 1084972"/>
                    <a:gd name="connsiteY795" fmla="*/ 953091 h 1045514"/>
                    <a:gd name="connsiteX796" fmla="*/ 665533 w 1084972"/>
                    <a:gd name="connsiteY796" fmla="*/ 948694 h 1045514"/>
                    <a:gd name="connsiteX797" fmla="*/ 683579 w 1084972"/>
                    <a:gd name="connsiteY797" fmla="*/ 945885 h 1045514"/>
                    <a:gd name="connsiteX798" fmla="*/ 691032 w 1084972"/>
                    <a:gd name="connsiteY798" fmla="*/ 933227 h 1045514"/>
                    <a:gd name="connsiteX799" fmla="*/ 733497 w 1084972"/>
                    <a:gd name="connsiteY799" fmla="*/ 918469 h 1045514"/>
                    <a:gd name="connsiteX800" fmla="*/ 773858 w 1084972"/>
                    <a:gd name="connsiteY800" fmla="*/ 914410 h 1045514"/>
                    <a:gd name="connsiteX801" fmla="*/ 814491 w 1084972"/>
                    <a:gd name="connsiteY801" fmla="*/ 910236 h 1045514"/>
                    <a:gd name="connsiteX802" fmla="*/ 815139 w 1084972"/>
                    <a:gd name="connsiteY802" fmla="*/ 910253 h 1045514"/>
                    <a:gd name="connsiteX803" fmla="*/ 815147 w 1084972"/>
                    <a:gd name="connsiteY803" fmla="*/ 910257 h 1045514"/>
                    <a:gd name="connsiteX804" fmla="*/ 822745 w 1084972"/>
                    <a:gd name="connsiteY804" fmla="*/ 910954 h 1045514"/>
                    <a:gd name="connsiteX805" fmla="*/ 701039 w 1084972"/>
                    <a:gd name="connsiteY805" fmla="*/ 949610 h 1045514"/>
                    <a:gd name="connsiteX806" fmla="*/ 828833 w 1084972"/>
                    <a:gd name="connsiteY806" fmla="*/ 964046 h 1045514"/>
                    <a:gd name="connsiteX807" fmla="*/ 733435 w 1084972"/>
                    <a:gd name="connsiteY807" fmla="*/ 970159 h 1045514"/>
                    <a:gd name="connsiteX808" fmla="*/ 732536 w 1084972"/>
                    <a:gd name="connsiteY808" fmla="*/ 948492 h 1045514"/>
                    <a:gd name="connsiteX809" fmla="*/ 832954 w 1084972"/>
                    <a:gd name="connsiteY809" fmla="*/ 909560 h 1045514"/>
                    <a:gd name="connsiteX810" fmla="*/ 816013 w 1084972"/>
                    <a:gd name="connsiteY810" fmla="*/ 903150 h 1045514"/>
                    <a:gd name="connsiteX811" fmla="*/ 796891 w 1084972"/>
                    <a:gd name="connsiteY811" fmla="*/ 903567 h 1045514"/>
                    <a:gd name="connsiteX812" fmla="*/ 712766 w 1084972"/>
                    <a:gd name="connsiteY812" fmla="*/ 918568 h 1045514"/>
                    <a:gd name="connsiteX813" fmla="*/ 709177 w 1084972"/>
                    <a:gd name="connsiteY813" fmla="*/ 907147 h 1045514"/>
                    <a:gd name="connsiteX814" fmla="*/ 698185 w 1084972"/>
                    <a:gd name="connsiteY814" fmla="*/ 885159 h 1045514"/>
                    <a:gd name="connsiteX815" fmla="*/ 672062 w 1084972"/>
                    <a:gd name="connsiteY815" fmla="*/ 872277 h 1045514"/>
                    <a:gd name="connsiteX816" fmla="*/ 652469 w 1084972"/>
                    <a:gd name="connsiteY816" fmla="*/ 846829 h 1045514"/>
                    <a:gd name="connsiteX817" fmla="*/ 635306 w 1084972"/>
                    <a:gd name="connsiteY817" fmla="*/ 821281 h 1045514"/>
                    <a:gd name="connsiteX818" fmla="*/ 633516 w 1084972"/>
                    <a:gd name="connsiteY818" fmla="*/ 801111 h 1045514"/>
                    <a:gd name="connsiteX819" fmla="*/ 648064 w 1084972"/>
                    <a:gd name="connsiteY819" fmla="*/ 773328 h 1045514"/>
                    <a:gd name="connsiteX820" fmla="*/ 638643 w 1084972"/>
                    <a:gd name="connsiteY820" fmla="*/ 753526 h 1045514"/>
                    <a:gd name="connsiteX821" fmla="*/ 633314 w 1084972"/>
                    <a:gd name="connsiteY821" fmla="*/ 710576 h 1045514"/>
                    <a:gd name="connsiteX822" fmla="*/ 635636 w 1084972"/>
                    <a:gd name="connsiteY822" fmla="*/ 547456 h 1045514"/>
                    <a:gd name="connsiteX823" fmla="*/ 696625 w 1084972"/>
                    <a:gd name="connsiteY823" fmla="*/ 540819 h 1045514"/>
                    <a:gd name="connsiteX824" fmla="*/ 710592 w 1084972"/>
                    <a:gd name="connsiteY824" fmla="*/ 539784 h 1045514"/>
                    <a:gd name="connsiteX825" fmla="*/ 742757 w 1084972"/>
                    <a:gd name="connsiteY825" fmla="*/ 551964 h 1045514"/>
                    <a:gd name="connsiteX826" fmla="*/ 741260 w 1084972"/>
                    <a:gd name="connsiteY826" fmla="*/ 730349 h 1045514"/>
                    <a:gd name="connsiteX827" fmla="*/ 740723 w 1084972"/>
                    <a:gd name="connsiteY827" fmla="*/ 775316 h 1045514"/>
                    <a:gd name="connsiteX828" fmla="*/ 745640 w 1084972"/>
                    <a:gd name="connsiteY828" fmla="*/ 789026 h 1045514"/>
                    <a:gd name="connsiteX829" fmla="*/ 749113 w 1084972"/>
                    <a:gd name="connsiteY829" fmla="*/ 821400 h 1045514"/>
                    <a:gd name="connsiteX830" fmla="*/ 754876 w 1084972"/>
                    <a:gd name="connsiteY830" fmla="*/ 846577 h 1045514"/>
                    <a:gd name="connsiteX831" fmla="*/ 750334 w 1084972"/>
                    <a:gd name="connsiteY831" fmla="*/ 868338 h 1045514"/>
                    <a:gd name="connsiteX832" fmla="*/ 725750 w 1084972"/>
                    <a:gd name="connsiteY832" fmla="*/ 867118 h 1045514"/>
                    <a:gd name="connsiteX833" fmla="*/ 732977 w 1084972"/>
                    <a:gd name="connsiteY833" fmla="*/ 904899 h 1045514"/>
                    <a:gd name="connsiteX834" fmla="*/ 740204 w 1084972"/>
                    <a:gd name="connsiteY834" fmla="*/ 906854 h 1045514"/>
                    <a:gd name="connsiteX835" fmla="*/ 741445 w 1084972"/>
                    <a:gd name="connsiteY835" fmla="*/ 890059 h 1045514"/>
                    <a:gd name="connsiteX836" fmla="*/ 733847 w 1084972"/>
                    <a:gd name="connsiteY836" fmla="*/ 875441 h 1045514"/>
                    <a:gd name="connsiteX837" fmla="*/ 737102 w 1084972"/>
                    <a:gd name="connsiteY837" fmla="*/ 869506 h 1045514"/>
                    <a:gd name="connsiteX838" fmla="*/ 750796 w 1084972"/>
                    <a:gd name="connsiteY838" fmla="*/ 882808 h 1045514"/>
                    <a:gd name="connsiteX839" fmla="*/ 813514 w 1084972"/>
                    <a:gd name="connsiteY839" fmla="*/ 856035 h 1045514"/>
                    <a:gd name="connsiteX840" fmla="*/ 828309 w 1084972"/>
                    <a:gd name="connsiteY840" fmla="*/ 846103 h 1045514"/>
                    <a:gd name="connsiteX841" fmla="*/ 843695 w 1084972"/>
                    <a:gd name="connsiteY841" fmla="*/ 842271 h 1045514"/>
                    <a:gd name="connsiteX842" fmla="*/ 845712 w 1084972"/>
                    <a:gd name="connsiteY842" fmla="*/ 832599 h 1045514"/>
                    <a:gd name="connsiteX843" fmla="*/ 851421 w 1084972"/>
                    <a:gd name="connsiteY843" fmla="*/ 822774 h 1045514"/>
                    <a:gd name="connsiteX844" fmla="*/ 867466 w 1084972"/>
                    <a:gd name="connsiteY844" fmla="*/ 854983 h 1045514"/>
                    <a:gd name="connsiteX845" fmla="*/ 851144 w 1084972"/>
                    <a:gd name="connsiteY845" fmla="*/ 864783 h 1045514"/>
                    <a:gd name="connsiteX846" fmla="*/ 855541 w 1084972"/>
                    <a:gd name="connsiteY846" fmla="*/ 868178 h 1045514"/>
                    <a:gd name="connsiteX847" fmla="*/ 872308 w 1084972"/>
                    <a:gd name="connsiteY847" fmla="*/ 860613 h 1045514"/>
                    <a:gd name="connsiteX848" fmla="*/ 877617 w 1084972"/>
                    <a:gd name="connsiteY848" fmla="*/ 865736 h 1045514"/>
                    <a:gd name="connsiteX849" fmla="*/ 868204 w 1084972"/>
                    <a:gd name="connsiteY849" fmla="*/ 875115 h 1045514"/>
                    <a:gd name="connsiteX850" fmla="*/ 871925 w 1084972"/>
                    <a:gd name="connsiteY850" fmla="*/ 877986 h 1045514"/>
                    <a:gd name="connsiteX851" fmla="*/ 883994 w 1084972"/>
                    <a:gd name="connsiteY851" fmla="*/ 870850 h 1045514"/>
                    <a:gd name="connsiteX852" fmla="*/ 893394 w 1084972"/>
                    <a:gd name="connsiteY852" fmla="*/ 876909 h 1045514"/>
                    <a:gd name="connsiteX853" fmla="*/ 882468 w 1084972"/>
                    <a:gd name="connsiteY853" fmla="*/ 884181 h 1045514"/>
                    <a:gd name="connsiteX854" fmla="*/ 886056 w 1084972"/>
                    <a:gd name="connsiteY854" fmla="*/ 888834 h 1045514"/>
                    <a:gd name="connsiteX855" fmla="*/ 900774 w 1084972"/>
                    <a:gd name="connsiteY855" fmla="*/ 880745 h 1045514"/>
                    <a:gd name="connsiteX856" fmla="*/ 988599 w 1084972"/>
                    <a:gd name="connsiteY856" fmla="*/ 891275 h 1045514"/>
                    <a:gd name="connsiteX857" fmla="*/ 859105 w 1084972"/>
                    <a:gd name="connsiteY857" fmla="*/ 934914 h 1045514"/>
                    <a:gd name="connsiteX858" fmla="*/ 757458 w 1084972"/>
                    <a:gd name="connsiteY858" fmla="*/ 942301 h 1045514"/>
                    <a:gd name="connsiteX859" fmla="*/ 757808 w 1084972"/>
                    <a:gd name="connsiteY859" fmla="*/ 944891 h 1045514"/>
                    <a:gd name="connsiteX860" fmla="*/ 855219 w 1084972"/>
                    <a:gd name="connsiteY860" fmla="*/ 940148 h 1045514"/>
                    <a:gd name="connsiteX861" fmla="*/ 901487 w 1084972"/>
                    <a:gd name="connsiteY861" fmla="*/ 930789 h 1045514"/>
                    <a:gd name="connsiteX862" fmla="*/ 994147 w 1084972"/>
                    <a:gd name="connsiteY862" fmla="*/ 894996 h 1045514"/>
                    <a:gd name="connsiteX863" fmla="*/ 996011 w 1084972"/>
                    <a:gd name="connsiteY863" fmla="*/ 897586 h 1045514"/>
                    <a:gd name="connsiteX864" fmla="*/ 950527 w 1084972"/>
                    <a:gd name="connsiteY864" fmla="*/ 924458 h 1045514"/>
                    <a:gd name="connsiteX865" fmla="*/ 828833 w 1084972"/>
                    <a:gd name="connsiteY865" fmla="*/ 964046 h 1045514"/>
                    <a:gd name="connsiteX866" fmla="*/ 1057574 w 1084972"/>
                    <a:gd name="connsiteY866" fmla="*/ 932555 h 1045514"/>
                    <a:gd name="connsiteX867" fmla="*/ 1064379 w 1084972"/>
                    <a:gd name="connsiteY867" fmla="*/ 932860 h 1045514"/>
                    <a:gd name="connsiteX868" fmla="*/ 846879 w 1084972"/>
                    <a:gd name="connsiteY868" fmla="*/ 973186 h 1045514"/>
                    <a:gd name="connsiteX869" fmla="*/ 847815 w 1084972"/>
                    <a:gd name="connsiteY869" fmla="*/ 969478 h 1045514"/>
                    <a:gd name="connsiteX870" fmla="*/ 929969 w 1084972"/>
                    <a:gd name="connsiteY870" fmla="*/ 944879 h 1045514"/>
                    <a:gd name="connsiteX871" fmla="*/ 931635 w 1084972"/>
                    <a:gd name="connsiteY871" fmla="*/ 946248 h 1045514"/>
                    <a:gd name="connsiteX872" fmla="*/ 946109 w 1084972"/>
                    <a:gd name="connsiteY872" fmla="*/ 944351 h 1045514"/>
                    <a:gd name="connsiteX873" fmla="*/ 987679 w 1084972"/>
                    <a:gd name="connsiteY873" fmla="*/ 941357 h 1045514"/>
                    <a:gd name="connsiteX874" fmla="*/ 1057574 w 1084972"/>
                    <a:gd name="connsiteY874" fmla="*/ 932555 h 1045514"/>
                    <a:gd name="connsiteX875" fmla="*/ 1065988 w 1084972"/>
                    <a:gd name="connsiteY875" fmla="*/ 919979 h 1045514"/>
                    <a:gd name="connsiteX876" fmla="*/ 1054166 w 1084972"/>
                    <a:gd name="connsiteY876" fmla="*/ 919995 h 1045514"/>
                    <a:gd name="connsiteX877" fmla="*/ 1049208 w 1084972"/>
                    <a:gd name="connsiteY877" fmla="*/ 927180 h 1045514"/>
                    <a:gd name="connsiteX878" fmla="*/ 990385 w 1084972"/>
                    <a:gd name="connsiteY878" fmla="*/ 935219 h 1045514"/>
                    <a:gd name="connsiteX879" fmla="*/ 941275 w 1084972"/>
                    <a:gd name="connsiteY879" fmla="*/ 940734 h 1045514"/>
                    <a:gd name="connsiteX880" fmla="*/ 1011731 w 1084972"/>
                    <a:gd name="connsiteY880" fmla="*/ 905357 h 1045514"/>
                    <a:gd name="connsiteX881" fmla="*/ 1039016 w 1084972"/>
                    <a:gd name="connsiteY881" fmla="*/ 903860 h 1045514"/>
                    <a:gd name="connsiteX882" fmla="*/ 1042044 w 1084972"/>
                    <a:gd name="connsiteY882" fmla="*/ 925687 h 1045514"/>
                    <a:gd name="connsiteX883" fmla="*/ 1042415 w 1084972"/>
                    <a:gd name="connsiteY883" fmla="*/ 923546 h 1045514"/>
                    <a:gd name="connsiteX884" fmla="*/ 1046800 w 1084972"/>
                    <a:gd name="connsiteY884" fmla="*/ 902235 h 1045514"/>
                    <a:gd name="connsiteX885" fmla="*/ 1047728 w 1084972"/>
                    <a:gd name="connsiteY885" fmla="*/ 901566 h 1045514"/>
                    <a:gd name="connsiteX886" fmla="*/ 1050174 w 1084972"/>
                    <a:gd name="connsiteY886" fmla="*/ 904445 h 1045514"/>
                    <a:gd name="connsiteX887" fmla="*/ 1051654 w 1084972"/>
                    <a:gd name="connsiteY887" fmla="*/ 906648 h 1045514"/>
                    <a:gd name="connsiteX888" fmla="*/ 1070752 w 1084972"/>
                    <a:gd name="connsiteY888" fmla="*/ 906376 h 1045514"/>
                    <a:gd name="connsiteX889" fmla="*/ 1070847 w 1084972"/>
                    <a:gd name="connsiteY889" fmla="*/ 919876 h 1045514"/>
                    <a:gd name="connsiteX890" fmla="*/ 1065988 w 1084972"/>
                    <a:gd name="connsiteY890" fmla="*/ 919979 h 1045514"/>
                    <a:gd name="connsiteX891" fmla="*/ 1076440 w 1084972"/>
                    <a:gd name="connsiteY891" fmla="*/ 919950 h 1045514"/>
                    <a:gd name="connsiteX892" fmla="*/ 1074580 w 1084972"/>
                    <a:gd name="connsiteY892" fmla="*/ 907019 h 1045514"/>
                    <a:gd name="connsiteX893" fmla="*/ 1078268 w 1084972"/>
                    <a:gd name="connsiteY893" fmla="*/ 907539 h 1045514"/>
                    <a:gd name="connsiteX894" fmla="*/ 1076440 w 1084972"/>
                    <a:gd name="connsiteY894" fmla="*/ 919950 h 1045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</a:cxnLst>
                  <a:rect l="l" t="t" r="r" b="b"/>
                  <a:pathLst>
                    <a:path w="1084972" h="1045514">
                      <a:moveTo>
                        <a:pt x="1080920" y="903035"/>
                      </a:moveTo>
                      <a:cubicBezTo>
                        <a:pt x="1080371" y="902783"/>
                        <a:pt x="1079781" y="902754"/>
                        <a:pt x="1079278" y="902940"/>
                      </a:cubicBezTo>
                      <a:cubicBezTo>
                        <a:pt x="1078197" y="902338"/>
                        <a:pt x="1076832" y="902119"/>
                        <a:pt x="1075533" y="902169"/>
                      </a:cubicBezTo>
                      <a:cubicBezTo>
                        <a:pt x="1074918" y="901715"/>
                        <a:pt x="1074097" y="901558"/>
                        <a:pt x="1073475" y="902024"/>
                      </a:cubicBezTo>
                      <a:cubicBezTo>
                        <a:pt x="1067560" y="900436"/>
                        <a:pt x="1060919" y="902383"/>
                        <a:pt x="1054963" y="902928"/>
                      </a:cubicBezTo>
                      <a:cubicBezTo>
                        <a:pt x="1054422" y="898955"/>
                        <a:pt x="1048763" y="895231"/>
                        <a:pt x="1045372" y="898267"/>
                      </a:cubicBezTo>
                      <a:cubicBezTo>
                        <a:pt x="1033138" y="897306"/>
                        <a:pt x="1020768" y="899801"/>
                        <a:pt x="1008530" y="900638"/>
                      </a:cubicBezTo>
                      <a:cubicBezTo>
                        <a:pt x="1007886" y="890846"/>
                        <a:pt x="1000033" y="882964"/>
                        <a:pt x="990768" y="879912"/>
                      </a:cubicBezTo>
                      <a:cubicBezTo>
                        <a:pt x="968123" y="784485"/>
                        <a:pt x="944030" y="689413"/>
                        <a:pt x="920494" y="594204"/>
                      </a:cubicBezTo>
                      <a:cubicBezTo>
                        <a:pt x="917673" y="582902"/>
                        <a:pt x="915041" y="570875"/>
                        <a:pt x="908029" y="561298"/>
                      </a:cubicBezTo>
                      <a:cubicBezTo>
                        <a:pt x="901021" y="552079"/>
                        <a:pt x="890854" y="545142"/>
                        <a:pt x="879634" y="542209"/>
                      </a:cubicBezTo>
                      <a:cubicBezTo>
                        <a:pt x="886048" y="508144"/>
                        <a:pt x="881639" y="471274"/>
                        <a:pt x="862285" y="443243"/>
                      </a:cubicBezTo>
                      <a:cubicBezTo>
                        <a:pt x="859468" y="439168"/>
                        <a:pt x="853450" y="431607"/>
                        <a:pt x="853450" y="431607"/>
                      </a:cubicBezTo>
                      <a:cubicBezTo>
                        <a:pt x="849465" y="427454"/>
                        <a:pt x="845052" y="423593"/>
                        <a:pt x="840193" y="420079"/>
                      </a:cubicBezTo>
                      <a:cubicBezTo>
                        <a:pt x="840832" y="400174"/>
                        <a:pt x="838976" y="380029"/>
                        <a:pt x="836526" y="360256"/>
                      </a:cubicBezTo>
                      <a:cubicBezTo>
                        <a:pt x="836361" y="359262"/>
                        <a:pt x="835235" y="358103"/>
                        <a:pt x="834228" y="357958"/>
                      </a:cubicBezTo>
                      <a:cubicBezTo>
                        <a:pt x="830962" y="357484"/>
                        <a:pt x="827695" y="357014"/>
                        <a:pt x="824428" y="356543"/>
                      </a:cubicBezTo>
                      <a:cubicBezTo>
                        <a:pt x="821475" y="356119"/>
                        <a:pt x="816644" y="354345"/>
                        <a:pt x="813963" y="356139"/>
                      </a:cubicBezTo>
                      <a:cubicBezTo>
                        <a:pt x="804105" y="319092"/>
                        <a:pt x="683575" y="312480"/>
                        <a:pt x="643383" y="307526"/>
                      </a:cubicBezTo>
                      <a:lnTo>
                        <a:pt x="621583" y="262614"/>
                      </a:lnTo>
                      <a:cubicBezTo>
                        <a:pt x="618716" y="251118"/>
                        <a:pt x="611556" y="240605"/>
                        <a:pt x="606684" y="229761"/>
                      </a:cubicBezTo>
                      <a:cubicBezTo>
                        <a:pt x="592738" y="201445"/>
                        <a:pt x="578326" y="173353"/>
                        <a:pt x="564690" y="144889"/>
                      </a:cubicBezTo>
                      <a:cubicBezTo>
                        <a:pt x="564690" y="144889"/>
                        <a:pt x="555908" y="124975"/>
                        <a:pt x="551437" y="115377"/>
                      </a:cubicBezTo>
                      <a:cubicBezTo>
                        <a:pt x="540766" y="92473"/>
                        <a:pt x="526857" y="71932"/>
                        <a:pt x="504315" y="60944"/>
                      </a:cubicBezTo>
                      <a:cubicBezTo>
                        <a:pt x="490897" y="55265"/>
                        <a:pt x="474786" y="52510"/>
                        <a:pt x="460823" y="57917"/>
                      </a:cubicBezTo>
                      <a:cubicBezTo>
                        <a:pt x="458497" y="52229"/>
                        <a:pt x="444543" y="30925"/>
                        <a:pt x="437745" y="38758"/>
                      </a:cubicBezTo>
                      <a:cubicBezTo>
                        <a:pt x="431950" y="41286"/>
                        <a:pt x="430349" y="49350"/>
                        <a:pt x="429071" y="55030"/>
                      </a:cubicBezTo>
                      <a:cubicBezTo>
                        <a:pt x="428077" y="61839"/>
                        <a:pt x="429463" y="68624"/>
                        <a:pt x="432899" y="74556"/>
                      </a:cubicBezTo>
                      <a:cubicBezTo>
                        <a:pt x="433860" y="76214"/>
                        <a:pt x="436656" y="75121"/>
                        <a:pt x="436050" y="73228"/>
                      </a:cubicBezTo>
                      <a:cubicBezTo>
                        <a:pt x="434276" y="67676"/>
                        <a:pt x="433979" y="61703"/>
                        <a:pt x="435126" y="55991"/>
                      </a:cubicBezTo>
                      <a:cubicBezTo>
                        <a:pt x="443479" y="72613"/>
                        <a:pt x="442852" y="92436"/>
                        <a:pt x="438479" y="110221"/>
                      </a:cubicBezTo>
                      <a:cubicBezTo>
                        <a:pt x="436557" y="115550"/>
                        <a:pt x="434041" y="121457"/>
                        <a:pt x="434944" y="127289"/>
                      </a:cubicBezTo>
                      <a:cubicBezTo>
                        <a:pt x="427289" y="116194"/>
                        <a:pt x="415620" y="108905"/>
                        <a:pt x="404821" y="101213"/>
                      </a:cubicBezTo>
                      <a:cubicBezTo>
                        <a:pt x="396138" y="95088"/>
                        <a:pt x="387299" y="89421"/>
                        <a:pt x="378196" y="83931"/>
                      </a:cubicBezTo>
                      <a:cubicBezTo>
                        <a:pt x="363742" y="75261"/>
                        <a:pt x="349046" y="65556"/>
                        <a:pt x="339868" y="51041"/>
                      </a:cubicBezTo>
                      <a:cubicBezTo>
                        <a:pt x="345036" y="37067"/>
                        <a:pt x="344290" y="19748"/>
                        <a:pt x="342566" y="5010"/>
                      </a:cubicBezTo>
                      <a:cubicBezTo>
                        <a:pt x="342372" y="3212"/>
                        <a:pt x="341518" y="1723"/>
                        <a:pt x="340260" y="482"/>
                      </a:cubicBezTo>
                      <a:cubicBezTo>
                        <a:pt x="338754" y="-1152"/>
                        <a:pt x="337917" y="1802"/>
                        <a:pt x="337484" y="2928"/>
                      </a:cubicBezTo>
                      <a:cubicBezTo>
                        <a:pt x="337022" y="9816"/>
                        <a:pt x="337558" y="16766"/>
                        <a:pt x="337010" y="23670"/>
                      </a:cubicBezTo>
                      <a:cubicBezTo>
                        <a:pt x="320098" y="28768"/>
                        <a:pt x="313094" y="46908"/>
                        <a:pt x="310784" y="62941"/>
                      </a:cubicBezTo>
                      <a:cubicBezTo>
                        <a:pt x="284241" y="74102"/>
                        <a:pt x="262739" y="94960"/>
                        <a:pt x="244354" y="116676"/>
                      </a:cubicBezTo>
                      <a:cubicBezTo>
                        <a:pt x="229212" y="115125"/>
                        <a:pt x="214334" y="113603"/>
                        <a:pt x="199250" y="111863"/>
                      </a:cubicBezTo>
                      <a:cubicBezTo>
                        <a:pt x="195612" y="111463"/>
                        <a:pt x="190225" y="110254"/>
                        <a:pt x="186533" y="111826"/>
                      </a:cubicBezTo>
                      <a:cubicBezTo>
                        <a:pt x="180577" y="99918"/>
                        <a:pt x="170426" y="87206"/>
                        <a:pt x="156439" y="85197"/>
                      </a:cubicBezTo>
                      <a:cubicBezTo>
                        <a:pt x="155692" y="77270"/>
                        <a:pt x="133171" y="78524"/>
                        <a:pt x="126785" y="78008"/>
                      </a:cubicBezTo>
                      <a:cubicBezTo>
                        <a:pt x="118280" y="78536"/>
                        <a:pt x="105568" y="76960"/>
                        <a:pt x="98572" y="82190"/>
                      </a:cubicBezTo>
                      <a:cubicBezTo>
                        <a:pt x="86441" y="86331"/>
                        <a:pt x="82427" y="103391"/>
                        <a:pt x="93816" y="110795"/>
                      </a:cubicBezTo>
                      <a:cubicBezTo>
                        <a:pt x="101657" y="114911"/>
                        <a:pt x="111107" y="112601"/>
                        <a:pt x="119617" y="113921"/>
                      </a:cubicBezTo>
                      <a:cubicBezTo>
                        <a:pt x="129512" y="114057"/>
                        <a:pt x="139333" y="117344"/>
                        <a:pt x="149121" y="117245"/>
                      </a:cubicBezTo>
                      <a:cubicBezTo>
                        <a:pt x="160996" y="124991"/>
                        <a:pt x="160349" y="141449"/>
                        <a:pt x="161760" y="154049"/>
                      </a:cubicBezTo>
                      <a:cubicBezTo>
                        <a:pt x="168108" y="228783"/>
                        <a:pt x="170376" y="303827"/>
                        <a:pt x="175965" y="378594"/>
                      </a:cubicBezTo>
                      <a:cubicBezTo>
                        <a:pt x="176089" y="379794"/>
                        <a:pt x="176485" y="380994"/>
                        <a:pt x="176893" y="382120"/>
                      </a:cubicBezTo>
                      <a:cubicBezTo>
                        <a:pt x="177925" y="385610"/>
                        <a:pt x="183617" y="385490"/>
                        <a:pt x="183844" y="381691"/>
                      </a:cubicBezTo>
                      <a:cubicBezTo>
                        <a:pt x="185056" y="378495"/>
                        <a:pt x="184384" y="373533"/>
                        <a:pt x="184355" y="370876"/>
                      </a:cubicBezTo>
                      <a:cubicBezTo>
                        <a:pt x="181447" y="319026"/>
                        <a:pt x="177896" y="267175"/>
                        <a:pt x="174320" y="215354"/>
                      </a:cubicBezTo>
                      <a:cubicBezTo>
                        <a:pt x="172401" y="189777"/>
                        <a:pt x="170818" y="164155"/>
                        <a:pt x="167831" y="138677"/>
                      </a:cubicBezTo>
                      <a:cubicBezTo>
                        <a:pt x="166598" y="127879"/>
                        <a:pt x="161842" y="115736"/>
                        <a:pt x="151608" y="110650"/>
                      </a:cubicBezTo>
                      <a:cubicBezTo>
                        <a:pt x="144774" y="103251"/>
                        <a:pt x="147793" y="98016"/>
                        <a:pt x="153889" y="91549"/>
                      </a:cubicBezTo>
                      <a:cubicBezTo>
                        <a:pt x="186100" y="101044"/>
                        <a:pt x="187989" y="141948"/>
                        <a:pt x="189367" y="170008"/>
                      </a:cubicBezTo>
                      <a:cubicBezTo>
                        <a:pt x="190831" y="200154"/>
                        <a:pt x="192403" y="230293"/>
                        <a:pt x="193533" y="260456"/>
                      </a:cubicBezTo>
                      <a:cubicBezTo>
                        <a:pt x="191569" y="297079"/>
                        <a:pt x="191380" y="333829"/>
                        <a:pt x="191652" y="370472"/>
                      </a:cubicBezTo>
                      <a:cubicBezTo>
                        <a:pt x="190072" y="371920"/>
                        <a:pt x="189680" y="374465"/>
                        <a:pt x="190612" y="376663"/>
                      </a:cubicBezTo>
                      <a:cubicBezTo>
                        <a:pt x="190782" y="380697"/>
                        <a:pt x="189866" y="387540"/>
                        <a:pt x="191272" y="392386"/>
                      </a:cubicBezTo>
                      <a:cubicBezTo>
                        <a:pt x="186665" y="390390"/>
                        <a:pt x="182049" y="388699"/>
                        <a:pt x="177425" y="387325"/>
                      </a:cubicBezTo>
                      <a:cubicBezTo>
                        <a:pt x="177483" y="384735"/>
                        <a:pt x="176646" y="382574"/>
                        <a:pt x="175998" y="380173"/>
                      </a:cubicBezTo>
                      <a:cubicBezTo>
                        <a:pt x="175479" y="379080"/>
                        <a:pt x="173627" y="379080"/>
                        <a:pt x="173107" y="380173"/>
                      </a:cubicBezTo>
                      <a:cubicBezTo>
                        <a:pt x="172595" y="382062"/>
                        <a:pt x="171981" y="383820"/>
                        <a:pt x="171737" y="385799"/>
                      </a:cubicBezTo>
                      <a:cubicBezTo>
                        <a:pt x="123502" y="374679"/>
                        <a:pt x="87394" y="394395"/>
                        <a:pt x="55460" y="442356"/>
                      </a:cubicBezTo>
                      <a:cubicBezTo>
                        <a:pt x="-25226" y="560506"/>
                        <a:pt x="-18514" y="792297"/>
                        <a:pt x="79804" y="889840"/>
                      </a:cubicBezTo>
                      <a:lnTo>
                        <a:pt x="79627" y="889997"/>
                      </a:lnTo>
                      <a:cubicBezTo>
                        <a:pt x="143210" y="963481"/>
                        <a:pt x="228243" y="995381"/>
                        <a:pt x="289838" y="905967"/>
                      </a:cubicBezTo>
                      <a:cubicBezTo>
                        <a:pt x="307856" y="909948"/>
                        <a:pt x="326520" y="912748"/>
                        <a:pt x="344789" y="914753"/>
                      </a:cubicBezTo>
                      <a:cubicBezTo>
                        <a:pt x="296900" y="959567"/>
                        <a:pt x="332505" y="1047763"/>
                        <a:pt x="399133" y="1045470"/>
                      </a:cubicBezTo>
                      <a:cubicBezTo>
                        <a:pt x="472410" y="1046947"/>
                        <a:pt x="503581" y="947510"/>
                        <a:pt x="444027" y="906685"/>
                      </a:cubicBezTo>
                      <a:cubicBezTo>
                        <a:pt x="448560" y="894328"/>
                        <a:pt x="456286" y="882255"/>
                        <a:pt x="458311" y="869370"/>
                      </a:cubicBezTo>
                      <a:cubicBezTo>
                        <a:pt x="459297" y="864032"/>
                        <a:pt x="462688" y="858097"/>
                        <a:pt x="460955" y="852681"/>
                      </a:cubicBezTo>
                      <a:cubicBezTo>
                        <a:pt x="462432" y="849200"/>
                        <a:pt x="461628" y="844906"/>
                        <a:pt x="461929" y="841161"/>
                      </a:cubicBezTo>
                      <a:cubicBezTo>
                        <a:pt x="489689" y="849786"/>
                        <a:pt x="518471" y="854624"/>
                        <a:pt x="546788" y="861054"/>
                      </a:cubicBezTo>
                      <a:cubicBezTo>
                        <a:pt x="538708" y="879908"/>
                        <a:pt x="548318" y="902367"/>
                        <a:pt x="550637" y="921719"/>
                      </a:cubicBezTo>
                      <a:cubicBezTo>
                        <a:pt x="552043" y="931453"/>
                        <a:pt x="551416" y="941682"/>
                        <a:pt x="557748" y="949870"/>
                      </a:cubicBezTo>
                      <a:cubicBezTo>
                        <a:pt x="562928" y="956568"/>
                        <a:pt x="571859" y="961509"/>
                        <a:pt x="580508" y="960734"/>
                      </a:cubicBezTo>
                      <a:cubicBezTo>
                        <a:pt x="581742" y="967148"/>
                        <a:pt x="582521" y="973681"/>
                        <a:pt x="583994" y="980045"/>
                      </a:cubicBezTo>
                      <a:cubicBezTo>
                        <a:pt x="584056" y="980305"/>
                        <a:pt x="584299" y="981444"/>
                        <a:pt x="584328" y="981534"/>
                      </a:cubicBezTo>
                      <a:cubicBezTo>
                        <a:pt x="585281" y="984838"/>
                        <a:pt x="588581" y="983650"/>
                        <a:pt x="591093" y="983436"/>
                      </a:cubicBezTo>
                      <a:cubicBezTo>
                        <a:pt x="591579" y="986055"/>
                        <a:pt x="591967" y="989214"/>
                        <a:pt x="593138" y="991619"/>
                      </a:cubicBezTo>
                      <a:cubicBezTo>
                        <a:pt x="596096" y="996185"/>
                        <a:pt x="603442" y="993830"/>
                        <a:pt x="605744" y="989804"/>
                      </a:cubicBezTo>
                      <a:cubicBezTo>
                        <a:pt x="608660" y="988716"/>
                        <a:pt x="606503" y="984991"/>
                        <a:pt x="606037" y="982755"/>
                      </a:cubicBezTo>
                      <a:cubicBezTo>
                        <a:pt x="609535" y="980825"/>
                        <a:pt x="607212" y="975715"/>
                        <a:pt x="606746" y="972662"/>
                      </a:cubicBezTo>
                      <a:cubicBezTo>
                        <a:pt x="616444" y="975442"/>
                        <a:pt x="628405" y="970435"/>
                        <a:pt x="638297" y="969095"/>
                      </a:cubicBezTo>
                      <a:cubicBezTo>
                        <a:pt x="648200" y="966401"/>
                        <a:pt x="659692" y="965329"/>
                        <a:pt x="667682" y="958556"/>
                      </a:cubicBezTo>
                      <a:cubicBezTo>
                        <a:pt x="681351" y="966603"/>
                        <a:pt x="708686" y="953524"/>
                        <a:pt x="724076" y="950752"/>
                      </a:cubicBezTo>
                      <a:cubicBezTo>
                        <a:pt x="709841" y="972860"/>
                        <a:pt x="722488" y="982133"/>
                        <a:pt x="745199" y="981728"/>
                      </a:cubicBezTo>
                      <a:cubicBezTo>
                        <a:pt x="777768" y="984743"/>
                        <a:pt x="810536" y="982223"/>
                        <a:pt x="841542" y="971347"/>
                      </a:cubicBezTo>
                      <a:cubicBezTo>
                        <a:pt x="833680" y="983902"/>
                        <a:pt x="858045" y="978416"/>
                        <a:pt x="863964" y="978004"/>
                      </a:cubicBezTo>
                      <a:cubicBezTo>
                        <a:pt x="871913" y="976989"/>
                        <a:pt x="879861" y="975974"/>
                        <a:pt x="887809" y="974960"/>
                      </a:cubicBezTo>
                      <a:cubicBezTo>
                        <a:pt x="934123" y="970076"/>
                        <a:pt x="979887" y="962466"/>
                        <a:pt x="1024728" y="949738"/>
                      </a:cubicBezTo>
                      <a:cubicBezTo>
                        <a:pt x="1040794" y="945877"/>
                        <a:pt x="1056872" y="941967"/>
                        <a:pt x="1072559" y="936745"/>
                      </a:cubicBezTo>
                      <a:cubicBezTo>
                        <a:pt x="1075145" y="935883"/>
                        <a:pt x="1075195" y="932794"/>
                        <a:pt x="1073739" y="931354"/>
                      </a:cubicBezTo>
                      <a:cubicBezTo>
                        <a:pt x="1074456" y="927275"/>
                        <a:pt x="1058559" y="928269"/>
                        <a:pt x="1055429" y="927531"/>
                      </a:cubicBezTo>
                      <a:cubicBezTo>
                        <a:pt x="1055792" y="926636"/>
                        <a:pt x="1055965" y="925683"/>
                        <a:pt x="1056076" y="924722"/>
                      </a:cubicBezTo>
                      <a:cubicBezTo>
                        <a:pt x="1061909" y="924685"/>
                        <a:pt x="1072567" y="927683"/>
                        <a:pt x="1077170" y="924223"/>
                      </a:cubicBezTo>
                      <a:cubicBezTo>
                        <a:pt x="1086228" y="923831"/>
                        <a:pt x="1087293" y="907126"/>
                        <a:pt x="1080920" y="903035"/>
                      </a:cubicBezTo>
                      <a:close/>
                      <a:moveTo>
                        <a:pt x="139416" y="106398"/>
                      </a:moveTo>
                      <a:cubicBezTo>
                        <a:pt x="128192" y="104740"/>
                        <a:pt x="116882" y="103696"/>
                        <a:pt x="105539" y="103461"/>
                      </a:cubicBezTo>
                      <a:cubicBezTo>
                        <a:pt x="103237" y="103407"/>
                        <a:pt x="100143" y="103746"/>
                        <a:pt x="98349" y="102017"/>
                      </a:cubicBezTo>
                      <a:cubicBezTo>
                        <a:pt x="93436" y="95934"/>
                        <a:pt x="100168" y="90786"/>
                        <a:pt x="105596" y="88674"/>
                      </a:cubicBezTo>
                      <a:cubicBezTo>
                        <a:pt x="118033" y="88307"/>
                        <a:pt x="130085" y="88658"/>
                        <a:pt x="142402" y="90134"/>
                      </a:cubicBezTo>
                      <a:cubicBezTo>
                        <a:pt x="138731" y="95047"/>
                        <a:pt x="137774" y="100718"/>
                        <a:pt x="139416" y="106398"/>
                      </a:cubicBezTo>
                      <a:close/>
                      <a:moveTo>
                        <a:pt x="877411" y="560687"/>
                      </a:moveTo>
                      <a:cubicBezTo>
                        <a:pt x="877873" y="556447"/>
                        <a:pt x="878397" y="552195"/>
                        <a:pt x="878925" y="547934"/>
                      </a:cubicBezTo>
                      <a:cubicBezTo>
                        <a:pt x="900646" y="562836"/>
                        <a:pt x="905220" y="566487"/>
                        <a:pt x="911428" y="593152"/>
                      </a:cubicBezTo>
                      <a:cubicBezTo>
                        <a:pt x="935096" y="687775"/>
                        <a:pt x="957341" y="782740"/>
                        <a:pt x="980382" y="877516"/>
                      </a:cubicBezTo>
                      <a:cubicBezTo>
                        <a:pt x="976575" y="877021"/>
                        <a:pt x="972739" y="876992"/>
                        <a:pt x="968911" y="877252"/>
                      </a:cubicBezTo>
                      <a:cubicBezTo>
                        <a:pt x="940834" y="780987"/>
                        <a:pt x="928546" y="680000"/>
                        <a:pt x="891852" y="586239"/>
                      </a:cubicBezTo>
                      <a:cubicBezTo>
                        <a:pt x="888606" y="578873"/>
                        <a:pt x="883854" y="571201"/>
                        <a:pt x="876718" y="567163"/>
                      </a:cubicBezTo>
                      <a:cubicBezTo>
                        <a:pt x="876953" y="565006"/>
                        <a:pt x="877176" y="562845"/>
                        <a:pt x="877411" y="560687"/>
                      </a:cubicBezTo>
                      <a:close/>
                      <a:moveTo>
                        <a:pt x="891464" y="778447"/>
                      </a:moveTo>
                      <a:cubicBezTo>
                        <a:pt x="907654" y="780525"/>
                        <a:pt x="923980" y="783648"/>
                        <a:pt x="940211" y="784530"/>
                      </a:cubicBezTo>
                      <a:cubicBezTo>
                        <a:pt x="947796" y="815593"/>
                        <a:pt x="951983" y="847736"/>
                        <a:pt x="962943" y="877825"/>
                      </a:cubicBezTo>
                      <a:cubicBezTo>
                        <a:pt x="936247" y="883294"/>
                        <a:pt x="916510" y="878873"/>
                        <a:pt x="893691" y="864111"/>
                      </a:cubicBezTo>
                      <a:cubicBezTo>
                        <a:pt x="890635" y="849275"/>
                        <a:pt x="888420" y="834236"/>
                        <a:pt x="889039" y="819016"/>
                      </a:cubicBezTo>
                      <a:cubicBezTo>
                        <a:pt x="889051" y="805422"/>
                        <a:pt x="892305" y="792083"/>
                        <a:pt x="891464" y="778447"/>
                      </a:cubicBezTo>
                      <a:close/>
                      <a:moveTo>
                        <a:pt x="887116" y="589007"/>
                      </a:moveTo>
                      <a:cubicBezTo>
                        <a:pt x="910850" y="650208"/>
                        <a:pt x="924784" y="714680"/>
                        <a:pt x="938924" y="778632"/>
                      </a:cubicBezTo>
                      <a:cubicBezTo>
                        <a:pt x="919298" y="776310"/>
                        <a:pt x="899635" y="773542"/>
                        <a:pt x="880220" y="771270"/>
                      </a:cubicBezTo>
                      <a:cubicBezTo>
                        <a:pt x="884105" y="754817"/>
                        <a:pt x="867511" y="753340"/>
                        <a:pt x="865647" y="736573"/>
                      </a:cubicBezTo>
                      <a:cubicBezTo>
                        <a:pt x="869495" y="737035"/>
                        <a:pt x="873418" y="737283"/>
                        <a:pt x="877287" y="737221"/>
                      </a:cubicBezTo>
                      <a:cubicBezTo>
                        <a:pt x="876821" y="741601"/>
                        <a:pt x="877403" y="746382"/>
                        <a:pt x="877526" y="750812"/>
                      </a:cubicBezTo>
                      <a:cubicBezTo>
                        <a:pt x="872779" y="756891"/>
                        <a:pt x="925679" y="757914"/>
                        <a:pt x="931248" y="759436"/>
                      </a:cubicBezTo>
                      <a:cubicBezTo>
                        <a:pt x="934721" y="759403"/>
                        <a:pt x="934799" y="754115"/>
                        <a:pt x="931248" y="754058"/>
                      </a:cubicBezTo>
                      <a:cubicBezTo>
                        <a:pt x="914695" y="752635"/>
                        <a:pt x="898047" y="750312"/>
                        <a:pt x="881416" y="750127"/>
                      </a:cubicBezTo>
                      <a:cubicBezTo>
                        <a:pt x="881994" y="745780"/>
                        <a:pt x="883293" y="741057"/>
                        <a:pt x="882233" y="736743"/>
                      </a:cubicBezTo>
                      <a:cubicBezTo>
                        <a:pt x="882930" y="736120"/>
                        <a:pt x="883813" y="735848"/>
                        <a:pt x="884019" y="734783"/>
                      </a:cubicBezTo>
                      <a:cubicBezTo>
                        <a:pt x="884072" y="731818"/>
                        <a:pt x="885528" y="725383"/>
                        <a:pt x="882422" y="723874"/>
                      </a:cubicBezTo>
                      <a:cubicBezTo>
                        <a:pt x="881853" y="719522"/>
                        <a:pt x="879209" y="715492"/>
                        <a:pt x="877658" y="711455"/>
                      </a:cubicBezTo>
                      <a:cubicBezTo>
                        <a:pt x="876310" y="705783"/>
                        <a:pt x="870539" y="704364"/>
                        <a:pt x="865465" y="703568"/>
                      </a:cubicBezTo>
                      <a:cubicBezTo>
                        <a:pt x="867977" y="659975"/>
                        <a:pt x="871558" y="616444"/>
                        <a:pt x="876099" y="573016"/>
                      </a:cubicBezTo>
                      <a:cubicBezTo>
                        <a:pt x="881065" y="577215"/>
                        <a:pt x="884390" y="582808"/>
                        <a:pt x="887116" y="589007"/>
                      </a:cubicBezTo>
                      <a:close/>
                      <a:moveTo>
                        <a:pt x="870188" y="832582"/>
                      </a:moveTo>
                      <a:cubicBezTo>
                        <a:pt x="869434" y="818464"/>
                        <a:pt x="868839" y="804489"/>
                        <a:pt x="869759" y="790338"/>
                      </a:cubicBezTo>
                      <a:cubicBezTo>
                        <a:pt x="873410" y="786184"/>
                        <a:pt x="876454" y="781540"/>
                        <a:pt x="878566" y="776322"/>
                      </a:cubicBezTo>
                      <a:cubicBezTo>
                        <a:pt x="881272" y="776978"/>
                        <a:pt x="884089" y="777407"/>
                        <a:pt x="886865" y="777795"/>
                      </a:cubicBezTo>
                      <a:cubicBezTo>
                        <a:pt x="887050" y="792128"/>
                        <a:pt x="884159" y="806337"/>
                        <a:pt x="883891" y="820670"/>
                      </a:cubicBezTo>
                      <a:cubicBezTo>
                        <a:pt x="883619" y="833712"/>
                        <a:pt x="885174" y="846606"/>
                        <a:pt x="887488" y="859433"/>
                      </a:cubicBezTo>
                      <a:cubicBezTo>
                        <a:pt x="880232" y="853383"/>
                        <a:pt x="873831" y="846004"/>
                        <a:pt x="870122" y="837251"/>
                      </a:cubicBezTo>
                      <a:cubicBezTo>
                        <a:pt x="870522" y="835766"/>
                        <a:pt x="870263" y="834257"/>
                        <a:pt x="870188" y="832582"/>
                      </a:cubicBezTo>
                      <a:close/>
                      <a:moveTo>
                        <a:pt x="865065" y="732705"/>
                      </a:moveTo>
                      <a:cubicBezTo>
                        <a:pt x="864154" y="724398"/>
                        <a:pt x="864752" y="716020"/>
                        <a:pt x="865222" y="707705"/>
                      </a:cubicBezTo>
                      <a:cubicBezTo>
                        <a:pt x="870271" y="708332"/>
                        <a:pt x="872700" y="710106"/>
                        <a:pt x="873265" y="715216"/>
                      </a:cubicBezTo>
                      <a:cubicBezTo>
                        <a:pt x="874676" y="718912"/>
                        <a:pt x="875076" y="725585"/>
                        <a:pt x="879168" y="727169"/>
                      </a:cubicBezTo>
                      <a:cubicBezTo>
                        <a:pt x="879250" y="728794"/>
                        <a:pt x="879354" y="730448"/>
                        <a:pt x="879601" y="732065"/>
                      </a:cubicBezTo>
                      <a:cubicBezTo>
                        <a:pt x="874754" y="732243"/>
                        <a:pt x="869912" y="732507"/>
                        <a:pt x="865065" y="732705"/>
                      </a:cubicBezTo>
                      <a:close/>
                      <a:moveTo>
                        <a:pt x="836419" y="428860"/>
                      </a:moveTo>
                      <a:cubicBezTo>
                        <a:pt x="836419" y="428860"/>
                        <a:pt x="845369" y="437613"/>
                        <a:pt x="849766" y="442600"/>
                      </a:cubicBezTo>
                      <a:cubicBezTo>
                        <a:pt x="861972" y="456442"/>
                        <a:pt x="870337" y="473365"/>
                        <a:pt x="872412" y="492957"/>
                      </a:cubicBezTo>
                      <a:cubicBezTo>
                        <a:pt x="874577" y="511204"/>
                        <a:pt x="871294" y="529621"/>
                        <a:pt x="869141" y="547715"/>
                      </a:cubicBezTo>
                      <a:cubicBezTo>
                        <a:pt x="862681" y="604037"/>
                        <a:pt x="856766" y="660540"/>
                        <a:pt x="853867" y="717171"/>
                      </a:cubicBezTo>
                      <a:cubicBezTo>
                        <a:pt x="853169" y="731904"/>
                        <a:pt x="854230" y="747945"/>
                        <a:pt x="864673" y="759383"/>
                      </a:cubicBezTo>
                      <a:cubicBezTo>
                        <a:pt x="866769" y="761680"/>
                        <a:pt x="869900" y="763693"/>
                        <a:pt x="869537" y="767178"/>
                      </a:cubicBezTo>
                      <a:cubicBezTo>
                        <a:pt x="867173" y="785891"/>
                        <a:pt x="837021" y="793939"/>
                        <a:pt x="838452" y="802613"/>
                      </a:cubicBezTo>
                      <a:cubicBezTo>
                        <a:pt x="812701" y="809088"/>
                        <a:pt x="785539" y="807480"/>
                        <a:pt x="759409" y="804192"/>
                      </a:cubicBezTo>
                      <a:cubicBezTo>
                        <a:pt x="759095" y="789237"/>
                        <a:pt x="750239" y="776553"/>
                        <a:pt x="748977" y="761841"/>
                      </a:cubicBezTo>
                      <a:cubicBezTo>
                        <a:pt x="755680" y="691978"/>
                        <a:pt x="761950" y="621373"/>
                        <a:pt x="750235" y="551522"/>
                      </a:cubicBezTo>
                      <a:cubicBezTo>
                        <a:pt x="753667" y="547802"/>
                        <a:pt x="753329" y="542605"/>
                        <a:pt x="752174" y="537965"/>
                      </a:cubicBezTo>
                      <a:cubicBezTo>
                        <a:pt x="751238" y="531077"/>
                        <a:pt x="750912" y="524114"/>
                        <a:pt x="751044" y="517168"/>
                      </a:cubicBezTo>
                      <a:cubicBezTo>
                        <a:pt x="751184" y="509938"/>
                        <a:pt x="739998" y="509946"/>
                        <a:pt x="739816" y="517168"/>
                      </a:cubicBezTo>
                      <a:cubicBezTo>
                        <a:pt x="739622" y="525298"/>
                        <a:pt x="740109" y="533019"/>
                        <a:pt x="741008" y="541194"/>
                      </a:cubicBezTo>
                      <a:cubicBezTo>
                        <a:pt x="703390" y="531803"/>
                        <a:pt x="671761" y="498595"/>
                        <a:pt x="631404" y="500418"/>
                      </a:cubicBezTo>
                      <a:cubicBezTo>
                        <a:pt x="628583" y="482155"/>
                        <a:pt x="623084" y="463185"/>
                        <a:pt x="613919" y="446621"/>
                      </a:cubicBezTo>
                      <a:cubicBezTo>
                        <a:pt x="610999" y="441341"/>
                        <a:pt x="604795" y="431620"/>
                        <a:pt x="604795" y="431620"/>
                      </a:cubicBezTo>
                      <a:cubicBezTo>
                        <a:pt x="593819" y="417720"/>
                        <a:pt x="579465" y="407210"/>
                        <a:pt x="561188" y="403465"/>
                      </a:cubicBezTo>
                      <a:cubicBezTo>
                        <a:pt x="556448" y="402714"/>
                        <a:pt x="554584" y="409029"/>
                        <a:pt x="559191" y="410708"/>
                      </a:cubicBezTo>
                      <a:cubicBezTo>
                        <a:pt x="568307" y="413826"/>
                        <a:pt x="576181" y="418054"/>
                        <a:pt x="582987" y="423160"/>
                      </a:cubicBezTo>
                      <a:cubicBezTo>
                        <a:pt x="585376" y="424954"/>
                        <a:pt x="588985" y="428860"/>
                        <a:pt x="588985" y="428860"/>
                      </a:cubicBezTo>
                      <a:cubicBezTo>
                        <a:pt x="608437" y="447619"/>
                        <a:pt x="619071" y="475349"/>
                        <a:pt x="621929" y="502505"/>
                      </a:cubicBezTo>
                      <a:cubicBezTo>
                        <a:pt x="628055" y="550747"/>
                        <a:pt x="628488" y="599628"/>
                        <a:pt x="627473" y="648191"/>
                      </a:cubicBezTo>
                      <a:cubicBezTo>
                        <a:pt x="627585" y="678759"/>
                        <a:pt x="621340" y="709405"/>
                        <a:pt x="625205" y="739865"/>
                      </a:cubicBezTo>
                      <a:cubicBezTo>
                        <a:pt x="628608" y="770148"/>
                        <a:pt x="654821" y="771645"/>
                        <a:pt x="620288" y="796599"/>
                      </a:cubicBezTo>
                      <a:cubicBezTo>
                        <a:pt x="613309" y="801722"/>
                        <a:pt x="605282" y="805347"/>
                        <a:pt x="598369" y="810511"/>
                      </a:cubicBezTo>
                      <a:cubicBezTo>
                        <a:pt x="593625" y="810746"/>
                        <a:pt x="588878" y="810746"/>
                        <a:pt x="584130" y="810676"/>
                      </a:cubicBezTo>
                      <a:cubicBezTo>
                        <a:pt x="582158" y="810784"/>
                        <a:pt x="580352" y="810755"/>
                        <a:pt x="578677" y="809794"/>
                      </a:cubicBezTo>
                      <a:cubicBezTo>
                        <a:pt x="568728" y="759011"/>
                        <a:pt x="559431" y="708072"/>
                        <a:pt x="547943" y="657612"/>
                      </a:cubicBezTo>
                      <a:cubicBezTo>
                        <a:pt x="542189" y="632827"/>
                        <a:pt x="528107" y="607060"/>
                        <a:pt x="502385" y="598972"/>
                      </a:cubicBezTo>
                      <a:cubicBezTo>
                        <a:pt x="504422" y="582886"/>
                        <a:pt x="503771" y="565983"/>
                        <a:pt x="499473" y="550289"/>
                      </a:cubicBezTo>
                      <a:cubicBezTo>
                        <a:pt x="498553" y="541388"/>
                        <a:pt x="499147" y="532636"/>
                        <a:pt x="498516" y="523764"/>
                      </a:cubicBezTo>
                      <a:cubicBezTo>
                        <a:pt x="498318" y="520831"/>
                        <a:pt x="493550" y="519705"/>
                        <a:pt x="493017" y="523021"/>
                      </a:cubicBezTo>
                      <a:cubicBezTo>
                        <a:pt x="491718" y="530842"/>
                        <a:pt x="491867" y="538695"/>
                        <a:pt x="491763" y="546614"/>
                      </a:cubicBezTo>
                      <a:cubicBezTo>
                        <a:pt x="487218" y="544242"/>
                        <a:pt x="482499" y="540831"/>
                        <a:pt x="477244" y="540765"/>
                      </a:cubicBezTo>
                      <a:cubicBezTo>
                        <a:pt x="473598" y="540662"/>
                        <a:pt x="472538" y="546635"/>
                        <a:pt x="476197" y="547361"/>
                      </a:cubicBezTo>
                      <a:cubicBezTo>
                        <a:pt x="481146" y="550392"/>
                        <a:pt x="486022" y="553523"/>
                        <a:pt x="491046" y="556381"/>
                      </a:cubicBezTo>
                      <a:cubicBezTo>
                        <a:pt x="491120" y="558654"/>
                        <a:pt x="491524" y="560947"/>
                        <a:pt x="491772" y="563216"/>
                      </a:cubicBezTo>
                      <a:cubicBezTo>
                        <a:pt x="485671" y="563471"/>
                        <a:pt x="479810" y="566330"/>
                        <a:pt x="473887" y="567703"/>
                      </a:cubicBezTo>
                      <a:cubicBezTo>
                        <a:pt x="472055" y="515209"/>
                        <a:pt x="470372" y="462695"/>
                        <a:pt x="470133" y="410168"/>
                      </a:cubicBezTo>
                      <a:cubicBezTo>
                        <a:pt x="470133" y="409739"/>
                        <a:pt x="469803" y="388253"/>
                        <a:pt x="469300" y="385090"/>
                      </a:cubicBezTo>
                      <a:cubicBezTo>
                        <a:pt x="471453" y="385036"/>
                        <a:pt x="473495" y="384962"/>
                        <a:pt x="475524" y="384768"/>
                      </a:cubicBezTo>
                      <a:cubicBezTo>
                        <a:pt x="475524" y="384768"/>
                        <a:pt x="481439" y="384541"/>
                        <a:pt x="484467" y="384199"/>
                      </a:cubicBezTo>
                      <a:cubicBezTo>
                        <a:pt x="493364" y="388905"/>
                        <a:pt x="501622" y="394742"/>
                        <a:pt x="509162" y="401390"/>
                      </a:cubicBezTo>
                      <a:cubicBezTo>
                        <a:pt x="513328" y="404678"/>
                        <a:pt x="515885" y="405499"/>
                        <a:pt x="518661" y="403510"/>
                      </a:cubicBezTo>
                      <a:cubicBezTo>
                        <a:pt x="523500" y="399402"/>
                        <a:pt x="521866" y="391467"/>
                        <a:pt x="519230" y="386459"/>
                      </a:cubicBezTo>
                      <a:cubicBezTo>
                        <a:pt x="523083" y="390365"/>
                        <a:pt x="529522" y="393385"/>
                        <a:pt x="533948" y="388550"/>
                      </a:cubicBezTo>
                      <a:cubicBezTo>
                        <a:pt x="534401" y="387911"/>
                        <a:pt x="534707" y="387243"/>
                        <a:pt x="534905" y="386562"/>
                      </a:cubicBezTo>
                      <a:cubicBezTo>
                        <a:pt x="535301" y="386934"/>
                        <a:pt x="535742" y="387226"/>
                        <a:pt x="535911" y="387346"/>
                      </a:cubicBezTo>
                      <a:cubicBezTo>
                        <a:pt x="538205" y="388946"/>
                        <a:pt x="548917" y="386369"/>
                        <a:pt x="544726" y="376226"/>
                      </a:cubicBezTo>
                      <a:cubicBezTo>
                        <a:pt x="545720" y="375183"/>
                        <a:pt x="546306" y="373776"/>
                        <a:pt x="546759" y="372543"/>
                      </a:cubicBezTo>
                      <a:cubicBezTo>
                        <a:pt x="572535" y="385795"/>
                        <a:pt x="592788" y="374853"/>
                        <a:pt x="615994" y="363790"/>
                      </a:cubicBezTo>
                      <a:cubicBezTo>
                        <a:pt x="616538" y="363877"/>
                        <a:pt x="617091" y="363770"/>
                        <a:pt x="617590" y="363522"/>
                      </a:cubicBezTo>
                      <a:cubicBezTo>
                        <a:pt x="627857" y="367503"/>
                        <a:pt x="650114" y="373265"/>
                        <a:pt x="648947" y="372803"/>
                      </a:cubicBezTo>
                      <a:cubicBezTo>
                        <a:pt x="678938" y="378334"/>
                        <a:pt x="707610" y="384686"/>
                        <a:pt x="736487" y="393459"/>
                      </a:cubicBezTo>
                      <a:cubicBezTo>
                        <a:pt x="766190" y="401151"/>
                        <a:pt x="797646" y="404740"/>
                        <a:pt x="824436" y="420887"/>
                      </a:cubicBezTo>
                      <a:cubicBezTo>
                        <a:pt x="828747" y="423379"/>
                        <a:pt x="832735" y="426039"/>
                        <a:pt x="836419" y="428860"/>
                      </a:cubicBezTo>
                      <a:close/>
                      <a:moveTo>
                        <a:pt x="864368" y="823186"/>
                      </a:moveTo>
                      <a:cubicBezTo>
                        <a:pt x="862537" y="819227"/>
                        <a:pt x="859447" y="813807"/>
                        <a:pt x="855603" y="811221"/>
                      </a:cubicBezTo>
                      <a:cubicBezTo>
                        <a:pt x="856960" y="808061"/>
                        <a:pt x="856873" y="804601"/>
                        <a:pt x="857509" y="801264"/>
                      </a:cubicBezTo>
                      <a:cubicBezTo>
                        <a:pt x="859951" y="799503"/>
                        <a:pt x="862310" y="797626"/>
                        <a:pt x="864533" y="795617"/>
                      </a:cubicBezTo>
                      <a:cubicBezTo>
                        <a:pt x="864179" y="804803"/>
                        <a:pt x="864113" y="813997"/>
                        <a:pt x="864368" y="823186"/>
                      </a:cubicBezTo>
                      <a:close/>
                      <a:moveTo>
                        <a:pt x="849832" y="809884"/>
                      </a:moveTo>
                      <a:cubicBezTo>
                        <a:pt x="841698" y="812825"/>
                        <a:pt x="837359" y="824213"/>
                        <a:pt x="836918" y="832293"/>
                      </a:cubicBezTo>
                      <a:cubicBezTo>
                        <a:pt x="832092" y="832929"/>
                        <a:pt x="827666" y="834797"/>
                        <a:pt x="823401" y="837231"/>
                      </a:cubicBezTo>
                      <a:cubicBezTo>
                        <a:pt x="818888" y="837581"/>
                        <a:pt x="814128" y="839474"/>
                        <a:pt x="809929" y="840427"/>
                      </a:cubicBezTo>
                      <a:cubicBezTo>
                        <a:pt x="794713" y="844065"/>
                        <a:pt x="778882" y="843933"/>
                        <a:pt x="763447" y="842403"/>
                      </a:cubicBezTo>
                      <a:cubicBezTo>
                        <a:pt x="762581" y="838538"/>
                        <a:pt x="758943" y="835977"/>
                        <a:pt x="759462" y="831407"/>
                      </a:cubicBezTo>
                      <a:cubicBezTo>
                        <a:pt x="759483" y="824283"/>
                        <a:pt x="760056" y="817181"/>
                        <a:pt x="759743" y="810045"/>
                      </a:cubicBezTo>
                      <a:cubicBezTo>
                        <a:pt x="775755" y="814256"/>
                        <a:pt x="792485" y="815754"/>
                        <a:pt x="809034" y="814838"/>
                      </a:cubicBezTo>
                      <a:cubicBezTo>
                        <a:pt x="823025" y="813543"/>
                        <a:pt x="837260" y="814129"/>
                        <a:pt x="849861" y="806275"/>
                      </a:cubicBezTo>
                      <a:cubicBezTo>
                        <a:pt x="849738" y="807471"/>
                        <a:pt x="849663" y="808721"/>
                        <a:pt x="849832" y="809884"/>
                      </a:cubicBezTo>
                      <a:close/>
                      <a:moveTo>
                        <a:pt x="762577" y="847150"/>
                      </a:moveTo>
                      <a:cubicBezTo>
                        <a:pt x="777694" y="850603"/>
                        <a:pt x="793389" y="849877"/>
                        <a:pt x="808473" y="847113"/>
                      </a:cubicBezTo>
                      <a:cubicBezTo>
                        <a:pt x="799366" y="853139"/>
                        <a:pt x="791034" y="860262"/>
                        <a:pt x="782524" y="867089"/>
                      </a:cubicBezTo>
                      <a:cubicBezTo>
                        <a:pt x="775867" y="872282"/>
                        <a:pt x="766107" y="881294"/>
                        <a:pt x="757565" y="875330"/>
                      </a:cubicBezTo>
                      <a:cubicBezTo>
                        <a:pt x="763010" y="869423"/>
                        <a:pt x="762989" y="854933"/>
                        <a:pt x="762577" y="847150"/>
                      </a:cubicBezTo>
                      <a:close/>
                      <a:moveTo>
                        <a:pt x="652593" y="516541"/>
                      </a:moveTo>
                      <a:cubicBezTo>
                        <a:pt x="661759" y="514265"/>
                        <a:pt x="667719" y="518249"/>
                        <a:pt x="675746" y="521998"/>
                      </a:cubicBezTo>
                      <a:cubicBezTo>
                        <a:pt x="683801" y="525880"/>
                        <a:pt x="691671" y="530132"/>
                        <a:pt x="699608" y="534248"/>
                      </a:cubicBezTo>
                      <a:cubicBezTo>
                        <a:pt x="677895" y="533341"/>
                        <a:pt x="655901" y="535560"/>
                        <a:pt x="635418" y="543017"/>
                      </a:cubicBezTo>
                      <a:cubicBezTo>
                        <a:pt x="635009" y="535111"/>
                        <a:pt x="634506" y="527183"/>
                        <a:pt x="633759" y="519284"/>
                      </a:cubicBezTo>
                      <a:cubicBezTo>
                        <a:pt x="640004" y="518162"/>
                        <a:pt x="646291" y="517280"/>
                        <a:pt x="652593" y="516541"/>
                      </a:cubicBezTo>
                      <a:close/>
                      <a:moveTo>
                        <a:pt x="633434" y="516030"/>
                      </a:moveTo>
                      <a:cubicBezTo>
                        <a:pt x="633157" y="513357"/>
                        <a:pt x="632844" y="510689"/>
                        <a:pt x="632497" y="508028"/>
                      </a:cubicBezTo>
                      <a:cubicBezTo>
                        <a:pt x="639010" y="509435"/>
                        <a:pt x="645556" y="510565"/>
                        <a:pt x="651958" y="512442"/>
                      </a:cubicBezTo>
                      <a:cubicBezTo>
                        <a:pt x="645713" y="513291"/>
                        <a:pt x="639555" y="514545"/>
                        <a:pt x="633434" y="516030"/>
                      </a:cubicBezTo>
                      <a:close/>
                      <a:moveTo>
                        <a:pt x="678674" y="943176"/>
                      </a:moveTo>
                      <a:cubicBezTo>
                        <a:pt x="670606" y="944186"/>
                        <a:pt x="662468" y="944801"/>
                        <a:pt x="654598" y="947069"/>
                      </a:cubicBezTo>
                      <a:cubicBezTo>
                        <a:pt x="652346" y="947531"/>
                        <a:pt x="649834" y="947589"/>
                        <a:pt x="647586" y="948228"/>
                      </a:cubicBezTo>
                      <a:cubicBezTo>
                        <a:pt x="645181" y="940593"/>
                        <a:pt x="644628" y="929721"/>
                        <a:pt x="654350" y="927556"/>
                      </a:cubicBezTo>
                      <a:cubicBezTo>
                        <a:pt x="661890" y="927993"/>
                        <a:pt x="669410" y="927927"/>
                        <a:pt x="676987" y="927811"/>
                      </a:cubicBezTo>
                      <a:cubicBezTo>
                        <a:pt x="673428" y="932188"/>
                        <a:pt x="674582" y="939224"/>
                        <a:pt x="678674" y="943176"/>
                      </a:cubicBezTo>
                      <a:close/>
                      <a:moveTo>
                        <a:pt x="679619" y="927985"/>
                      </a:moveTo>
                      <a:cubicBezTo>
                        <a:pt x="682696" y="927844"/>
                        <a:pt x="685583" y="927935"/>
                        <a:pt x="686474" y="931590"/>
                      </a:cubicBezTo>
                      <a:cubicBezTo>
                        <a:pt x="687138" y="933953"/>
                        <a:pt x="687518" y="938803"/>
                        <a:pt x="685971" y="940944"/>
                      </a:cubicBezTo>
                      <a:cubicBezTo>
                        <a:pt x="681987" y="945663"/>
                        <a:pt x="675036" y="932682"/>
                        <a:pt x="679619" y="927985"/>
                      </a:cubicBezTo>
                      <a:close/>
                      <a:moveTo>
                        <a:pt x="682015" y="924066"/>
                      </a:moveTo>
                      <a:cubicBezTo>
                        <a:pt x="677932" y="922243"/>
                        <a:pt x="672652" y="923728"/>
                        <a:pt x="668214" y="923588"/>
                      </a:cubicBezTo>
                      <a:cubicBezTo>
                        <a:pt x="665599" y="923674"/>
                        <a:pt x="662992" y="923839"/>
                        <a:pt x="660385" y="924029"/>
                      </a:cubicBezTo>
                      <a:cubicBezTo>
                        <a:pt x="656054" y="916287"/>
                        <a:pt x="635393" y="924512"/>
                        <a:pt x="627296" y="924256"/>
                      </a:cubicBezTo>
                      <a:cubicBezTo>
                        <a:pt x="641671" y="919810"/>
                        <a:pt x="652556" y="907345"/>
                        <a:pt x="667335" y="903625"/>
                      </a:cubicBezTo>
                      <a:cubicBezTo>
                        <a:pt x="678827" y="900923"/>
                        <a:pt x="695664" y="901818"/>
                        <a:pt x="702808" y="912216"/>
                      </a:cubicBezTo>
                      <a:cubicBezTo>
                        <a:pt x="704186" y="916002"/>
                        <a:pt x="702474" y="918985"/>
                        <a:pt x="701332" y="922507"/>
                      </a:cubicBezTo>
                      <a:cubicBezTo>
                        <a:pt x="697256" y="924074"/>
                        <a:pt x="693268" y="925848"/>
                        <a:pt x="689382" y="927943"/>
                      </a:cubicBezTo>
                      <a:cubicBezTo>
                        <a:pt x="687910" y="925646"/>
                        <a:pt x="684729" y="923670"/>
                        <a:pt x="682015" y="924066"/>
                      </a:cubicBezTo>
                      <a:close/>
                      <a:moveTo>
                        <a:pt x="688887" y="895425"/>
                      </a:moveTo>
                      <a:cubicBezTo>
                        <a:pt x="658191" y="888797"/>
                        <a:pt x="644517" y="909300"/>
                        <a:pt x="620742" y="921678"/>
                      </a:cubicBezTo>
                      <a:cubicBezTo>
                        <a:pt x="619154" y="922367"/>
                        <a:pt x="619459" y="924165"/>
                        <a:pt x="620527" y="925081"/>
                      </a:cubicBezTo>
                      <a:cubicBezTo>
                        <a:pt x="614039" y="926223"/>
                        <a:pt x="607109" y="926298"/>
                        <a:pt x="600852" y="928298"/>
                      </a:cubicBezTo>
                      <a:cubicBezTo>
                        <a:pt x="595160" y="896831"/>
                        <a:pt x="589257" y="865406"/>
                        <a:pt x="583284" y="833993"/>
                      </a:cubicBezTo>
                      <a:cubicBezTo>
                        <a:pt x="598117" y="837903"/>
                        <a:pt x="614592" y="835139"/>
                        <a:pt x="626933" y="825653"/>
                      </a:cubicBezTo>
                      <a:cubicBezTo>
                        <a:pt x="627741" y="827129"/>
                        <a:pt x="629461" y="827653"/>
                        <a:pt x="631054" y="827336"/>
                      </a:cubicBezTo>
                      <a:cubicBezTo>
                        <a:pt x="634902" y="835292"/>
                        <a:pt x="639604" y="842395"/>
                        <a:pt x="644438" y="849683"/>
                      </a:cubicBezTo>
                      <a:cubicBezTo>
                        <a:pt x="653303" y="861661"/>
                        <a:pt x="660566" y="876868"/>
                        <a:pt x="674595" y="883492"/>
                      </a:cubicBezTo>
                      <a:cubicBezTo>
                        <a:pt x="683273" y="887035"/>
                        <a:pt x="694072" y="889011"/>
                        <a:pt x="698333" y="898456"/>
                      </a:cubicBezTo>
                      <a:cubicBezTo>
                        <a:pt x="695305" y="897071"/>
                        <a:pt x="692072" y="896093"/>
                        <a:pt x="688887" y="895425"/>
                      </a:cubicBezTo>
                      <a:close/>
                      <a:moveTo>
                        <a:pt x="582389" y="829295"/>
                      </a:moveTo>
                      <a:cubicBezTo>
                        <a:pt x="581630" y="825310"/>
                        <a:pt x="580867" y="821326"/>
                        <a:pt x="580108" y="817342"/>
                      </a:cubicBezTo>
                      <a:cubicBezTo>
                        <a:pt x="589047" y="818431"/>
                        <a:pt x="594908" y="817362"/>
                        <a:pt x="603092" y="818047"/>
                      </a:cubicBezTo>
                      <a:cubicBezTo>
                        <a:pt x="612137" y="815733"/>
                        <a:pt x="619925" y="811378"/>
                        <a:pt x="627415" y="805867"/>
                      </a:cubicBezTo>
                      <a:cubicBezTo>
                        <a:pt x="627581" y="809893"/>
                        <a:pt x="627527" y="813753"/>
                        <a:pt x="626743" y="817771"/>
                      </a:cubicBezTo>
                      <a:cubicBezTo>
                        <a:pt x="610562" y="828045"/>
                        <a:pt x="602279" y="831720"/>
                        <a:pt x="582389" y="829295"/>
                      </a:cubicBezTo>
                      <a:close/>
                      <a:moveTo>
                        <a:pt x="474604" y="588772"/>
                      </a:moveTo>
                      <a:cubicBezTo>
                        <a:pt x="474406" y="583039"/>
                        <a:pt x="474237" y="577305"/>
                        <a:pt x="474023" y="571572"/>
                      </a:cubicBezTo>
                      <a:cubicBezTo>
                        <a:pt x="480148" y="570958"/>
                        <a:pt x="486566" y="570673"/>
                        <a:pt x="492287" y="568013"/>
                      </a:cubicBezTo>
                      <a:cubicBezTo>
                        <a:pt x="493211" y="577470"/>
                        <a:pt x="493620" y="586957"/>
                        <a:pt x="494560" y="596402"/>
                      </a:cubicBezTo>
                      <a:cubicBezTo>
                        <a:pt x="487956" y="594629"/>
                        <a:pt x="481216" y="593020"/>
                        <a:pt x="474410" y="593202"/>
                      </a:cubicBezTo>
                      <a:cubicBezTo>
                        <a:pt x="474782" y="591737"/>
                        <a:pt x="474646" y="589935"/>
                        <a:pt x="474604" y="588772"/>
                      </a:cubicBezTo>
                      <a:close/>
                      <a:moveTo>
                        <a:pt x="822947" y="362974"/>
                      </a:moveTo>
                      <a:cubicBezTo>
                        <a:pt x="825459" y="363328"/>
                        <a:pt x="827967" y="363683"/>
                        <a:pt x="830479" y="364038"/>
                      </a:cubicBezTo>
                      <a:cubicBezTo>
                        <a:pt x="830520" y="364310"/>
                        <a:pt x="830557" y="364586"/>
                        <a:pt x="830594" y="364859"/>
                      </a:cubicBezTo>
                      <a:cubicBezTo>
                        <a:pt x="832768" y="380965"/>
                        <a:pt x="834010" y="399283"/>
                        <a:pt x="834707" y="416185"/>
                      </a:cubicBezTo>
                      <a:cubicBezTo>
                        <a:pt x="830665" y="413488"/>
                        <a:pt x="826478" y="411071"/>
                        <a:pt x="822176" y="408889"/>
                      </a:cubicBezTo>
                      <a:cubicBezTo>
                        <a:pt x="821433" y="402525"/>
                        <a:pt x="820687" y="396144"/>
                        <a:pt x="819585" y="389837"/>
                      </a:cubicBezTo>
                      <a:cubicBezTo>
                        <a:pt x="817152" y="380491"/>
                        <a:pt x="814656" y="371132"/>
                        <a:pt x="814211" y="361311"/>
                      </a:cubicBezTo>
                      <a:cubicBezTo>
                        <a:pt x="816484" y="362833"/>
                        <a:pt x="820468" y="362623"/>
                        <a:pt x="822947" y="362974"/>
                      </a:cubicBezTo>
                      <a:close/>
                      <a:moveTo>
                        <a:pt x="808692" y="371990"/>
                      </a:moveTo>
                      <a:cubicBezTo>
                        <a:pt x="810020" y="383358"/>
                        <a:pt x="814582" y="393867"/>
                        <a:pt x="814953" y="405494"/>
                      </a:cubicBezTo>
                      <a:cubicBezTo>
                        <a:pt x="795464" y="396994"/>
                        <a:pt x="774039" y="392741"/>
                        <a:pt x="753069" y="389540"/>
                      </a:cubicBezTo>
                      <a:cubicBezTo>
                        <a:pt x="707878" y="375937"/>
                        <a:pt x="667500" y="365564"/>
                        <a:pt x="619277" y="360000"/>
                      </a:cubicBezTo>
                      <a:cubicBezTo>
                        <a:pt x="618135" y="357513"/>
                        <a:pt x="616679" y="355145"/>
                        <a:pt x="615482" y="352679"/>
                      </a:cubicBezTo>
                      <a:cubicBezTo>
                        <a:pt x="656879" y="359719"/>
                        <a:pt x="698383" y="366273"/>
                        <a:pt x="740101" y="371095"/>
                      </a:cubicBezTo>
                      <a:cubicBezTo>
                        <a:pt x="759186" y="372526"/>
                        <a:pt x="791339" y="378557"/>
                        <a:pt x="808692" y="371990"/>
                      </a:cubicBezTo>
                      <a:close/>
                      <a:moveTo>
                        <a:pt x="642426" y="314947"/>
                      </a:moveTo>
                      <a:cubicBezTo>
                        <a:pt x="680205" y="317888"/>
                        <a:pt x="743702" y="325992"/>
                        <a:pt x="774006" y="336246"/>
                      </a:cubicBezTo>
                      <a:cubicBezTo>
                        <a:pt x="794643" y="342829"/>
                        <a:pt x="806233" y="350522"/>
                        <a:pt x="806650" y="357905"/>
                      </a:cubicBezTo>
                      <a:lnTo>
                        <a:pt x="806807" y="357896"/>
                      </a:lnTo>
                      <a:cubicBezTo>
                        <a:pt x="806316" y="360759"/>
                        <a:pt x="805396" y="362998"/>
                        <a:pt x="804732" y="366306"/>
                      </a:cubicBezTo>
                      <a:cubicBezTo>
                        <a:pt x="785040" y="370328"/>
                        <a:pt x="764334" y="366265"/>
                        <a:pt x="744494" y="364698"/>
                      </a:cubicBezTo>
                      <a:cubicBezTo>
                        <a:pt x="700008" y="359724"/>
                        <a:pt x="655790" y="352617"/>
                        <a:pt x="611684" y="345040"/>
                      </a:cubicBezTo>
                      <a:cubicBezTo>
                        <a:pt x="609951" y="341435"/>
                        <a:pt x="608276" y="337801"/>
                        <a:pt x="606647" y="334134"/>
                      </a:cubicBezTo>
                      <a:cubicBezTo>
                        <a:pt x="662922" y="340466"/>
                        <a:pt x="718945" y="348975"/>
                        <a:pt x="775207" y="355347"/>
                      </a:cubicBezTo>
                      <a:cubicBezTo>
                        <a:pt x="776597" y="355426"/>
                        <a:pt x="775293" y="355368"/>
                        <a:pt x="775999" y="355294"/>
                      </a:cubicBezTo>
                      <a:cubicBezTo>
                        <a:pt x="776353" y="355257"/>
                        <a:pt x="776708" y="355232"/>
                        <a:pt x="777059" y="355203"/>
                      </a:cubicBezTo>
                      <a:cubicBezTo>
                        <a:pt x="780288" y="354683"/>
                        <a:pt x="779315" y="351062"/>
                        <a:pt x="776514" y="350653"/>
                      </a:cubicBezTo>
                      <a:cubicBezTo>
                        <a:pt x="719423" y="341357"/>
                        <a:pt x="661127" y="334563"/>
                        <a:pt x="603516" y="326925"/>
                      </a:cubicBezTo>
                      <a:cubicBezTo>
                        <a:pt x="601388" y="321921"/>
                        <a:pt x="599297" y="316856"/>
                        <a:pt x="597300" y="311783"/>
                      </a:cubicBezTo>
                      <a:cubicBezTo>
                        <a:pt x="605224" y="312208"/>
                        <a:pt x="619793" y="313078"/>
                        <a:pt x="637686" y="314551"/>
                      </a:cubicBezTo>
                      <a:cubicBezTo>
                        <a:pt x="639014" y="315611"/>
                        <a:pt x="640924" y="315800"/>
                        <a:pt x="642426" y="314947"/>
                      </a:cubicBezTo>
                      <a:close/>
                      <a:moveTo>
                        <a:pt x="633401" y="306714"/>
                      </a:moveTo>
                      <a:cubicBezTo>
                        <a:pt x="614847" y="305246"/>
                        <a:pt x="600468" y="304458"/>
                        <a:pt x="594343" y="304153"/>
                      </a:cubicBezTo>
                      <a:cubicBezTo>
                        <a:pt x="591295" y="296122"/>
                        <a:pt x="588416" y="288025"/>
                        <a:pt x="585635" y="279896"/>
                      </a:cubicBezTo>
                      <a:cubicBezTo>
                        <a:pt x="595589" y="276786"/>
                        <a:pt x="605220" y="272517"/>
                        <a:pt x="614810" y="268417"/>
                      </a:cubicBezTo>
                      <a:lnTo>
                        <a:pt x="633401" y="306714"/>
                      </a:lnTo>
                      <a:close/>
                      <a:moveTo>
                        <a:pt x="441911" y="114503"/>
                      </a:moveTo>
                      <a:cubicBezTo>
                        <a:pt x="449113" y="94296"/>
                        <a:pt x="451625" y="66739"/>
                        <a:pt x="437242" y="49185"/>
                      </a:cubicBezTo>
                      <a:cubicBezTo>
                        <a:pt x="437906" y="47605"/>
                        <a:pt x="438987" y="46269"/>
                        <a:pt x="439911" y="44710"/>
                      </a:cubicBezTo>
                      <a:cubicBezTo>
                        <a:pt x="464923" y="66170"/>
                        <a:pt x="464767" y="105977"/>
                        <a:pt x="455969" y="135307"/>
                      </a:cubicBezTo>
                      <a:cubicBezTo>
                        <a:pt x="454364" y="129326"/>
                        <a:pt x="455028" y="121972"/>
                        <a:pt x="449946" y="117654"/>
                      </a:cubicBezTo>
                      <a:cubicBezTo>
                        <a:pt x="446094" y="114639"/>
                        <a:pt x="442377" y="116746"/>
                        <a:pt x="439911" y="119943"/>
                      </a:cubicBezTo>
                      <a:cubicBezTo>
                        <a:pt x="440439" y="118108"/>
                        <a:pt x="441119" y="116301"/>
                        <a:pt x="441911" y="114503"/>
                      </a:cubicBezTo>
                      <a:close/>
                      <a:moveTo>
                        <a:pt x="319339" y="68967"/>
                      </a:moveTo>
                      <a:cubicBezTo>
                        <a:pt x="320123" y="55211"/>
                        <a:pt x="323088" y="38610"/>
                        <a:pt x="336539" y="31705"/>
                      </a:cubicBezTo>
                      <a:cubicBezTo>
                        <a:pt x="336255" y="35207"/>
                        <a:pt x="335846" y="38692"/>
                        <a:pt x="335248" y="42153"/>
                      </a:cubicBezTo>
                      <a:cubicBezTo>
                        <a:pt x="334535" y="40693"/>
                        <a:pt x="332530" y="34691"/>
                        <a:pt x="330954" y="38172"/>
                      </a:cubicBezTo>
                      <a:cubicBezTo>
                        <a:pt x="338152" y="81159"/>
                        <a:pt x="407878" y="96251"/>
                        <a:pt x="431426" y="130366"/>
                      </a:cubicBezTo>
                      <a:cubicBezTo>
                        <a:pt x="407477" y="117938"/>
                        <a:pt x="393882" y="111525"/>
                        <a:pt x="383335" y="143292"/>
                      </a:cubicBezTo>
                      <a:cubicBezTo>
                        <a:pt x="366902" y="119155"/>
                        <a:pt x="339753" y="105416"/>
                        <a:pt x="322730" y="81745"/>
                      </a:cubicBezTo>
                      <a:cubicBezTo>
                        <a:pt x="318596" y="77975"/>
                        <a:pt x="318320" y="74230"/>
                        <a:pt x="319339" y="68967"/>
                      </a:cubicBezTo>
                      <a:close/>
                      <a:moveTo>
                        <a:pt x="404174" y="127058"/>
                      </a:moveTo>
                      <a:cubicBezTo>
                        <a:pt x="403885" y="127013"/>
                        <a:pt x="403658" y="126938"/>
                        <a:pt x="404174" y="127058"/>
                      </a:cubicBezTo>
                      <a:lnTo>
                        <a:pt x="404174" y="127058"/>
                      </a:lnTo>
                      <a:close/>
                      <a:moveTo>
                        <a:pt x="270613" y="100970"/>
                      </a:moveTo>
                      <a:cubicBezTo>
                        <a:pt x="282290" y="89177"/>
                        <a:pt x="295634" y="79794"/>
                        <a:pt x="309650" y="71021"/>
                      </a:cubicBezTo>
                      <a:cubicBezTo>
                        <a:pt x="308198" y="78697"/>
                        <a:pt x="312261" y="84875"/>
                        <a:pt x="317248" y="90246"/>
                      </a:cubicBezTo>
                      <a:cubicBezTo>
                        <a:pt x="335553" y="114457"/>
                        <a:pt x="363883" y="128737"/>
                        <a:pt x="381759" y="153381"/>
                      </a:cubicBezTo>
                      <a:cubicBezTo>
                        <a:pt x="383389" y="155547"/>
                        <a:pt x="387757" y="155922"/>
                        <a:pt x="388343" y="152519"/>
                      </a:cubicBezTo>
                      <a:cubicBezTo>
                        <a:pt x="390157" y="143424"/>
                        <a:pt x="393919" y="132614"/>
                        <a:pt x="402194" y="127516"/>
                      </a:cubicBezTo>
                      <a:cubicBezTo>
                        <a:pt x="407333" y="126320"/>
                        <a:pt x="416366" y="132210"/>
                        <a:pt x="421481" y="134173"/>
                      </a:cubicBezTo>
                      <a:cubicBezTo>
                        <a:pt x="424591" y="135711"/>
                        <a:pt x="427660" y="137357"/>
                        <a:pt x="430473" y="139391"/>
                      </a:cubicBezTo>
                      <a:cubicBezTo>
                        <a:pt x="431962" y="140562"/>
                        <a:pt x="433691" y="142047"/>
                        <a:pt x="435637" y="141197"/>
                      </a:cubicBezTo>
                      <a:cubicBezTo>
                        <a:pt x="452817" y="176685"/>
                        <a:pt x="462729" y="215712"/>
                        <a:pt x="475978" y="253065"/>
                      </a:cubicBezTo>
                      <a:cubicBezTo>
                        <a:pt x="478717" y="260782"/>
                        <a:pt x="484710" y="273783"/>
                        <a:pt x="484710" y="273783"/>
                      </a:cubicBezTo>
                      <a:cubicBezTo>
                        <a:pt x="493430" y="295314"/>
                        <a:pt x="503969" y="315937"/>
                        <a:pt x="518505" y="334584"/>
                      </a:cubicBezTo>
                      <a:cubicBezTo>
                        <a:pt x="520509" y="336819"/>
                        <a:pt x="524213" y="333928"/>
                        <a:pt x="522650" y="331387"/>
                      </a:cubicBezTo>
                      <a:cubicBezTo>
                        <a:pt x="503870" y="305807"/>
                        <a:pt x="491883" y="277083"/>
                        <a:pt x="481542" y="247575"/>
                      </a:cubicBezTo>
                      <a:cubicBezTo>
                        <a:pt x="479484" y="241702"/>
                        <a:pt x="475520" y="232656"/>
                        <a:pt x="475520" y="232656"/>
                      </a:cubicBezTo>
                      <a:cubicBezTo>
                        <a:pt x="464932" y="201082"/>
                        <a:pt x="455259" y="169055"/>
                        <a:pt x="440331" y="139382"/>
                      </a:cubicBezTo>
                      <a:cubicBezTo>
                        <a:pt x="441837" y="134297"/>
                        <a:pt x="442018" y="128700"/>
                        <a:pt x="445817" y="124414"/>
                      </a:cubicBezTo>
                      <a:cubicBezTo>
                        <a:pt x="448499" y="132321"/>
                        <a:pt x="447129" y="141733"/>
                        <a:pt x="454818" y="147066"/>
                      </a:cubicBezTo>
                      <a:cubicBezTo>
                        <a:pt x="456546" y="148308"/>
                        <a:pt x="459396" y="147409"/>
                        <a:pt x="460353" y="145615"/>
                      </a:cubicBezTo>
                      <a:cubicBezTo>
                        <a:pt x="472344" y="120706"/>
                        <a:pt x="472290" y="90118"/>
                        <a:pt x="463492" y="64174"/>
                      </a:cubicBezTo>
                      <a:cubicBezTo>
                        <a:pt x="468999" y="64108"/>
                        <a:pt x="474456" y="63535"/>
                        <a:pt x="480016" y="64026"/>
                      </a:cubicBezTo>
                      <a:cubicBezTo>
                        <a:pt x="512008" y="67787"/>
                        <a:pt x="529225" y="90914"/>
                        <a:pt x="541777" y="117975"/>
                      </a:cubicBezTo>
                      <a:cubicBezTo>
                        <a:pt x="546240" y="127602"/>
                        <a:pt x="555228" y="147652"/>
                        <a:pt x="555228" y="147652"/>
                      </a:cubicBezTo>
                      <a:cubicBezTo>
                        <a:pt x="572754" y="185306"/>
                        <a:pt x="592289" y="222015"/>
                        <a:pt x="609918" y="259627"/>
                      </a:cubicBezTo>
                      <a:cubicBezTo>
                        <a:pt x="601000" y="263818"/>
                        <a:pt x="591695" y="267130"/>
                        <a:pt x="582591" y="270846"/>
                      </a:cubicBezTo>
                      <a:cubicBezTo>
                        <a:pt x="568546" y="230495"/>
                        <a:pt x="558593" y="188544"/>
                        <a:pt x="546722" y="147652"/>
                      </a:cubicBezTo>
                      <a:cubicBezTo>
                        <a:pt x="546722" y="147652"/>
                        <a:pt x="546132" y="143598"/>
                        <a:pt x="545349" y="141577"/>
                      </a:cubicBezTo>
                      <a:cubicBezTo>
                        <a:pt x="544359" y="139032"/>
                        <a:pt x="543517" y="134820"/>
                        <a:pt x="541401" y="132931"/>
                      </a:cubicBezTo>
                      <a:cubicBezTo>
                        <a:pt x="537553" y="129504"/>
                        <a:pt x="531997" y="134503"/>
                        <a:pt x="534571" y="138227"/>
                      </a:cubicBezTo>
                      <a:cubicBezTo>
                        <a:pt x="535536" y="140434"/>
                        <a:pt x="536443" y="142661"/>
                        <a:pt x="537338" y="144897"/>
                      </a:cubicBezTo>
                      <a:lnTo>
                        <a:pt x="537252" y="144897"/>
                      </a:lnTo>
                      <a:cubicBezTo>
                        <a:pt x="552526" y="202551"/>
                        <a:pt x="567672" y="260485"/>
                        <a:pt x="589480" y="316073"/>
                      </a:cubicBezTo>
                      <a:cubicBezTo>
                        <a:pt x="595246" y="330653"/>
                        <a:pt x="601215" y="345799"/>
                        <a:pt x="610780" y="358383"/>
                      </a:cubicBezTo>
                      <a:cubicBezTo>
                        <a:pt x="584831" y="371157"/>
                        <a:pt x="575563" y="373566"/>
                        <a:pt x="547242" y="370629"/>
                      </a:cubicBezTo>
                      <a:cubicBezTo>
                        <a:pt x="548599" y="359080"/>
                        <a:pt x="538233" y="349507"/>
                        <a:pt x="529423" y="343559"/>
                      </a:cubicBezTo>
                      <a:cubicBezTo>
                        <a:pt x="521792" y="337075"/>
                        <a:pt x="510651" y="332815"/>
                        <a:pt x="498487" y="330699"/>
                      </a:cubicBezTo>
                      <a:cubicBezTo>
                        <a:pt x="493991" y="329915"/>
                        <a:pt x="484710" y="328591"/>
                        <a:pt x="484710" y="328591"/>
                      </a:cubicBezTo>
                      <a:cubicBezTo>
                        <a:pt x="468908" y="327630"/>
                        <a:pt x="452871" y="330373"/>
                        <a:pt x="438748" y="336980"/>
                      </a:cubicBezTo>
                      <a:cubicBezTo>
                        <a:pt x="396666" y="351565"/>
                        <a:pt x="353628" y="328702"/>
                        <a:pt x="310924" y="328892"/>
                      </a:cubicBezTo>
                      <a:cubicBezTo>
                        <a:pt x="313589" y="323509"/>
                        <a:pt x="314006" y="317273"/>
                        <a:pt x="315016" y="311420"/>
                      </a:cubicBezTo>
                      <a:cubicBezTo>
                        <a:pt x="318291" y="277099"/>
                        <a:pt x="318353" y="242221"/>
                        <a:pt x="317161" y="207768"/>
                      </a:cubicBezTo>
                      <a:cubicBezTo>
                        <a:pt x="316575" y="197020"/>
                        <a:pt x="315561" y="187529"/>
                        <a:pt x="313968" y="177189"/>
                      </a:cubicBezTo>
                      <a:cubicBezTo>
                        <a:pt x="313317" y="172977"/>
                        <a:pt x="306676" y="174095"/>
                        <a:pt x="306672" y="178174"/>
                      </a:cubicBezTo>
                      <a:cubicBezTo>
                        <a:pt x="305348" y="210416"/>
                        <a:pt x="304267" y="242683"/>
                        <a:pt x="303368" y="274950"/>
                      </a:cubicBezTo>
                      <a:cubicBezTo>
                        <a:pt x="302860" y="292319"/>
                        <a:pt x="301058" y="309853"/>
                        <a:pt x="303656" y="327131"/>
                      </a:cubicBezTo>
                      <a:cubicBezTo>
                        <a:pt x="274469" y="323019"/>
                        <a:pt x="246070" y="333718"/>
                        <a:pt x="218550" y="341979"/>
                      </a:cubicBezTo>
                      <a:cubicBezTo>
                        <a:pt x="214751" y="343415"/>
                        <a:pt x="210444" y="344021"/>
                        <a:pt x="207087" y="346285"/>
                      </a:cubicBezTo>
                      <a:cubicBezTo>
                        <a:pt x="205920" y="347482"/>
                        <a:pt x="207697" y="349243"/>
                        <a:pt x="208914" y="348113"/>
                      </a:cubicBezTo>
                      <a:cubicBezTo>
                        <a:pt x="238510" y="344953"/>
                        <a:pt x="267416" y="331486"/>
                        <a:pt x="297799" y="333388"/>
                      </a:cubicBezTo>
                      <a:cubicBezTo>
                        <a:pt x="308322" y="334629"/>
                        <a:pt x="319034" y="334221"/>
                        <a:pt x="329535" y="335929"/>
                      </a:cubicBezTo>
                      <a:cubicBezTo>
                        <a:pt x="357658" y="339265"/>
                        <a:pt x="385179" y="349012"/>
                        <a:pt x="413698" y="348612"/>
                      </a:cubicBezTo>
                      <a:cubicBezTo>
                        <a:pt x="423271" y="348546"/>
                        <a:pt x="432618" y="346422"/>
                        <a:pt x="441515" y="343171"/>
                      </a:cubicBezTo>
                      <a:cubicBezTo>
                        <a:pt x="452033" y="337702"/>
                        <a:pt x="463703" y="335260"/>
                        <a:pt x="475524" y="335120"/>
                      </a:cubicBezTo>
                      <a:cubicBezTo>
                        <a:pt x="475524" y="335120"/>
                        <a:pt x="492626" y="336415"/>
                        <a:pt x="500801" y="338395"/>
                      </a:cubicBezTo>
                      <a:cubicBezTo>
                        <a:pt x="509690" y="340396"/>
                        <a:pt x="518925" y="342907"/>
                        <a:pt x="525727" y="349338"/>
                      </a:cubicBezTo>
                      <a:cubicBezTo>
                        <a:pt x="533020" y="354287"/>
                        <a:pt x="540679" y="361468"/>
                        <a:pt x="541801" y="370542"/>
                      </a:cubicBezTo>
                      <a:cubicBezTo>
                        <a:pt x="535231" y="360862"/>
                        <a:pt x="526333" y="352617"/>
                        <a:pt x="516756" y="346149"/>
                      </a:cubicBezTo>
                      <a:cubicBezTo>
                        <a:pt x="514462" y="344846"/>
                        <a:pt x="512404" y="348368"/>
                        <a:pt x="514689" y="349684"/>
                      </a:cubicBezTo>
                      <a:cubicBezTo>
                        <a:pt x="523702" y="355797"/>
                        <a:pt x="537726" y="368666"/>
                        <a:pt x="541166" y="379047"/>
                      </a:cubicBezTo>
                      <a:cubicBezTo>
                        <a:pt x="542107" y="382706"/>
                        <a:pt x="539656" y="383894"/>
                        <a:pt x="536616" y="385102"/>
                      </a:cubicBezTo>
                      <a:cubicBezTo>
                        <a:pt x="536150" y="385321"/>
                        <a:pt x="535585" y="385412"/>
                        <a:pt x="535127" y="385478"/>
                      </a:cubicBezTo>
                      <a:cubicBezTo>
                        <a:pt x="535923" y="377975"/>
                        <a:pt x="523714" y="368752"/>
                        <a:pt x="519074" y="364648"/>
                      </a:cubicBezTo>
                      <a:cubicBezTo>
                        <a:pt x="514714" y="361105"/>
                        <a:pt x="510172" y="357537"/>
                        <a:pt x="505268" y="354766"/>
                      </a:cubicBezTo>
                      <a:cubicBezTo>
                        <a:pt x="502971" y="353471"/>
                        <a:pt x="500912" y="356993"/>
                        <a:pt x="503202" y="358301"/>
                      </a:cubicBezTo>
                      <a:cubicBezTo>
                        <a:pt x="510073" y="362169"/>
                        <a:pt x="530248" y="377105"/>
                        <a:pt x="530998" y="384838"/>
                      </a:cubicBezTo>
                      <a:cubicBezTo>
                        <a:pt x="530899" y="386612"/>
                        <a:pt x="528375" y="386958"/>
                        <a:pt x="526853" y="386567"/>
                      </a:cubicBezTo>
                      <a:cubicBezTo>
                        <a:pt x="525273" y="386162"/>
                        <a:pt x="524061" y="384941"/>
                        <a:pt x="522823" y="383956"/>
                      </a:cubicBezTo>
                      <a:cubicBezTo>
                        <a:pt x="519544" y="381374"/>
                        <a:pt x="515465" y="378029"/>
                        <a:pt x="512082" y="376259"/>
                      </a:cubicBezTo>
                      <a:cubicBezTo>
                        <a:pt x="511740" y="375983"/>
                        <a:pt x="511360" y="375904"/>
                        <a:pt x="511006" y="375954"/>
                      </a:cubicBezTo>
                      <a:cubicBezTo>
                        <a:pt x="505916" y="371178"/>
                        <a:pt x="499691" y="367457"/>
                        <a:pt x="493092" y="365506"/>
                      </a:cubicBezTo>
                      <a:cubicBezTo>
                        <a:pt x="490002" y="364591"/>
                        <a:pt x="488802" y="369231"/>
                        <a:pt x="491776" y="370283"/>
                      </a:cubicBezTo>
                      <a:cubicBezTo>
                        <a:pt x="503288" y="374865"/>
                        <a:pt x="517354" y="386517"/>
                        <a:pt x="515642" y="400165"/>
                      </a:cubicBezTo>
                      <a:cubicBezTo>
                        <a:pt x="508456" y="392638"/>
                        <a:pt x="499745" y="386699"/>
                        <a:pt x="490807" y="381444"/>
                      </a:cubicBezTo>
                      <a:cubicBezTo>
                        <a:pt x="488905" y="380367"/>
                        <a:pt x="487676" y="378816"/>
                        <a:pt x="485378" y="378272"/>
                      </a:cubicBezTo>
                      <a:lnTo>
                        <a:pt x="484718" y="378148"/>
                      </a:lnTo>
                      <a:cubicBezTo>
                        <a:pt x="482689" y="377855"/>
                        <a:pt x="480742" y="378037"/>
                        <a:pt x="479026" y="378948"/>
                      </a:cubicBezTo>
                      <a:cubicBezTo>
                        <a:pt x="470649" y="379575"/>
                        <a:pt x="462271" y="379914"/>
                        <a:pt x="453873" y="379493"/>
                      </a:cubicBezTo>
                      <a:cubicBezTo>
                        <a:pt x="451411" y="379373"/>
                        <a:pt x="448754" y="379361"/>
                        <a:pt x="446378" y="378610"/>
                      </a:cubicBezTo>
                      <a:cubicBezTo>
                        <a:pt x="445405" y="378301"/>
                        <a:pt x="444601" y="378532"/>
                        <a:pt x="444027" y="379035"/>
                      </a:cubicBezTo>
                      <a:cubicBezTo>
                        <a:pt x="430762" y="379930"/>
                        <a:pt x="417525" y="381609"/>
                        <a:pt x="404231" y="382318"/>
                      </a:cubicBezTo>
                      <a:cubicBezTo>
                        <a:pt x="399038" y="383032"/>
                        <a:pt x="393305" y="382364"/>
                        <a:pt x="388223" y="382562"/>
                      </a:cubicBezTo>
                      <a:cubicBezTo>
                        <a:pt x="382679" y="383052"/>
                        <a:pt x="377152" y="383729"/>
                        <a:pt x="371617" y="384319"/>
                      </a:cubicBezTo>
                      <a:cubicBezTo>
                        <a:pt x="321719" y="387936"/>
                        <a:pt x="245918" y="401828"/>
                        <a:pt x="202228" y="374292"/>
                      </a:cubicBezTo>
                      <a:cubicBezTo>
                        <a:pt x="204212" y="370262"/>
                        <a:pt x="203733" y="364364"/>
                        <a:pt x="203692" y="360346"/>
                      </a:cubicBezTo>
                      <a:cubicBezTo>
                        <a:pt x="204311" y="310777"/>
                        <a:pt x="204249" y="260927"/>
                        <a:pt x="210997" y="211728"/>
                      </a:cubicBezTo>
                      <a:cubicBezTo>
                        <a:pt x="217886" y="169793"/>
                        <a:pt x="242024" y="131710"/>
                        <a:pt x="270613" y="100970"/>
                      </a:cubicBezTo>
                      <a:close/>
                      <a:moveTo>
                        <a:pt x="199283" y="384834"/>
                      </a:moveTo>
                      <a:cubicBezTo>
                        <a:pt x="199044" y="382302"/>
                        <a:pt x="198425" y="379740"/>
                        <a:pt x="198701" y="377204"/>
                      </a:cubicBezTo>
                      <a:cubicBezTo>
                        <a:pt x="238708" y="411038"/>
                        <a:pt x="315808" y="395814"/>
                        <a:pt x="364877" y="392770"/>
                      </a:cubicBezTo>
                      <a:cubicBezTo>
                        <a:pt x="374731" y="391500"/>
                        <a:pt x="384589" y="391495"/>
                        <a:pt x="394253" y="388856"/>
                      </a:cubicBezTo>
                      <a:cubicBezTo>
                        <a:pt x="398399" y="389796"/>
                        <a:pt x="402651" y="390485"/>
                        <a:pt x="406900" y="391091"/>
                      </a:cubicBezTo>
                      <a:cubicBezTo>
                        <a:pt x="401216" y="419254"/>
                        <a:pt x="370627" y="413042"/>
                        <a:pt x="349301" y="409524"/>
                      </a:cubicBezTo>
                      <a:cubicBezTo>
                        <a:pt x="309877" y="405214"/>
                        <a:pt x="269862" y="406365"/>
                        <a:pt x="230738" y="399188"/>
                      </a:cubicBezTo>
                      <a:cubicBezTo>
                        <a:pt x="220319" y="397282"/>
                        <a:pt x="210053" y="394407"/>
                        <a:pt x="199526" y="393215"/>
                      </a:cubicBezTo>
                      <a:cubicBezTo>
                        <a:pt x="199835" y="390423"/>
                        <a:pt x="199538" y="387680"/>
                        <a:pt x="199283" y="384834"/>
                      </a:cubicBezTo>
                      <a:close/>
                      <a:moveTo>
                        <a:pt x="347371" y="418767"/>
                      </a:moveTo>
                      <a:cubicBezTo>
                        <a:pt x="369451" y="422162"/>
                        <a:pt x="401587" y="427499"/>
                        <a:pt x="412040" y="401679"/>
                      </a:cubicBezTo>
                      <a:cubicBezTo>
                        <a:pt x="422422" y="403345"/>
                        <a:pt x="432482" y="405305"/>
                        <a:pt x="442922" y="406229"/>
                      </a:cubicBezTo>
                      <a:cubicBezTo>
                        <a:pt x="442258" y="447570"/>
                        <a:pt x="441123" y="488923"/>
                        <a:pt x="441272" y="530276"/>
                      </a:cubicBezTo>
                      <a:cubicBezTo>
                        <a:pt x="441284" y="536892"/>
                        <a:pt x="441107" y="543438"/>
                        <a:pt x="438814" y="549695"/>
                      </a:cubicBezTo>
                      <a:cubicBezTo>
                        <a:pt x="394876" y="542733"/>
                        <a:pt x="351141" y="534084"/>
                        <a:pt x="307014" y="528445"/>
                      </a:cubicBezTo>
                      <a:cubicBezTo>
                        <a:pt x="286737" y="480501"/>
                        <a:pt x="256951" y="434787"/>
                        <a:pt x="216533" y="406554"/>
                      </a:cubicBezTo>
                      <a:cubicBezTo>
                        <a:pt x="259455" y="416185"/>
                        <a:pt x="303755" y="415332"/>
                        <a:pt x="347371" y="418767"/>
                      </a:cubicBezTo>
                      <a:close/>
                      <a:moveTo>
                        <a:pt x="413648" y="396581"/>
                      </a:moveTo>
                      <a:cubicBezTo>
                        <a:pt x="414007" y="395117"/>
                        <a:pt x="414288" y="393632"/>
                        <a:pt x="414514" y="392139"/>
                      </a:cubicBezTo>
                      <a:cubicBezTo>
                        <a:pt x="423927" y="393484"/>
                        <a:pt x="433402" y="394742"/>
                        <a:pt x="442815" y="396012"/>
                      </a:cubicBezTo>
                      <a:cubicBezTo>
                        <a:pt x="442856" y="397588"/>
                        <a:pt x="442885" y="399118"/>
                        <a:pt x="442889" y="400673"/>
                      </a:cubicBezTo>
                      <a:cubicBezTo>
                        <a:pt x="433158" y="398874"/>
                        <a:pt x="423362" y="398689"/>
                        <a:pt x="413648" y="396581"/>
                      </a:cubicBezTo>
                      <a:close/>
                      <a:moveTo>
                        <a:pt x="442740" y="389870"/>
                      </a:moveTo>
                      <a:cubicBezTo>
                        <a:pt x="434437" y="388819"/>
                        <a:pt x="426155" y="387424"/>
                        <a:pt x="417835" y="386455"/>
                      </a:cubicBezTo>
                      <a:cubicBezTo>
                        <a:pt x="426282" y="385766"/>
                        <a:pt x="434763" y="385267"/>
                        <a:pt x="443149" y="383997"/>
                      </a:cubicBezTo>
                      <a:cubicBezTo>
                        <a:pt x="442881" y="385923"/>
                        <a:pt x="442769" y="387891"/>
                        <a:pt x="442740" y="389870"/>
                      </a:cubicBezTo>
                      <a:close/>
                      <a:moveTo>
                        <a:pt x="192382" y="128213"/>
                      </a:moveTo>
                      <a:cubicBezTo>
                        <a:pt x="191516" y="124699"/>
                        <a:pt x="190443" y="121234"/>
                        <a:pt x="189148" y="117860"/>
                      </a:cubicBezTo>
                      <a:cubicBezTo>
                        <a:pt x="205676" y="120607"/>
                        <a:pt x="222002" y="121762"/>
                        <a:pt x="238559" y="123993"/>
                      </a:cubicBezTo>
                      <a:cubicBezTo>
                        <a:pt x="220818" y="148700"/>
                        <a:pt x="205693" y="176409"/>
                        <a:pt x="199695" y="206469"/>
                      </a:cubicBezTo>
                      <a:cubicBezTo>
                        <a:pt x="197950" y="180385"/>
                        <a:pt x="198103" y="153818"/>
                        <a:pt x="192382" y="128213"/>
                      </a:cubicBezTo>
                      <a:close/>
                      <a:moveTo>
                        <a:pt x="10132" y="689990"/>
                      </a:moveTo>
                      <a:cubicBezTo>
                        <a:pt x="3211" y="606990"/>
                        <a:pt x="20415" y="531918"/>
                        <a:pt x="52226" y="486011"/>
                      </a:cubicBezTo>
                      <a:cubicBezTo>
                        <a:pt x="-8396" y="620523"/>
                        <a:pt x="26182" y="819350"/>
                        <a:pt x="139147" y="916757"/>
                      </a:cubicBezTo>
                      <a:cubicBezTo>
                        <a:pt x="75403" y="902387"/>
                        <a:pt x="19986" y="808156"/>
                        <a:pt x="10132" y="689990"/>
                      </a:cubicBezTo>
                      <a:close/>
                      <a:moveTo>
                        <a:pt x="72074" y="462967"/>
                      </a:moveTo>
                      <a:cubicBezTo>
                        <a:pt x="100828" y="435691"/>
                        <a:pt x="140451" y="431682"/>
                        <a:pt x="173713" y="453092"/>
                      </a:cubicBezTo>
                      <a:cubicBezTo>
                        <a:pt x="174027" y="467463"/>
                        <a:pt x="174864" y="481820"/>
                        <a:pt x="175920" y="496158"/>
                      </a:cubicBezTo>
                      <a:cubicBezTo>
                        <a:pt x="176634" y="500158"/>
                        <a:pt x="175322" y="505690"/>
                        <a:pt x="178007" y="508890"/>
                      </a:cubicBezTo>
                      <a:cubicBezTo>
                        <a:pt x="177875" y="510470"/>
                        <a:pt x="179393" y="511184"/>
                        <a:pt x="180692" y="511526"/>
                      </a:cubicBezTo>
                      <a:cubicBezTo>
                        <a:pt x="179954" y="521376"/>
                        <a:pt x="179525" y="532289"/>
                        <a:pt x="182602" y="541768"/>
                      </a:cubicBezTo>
                      <a:cubicBezTo>
                        <a:pt x="181810" y="575066"/>
                        <a:pt x="180977" y="608368"/>
                        <a:pt x="180272" y="641662"/>
                      </a:cubicBezTo>
                      <a:cubicBezTo>
                        <a:pt x="174988" y="645675"/>
                        <a:pt x="174056" y="652188"/>
                        <a:pt x="171787" y="658020"/>
                      </a:cubicBezTo>
                      <a:cubicBezTo>
                        <a:pt x="168532" y="651912"/>
                        <a:pt x="160807" y="652547"/>
                        <a:pt x="154867" y="653656"/>
                      </a:cubicBezTo>
                      <a:cubicBezTo>
                        <a:pt x="139345" y="631057"/>
                        <a:pt x="128736" y="658486"/>
                        <a:pt x="128258" y="673149"/>
                      </a:cubicBezTo>
                      <a:cubicBezTo>
                        <a:pt x="128431" y="676977"/>
                        <a:pt x="129896" y="682607"/>
                        <a:pt x="132766" y="686484"/>
                      </a:cubicBezTo>
                      <a:cubicBezTo>
                        <a:pt x="134177" y="692741"/>
                        <a:pt x="139296" y="699835"/>
                        <a:pt x="144980" y="701225"/>
                      </a:cubicBezTo>
                      <a:cubicBezTo>
                        <a:pt x="152388" y="702669"/>
                        <a:pt x="156917" y="691665"/>
                        <a:pt x="159899" y="686369"/>
                      </a:cubicBezTo>
                      <a:cubicBezTo>
                        <a:pt x="164544" y="688476"/>
                        <a:pt x="170566" y="686414"/>
                        <a:pt x="173375" y="682244"/>
                      </a:cubicBezTo>
                      <a:cubicBezTo>
                        <a:pt x="176642" y="686232"/>
                        <a:pt x="179892" y="690138"/>
                        <a:pt x="183848" y="693558"/>
                      </a:cubicBezTo>
                      <a:cubicBezTo>
                        <a:pt x="183571" y="695422"/>
                        <a:pt x="184656" y="697686"/>
                        <a:pt x="187094" y="697955"/>
                      </a:cubicBezTo>
                      <a:cubicBezTo>
                        <a:pt x="193834" y="698689"/>
                        <a:pt x="201180" y="698128"/>
                        <a:pt x="204773" y="691475"/>
                      </a:cubicBezTo>
                      <a:cubicBezTo>
                        <a:pt x="207780" y="684657"/>
                        <a:pt x="208733" y="676799"/>
                        <a:pt x="208667" y="669392"/>
                      </a:cubicBezTo>
                      <a:lnTo>
                        <a:pt x="208716" y="669392"/>
                      </a:lnTo>
                      <a:lnTo>
                        <a:pt x="209669" y="643947"/>
                      </a:lnTo>
                      <a:cubicBezTo>
                        <a:pt x="241780" y="676267"/>
                        <a:pt x="200764" y="744852"/>
                        <a:pt x="176658" y="691099"/>
                      </a:cubicBezTo>
                      <a:cubicBezTo>
                        <a:pt x="176044" y="689297"/>
                        <a:pt x="174084" y="688336"/>
                        <a:pt x="172286" y="688951"/>
                      </a:cubicBezTo>
                      <a:cubicBezTo>
                        <a:pt x="170483" y="689565"/>
                        <a:pt x="169522" y="691524"/>
                        <a:pt x="170137" y="693327"/>
                      </a:cubicBezTo>
                      <a:cubicBezTo>
                        <a:pt x="175243" y="708274"/>
                        <a:pt x="185803" y="717559"/>
                        <a:pt x="197695" y="717559"/>
                      </a:cubicBezTo>
                      <a:cubicBezTo>
                        <a:pt x="206105" y="717559"/>
                        <a:pt x="213922" y="712931"/>
                        <a:pt x="219700" y="704529"/>
                      </a:cubicBezTo>
                      <a:cubicBezTo>
                        <a:pt x="236657" y="681126"/>
                        <a:pt x="225389" y="644219"/>
                        <a:pt x="210003" y="635013"/>
                      </a:cubicBezTo>
                      <a:lnTo>
                        <a:pt x="213241" y="548417"/>
                      </a:lnTo>
                      <a:cubicBezTo>
                        <a:pt x="224914" y="550128"/>
                        <a:pt x="236526" y="553659"/>
                        <a:pt x="248335" y="553766"/>
                      </a:cubicBezTo>
                      <a:cubicBezTo>
                        <a:pt x="286609" y="641262"/>
                        <a:pt x="284901" y="791588"/>
                        <a:pt x="238489" y="862263"/>
                      </a:cubicBezTo>
                      <a:cubicBezTo>
                        <a:pt x="238184" y="861438"/>
                        <a:pt x="237482" y="860762"/>
                        <a:pt x="236299" y="860514"/>
                      </a:cubicBezTo>
                      <a:cubicBezTo>
                        <a:pt x="218170" y="856455"/>
                        <a:pt x="199617" y="853981"/>
                        <a:pt x="181703" y="849101"/>
                      </a:cubicBezTo>
                      <a:cubicBezTo>
                        <a:pt x="169098" y="846635"/>
                        <a:pt x="148808" y="836538"/>
                        <a:pt x="140892" y="851692"/>
                      </a:cubicBezTo>
                      <a:cubicBezTo>
                        <a:pt x="138166" y="857796"/>
                        <a:pt x="139391" y="868858"/>
                        <a:pt x="147013" y="870496"/>
                      </a:cubicBezTo>
                      <a:cubicBezTo>
                        <a:pt x="151938" y="873243"/>
                        <a:pt x="158220" y="874109"/>
                        <a:pt x="163529" y="875767"/>
                      </a:cubicBezTo>
                      <a:cubicBezTo>
                        <a:pt x="172591" y="878588"/>
                        <a:pt x="181707" y="881281"/>
                        <a:pt x="190798" y="883971"/>
                      </a:cubicBezTo>
                      <a:cubicBezTo>
                        <a:pt x="198920" y="887291"/>
                        <a:pt x="207293" y="890682"/>
                        <a:pt x="216256" y="891300"/>
                      </a:cubicBezTo>
                      <a:cubicBezTo>
                        <a:pt x="197608" y="909935"/>
                        <a:pt x="175672" y="920036"/>
                        <a:pt x="151134" y="918502"/>
                      </a:cubicBezTo>
                      <a:lnTo>
                        <a:pt x="151167" y="918453"/>
                      </a:lnTo>
                      <a:cubicBezTo>
                        <a:pt x="26351" y="829130"/>
                        <a:pt x="-8244" y="579421"/>
                        <a:pt x="72087" y="462971"/>
                      </a:cubicBezTo>
                      <a:lnTo>
                        <a:pt x="72074" y="462967"/>
                      </a:lnTo>
                      <a:close/>
                      <a:moveTo>
                        <a:pt x="173016" y="425519"/>
                      </a:moveTo>
                      <a:cubicBezTo>
                        <a:pt x="173094" y="428819"/>
                        <a:pt x="173202" y="432119"/>
                        <a:pt x="173284" y="435418"/>
                      </a:cubicBezTo>
                      <a:cubicBezTo>
                        <a:pt x="150053" y="422933"/>
                        <a:pt x="123902" y="420256"/>
                        <a:pt x="99768" y="429504"/>
                      </a:cubicBezTo>
                      <a:cubicBezTo>
                        <a:pt x="121291" y="414738"/>
                        <a:pt x="147896" y="409611"/>
                        <a:pt x="172822" y="417588"/>
                      </a:cubicBezTo>
                      <a:cubicBezTo>
                        <a:pt x="172661" y="420219"/>
                        <a:pt x="172954" y="422999"/>
                        <a:pt x="173016" y="425519"/>
                      </a:cubicBezTo>
                      <a:close/>
                      <a:moveTo>
                        <a:pt x="228969" y="892934"/>
                      </a:moveTo>
                      <a:cubicBezTo>
                        <a:pt x="229171" y="893759"/>
                        <a:pt x="229790" y="894509"/>
                        <a:pt x="230837" y="894633"/>
                      </a:cubicBezTo>
                      <a:cubicBezTo>
                        <a:pt x="240531" y="895738"/>
                        <a:pt x="250199" y="897079"/>
                        <a:pt x="259913" y="897978"/>
                      </a:cubicBezTo>
                      <a:cubicBezTo>
                        <a:pt x="236121" y="925489"/>
                        <a:pt x="209087" y="935867"/>
                        <a:pt x="174262" y="925955"/>
                      </a:cubicBezTo>
                      <a:cubicBezTo>
                        <a:pt x="194560" y="921864"/>
                        <a:pt x="213051" y="910306"/>
                        <a:pt x="228969" y="892934"/>
                      </a:cubicBezTo>
                      <a:close/>
                      <a:moveTo>
                        <a:pt x="219420" y="886866"/>
                      </a:moveTo>
                      <a:cubicBezTo>
                        <a:pt x="211191" y="882663"/>
                        <a:pt x="201679" y="881121"/>
                        <a:pt x="192650" y="879949"/>
                      </a:cubicBezTo>
                      <a:cubicBezTo>
                        <a:pt x="178127" y="876612"/>
                        <a:pt x="164032" y="871890"/>
                        <a:pt x="149715" y="867794"/>
                      </a:cubicBezTo>
                      <a:cubicBezTo>
                        <a:pt x="149402" y="865934"/>
                        <a:pt x="147979" y="864593"/>
                        <a:pt x="147236" y="862894"/>
                      </a:cubicBezTo>
                      <a:cubicBezTo>
                        <a:pt x="145326" y="858646"/>
                        <a:pt x="146213" y="852467"/>
                        <a:pt x="151130" y="850838"/>
                      </a:cubicBezTo>
                      <a:cubicBezTo>
                        <a:pt x="159231" y="848709"/>
                        <a:pt x="167472" y="853172"/>
                        <a:pt x="175437" y="854352"/>
                      </a:cubicBezTo>
                      <a:cubicBezTo>
                        <a:pt x="195645" y="857606"/>
                        <a:pt x="215324" y="864074"/>
                        <a:pt x="235622" y="866891"/>
                      </a:cubicBezTo>
                      <a:cubicBezTo>
                        <a:pt x="230784" y="874439"/>
                        <a:pt x="225578" y="881286"/>
                        <a:pt x="220035" y="887341"/>
                      </a:cubicBezTo>
                      <a:cubicBezTo>
                        <a:pt x="219870" y="887159"/>
                        <a:pt x="219667" y="886994"/>
                        <a:pt x="219420" y="886866"/>
                      </a:cubicBezTo>
                      <a:close/>
                      <a:moveTo>
                        <a:pt x="257413" y="893928"/>
                      </a:moveTo>
                      <a:cubicBezTo>
                        <a:pt x="248652" y="892698"/>
                        <a:pt x="239854" y="891717"/>
                        <a:pt x="231077" y="890570"/>
                      </a:cubicBezTo>
                      <a:cubicBezTo>
                        <a:pt x="236909" y="883917"/>
                        <a:pt x="242383" y="876472"/>
                        <a:pt x="247456" y="868314"/>
                      </a:cubicBezTo>
                      <a:cubicBezTo>
                        <a:pt x="256217" y="872319"/>
                        <a:pt x="266290" y="872467"/>
                        <a:pt x="275575" y="874822"/>
                      </a:cubicBezTo>
                      <a:lnTo>
                        <a:pt x="262334" y="894686"/>
                      </a:lnTo>
                      <a:cubicBezTo>
                        <a:pt x="260713" y="894286"/>
                        <a:pt x="258948" y="894171"/>
                        <a:pt x="257413" y="893928"/>
                      </a:cubicBezTo>
                      <a:close/>
                      <a:moveTo>
                        <a:pt x="275088" y="868792"/>
                      </a:moveTo>
                      <a:cubicBezTo>
                        <a:pt x="266649" y="867736"/>
                        <a:pt x="258197" y="864717"/>
                        <a:pt x="249552" y="864866"/>
                      </a:cubicBezTo>
                      <a:cubicBezTo>
                        <a:pt x="296030" y="793130"/>
                        <a:pt x="300047" y="646290"/>
                        <a:pt x="263811" y="555993"/>
                      </a:cubicBezTo>
                      <a:cubicBezTo>
                        <a:pt x="267606" y="558138"/>
                        <a:pt x="272485" y="558167"/>
                        <a:pt x="276713" y="559157"/>
                      </a:cubicBezTo>
                      <a:cubicBezTo>
                        <a:pt x="280780" y="559735"/>
                        <a:pt x="284856" y="560939"/>
                        <a:pt x="288943" y="561178"/>
                      </a:cubicBezTo>
                      <a:cubicBezTo>
                        <a:pt x="323559" y="653664"/>
                        <a:pt x="325254" y="800088"/>
                        <a:pt x="279027" y="869510"/>
                      </a:cubicBezTo>
                      <a:cubicBezTo>
                        <a:pt x="277761" y="869196"/>
                        <a:pt x="276429" y="869031"/>
                        <a:pt x="275088" y="868792"/>
                      </a:cubicBezTo>
                      <a:close/>
                      <a:moveTo>
                        <a:pt x="284909" y="556060"/>
                      </a:moveTo>
                      <a:cubicBezTo>
                        <a:pt x="279551" y="555808"/>
                        <a:pt x="267086" y="551518"/>
                        <a:pt x="263118" y="554129"/>
                      </a:cubicBezTo>
                      <a:cubicBezTo>
                        <a:pt x="258968" y="542993"/>
                        <a:pt x="254382" y="532380"/>
                        <a:pt x="249411" y="522374"/>
                      </a:cubicBezTo>
                      <a:cubicBezTo>
                        <a:pt x="257818" y="524989"/>
                        <a:pt x="266810" y="525558"/>
                        <a:pt x="275398" y="527550"/>
                      </a:cubicBezTo>
                      <a:cubicBezTo>
                        <a:pt x="279621" y="536740"/>
                        <a:pt x="283573" y="546358"/>
                        <a:pt x="287219" y="556365"/>
                      </a:cubicBezTo>
                      <a:cubicBezTo>
                        <a:pt x="286440" y="556253"/>
                        <a:pt x="285652" y="556179"/>
                        <a:pt x="284909" y="556060"/>
                      </a:cubicBezTo>
                      <a:close/>
                      <a:moveTo>
                        <a:pt x="262433" y="520171"/>
                      </a:moveTo>
                      <a:cubicBezTo>
                        <a:pt x="258156" y="519453"/>
                        <a:pt x="251659" y="516430"/>
                        <a:pt x="247811" y="519198"/>
                      </a:cubicBezTo>
                      <a:cubicBezTo>
                        <a:pt x="228767" y="481965"/>
                        <a:pt x="204340" y="453427"/>
                        <a:pt x="177339" y="437679"/>
                      </a:cubicBezTo>
                      <a:cubicBezTo>
                        <a:pt x="176898" y="431352"/>
                        <a:pt x="176716" y="425202"/>
                        <a:pt x="176535" y="418821"/>
                      </a:cubicBezTo>
                      <a:cubicBezTo>
                        <a:pt x="213220" y="431871"/>
                        <a:pt x="247662" y="469603"/>
                        <a:pt x="272972" y="522386"/>
                      </a:cubicBezTo>
                      <a:cubicBezTo>
                        <a:pt x="269441" y="521747"/>
                        <a:pt x="265977" y="520922"/>
                        <a:pt x="262433" y="520171"/>
                      </a:cubicBezTo>
                      <a:close/>
                      <a:moveTo>
                        <a:pt x="175850" y="670625"/>
                      </a:moveTo>
                      <a:cubicBezTo>
                        <a:pt x="175516" y="667981"/>
                        <a:pt x="174819" y="664727"/>
                        <a:pt x="173651" y="661757"/>
                      </a:cubicBezTo>
                      <a:cubicBezTo>
                        <a:pt x="175763" y="659967"/>
                        <a:pt x="176695" y="657236"/>
                        <a:pt x="177615" y="654551"/>
                      </a:cubicBezTo>
                      <a:cubicBezTo>
                        <a:pt x="178688" y="650839"/>
                        <a:pt x="180870" y="647647"/>
                        <a:pt x="183081" y="644557"/>
                      </a:cubicBezTo>
                      <a:cubicBezTo>
                        <a:pt x="201279" y="647354"/>
                        <a:pt x="204769" y="671301"/>
                        <a:pt x="199600" y="685960"/>
                      </a:cubicBezTo>
                      <a:cubicBezTo>
                        <a:pt x="197938" y="691500"/>
                        <a:pt x="193248" y="691656"/>
                        <a:pt x="188402" y="691198"/>
                      </a:cubicBezTo>
                      <a:cubicBezTo>
                        <a:pt x="184681" y="686538"/>
                        <a:pt x="179195" y="683296"/>
                        <a:pt x="175029" y="678998"/>
                      </a:cubicBezTo>
                      <a:cubicBezTo>
                        <a:pt x="175978" y="676329"/>
                        <a:pt x="176196" y="673364"/>
                        <a:pt x="175850" y="670625"/>
                      </a:cubicBezTo>
                      <a:close/>
                      <a:moveTo>
                        <a:pt x="181509" y="495188"/>
                      </a:moveTo>
                      <a:cubicBezTo>
                        <a:pt x="180585" y="482245"/>
                        <a:pt x="179723" y="469294"/>
                        <a:pt x="178692" y="456359"/>
                      </a:cubicBezTo>
                      <a:cubicBezTo>
                        <a:pt x="197559" y="469438"/>
                        <a:pt x="214916" y="489525"/>
                        <a:pt x="229583" y="514838"/>
                      </a:cubicBezTo>
                      <a:cubicBezTo>
                        <a:pt x="213670" y="512862"/>
                        <a:pt x="198078" y="508536"/>
                        <a:pt x="182070" y="507401"/>
                      </a:cubicBezTo>
                      <a:cubicBezTo>
                        <a:pt x="182726" y="503438"/>
                        <a:pt x="181682" y="499193"/>
                        <a:pt x="181509" y="495188"/>
                      </a:cubicBezTo>
                      <a:close/>
                      <a:moveTo>
                        <a:pt x="201028" y="647671"/>
                      </a:moveTo>
                      <a:cubicBezTo>
                        <a:pt x="197563" y="642907"/>
                        <a:pt x="192737" y="639839"/>
                        <a:pt x="187209" y="638440"/>
                      </a:cubicBezTo>
                      <a:cubicBezTo>
                        <a:pt x="187952" y="606854"/>
                        <a:pt x="188694" y="575264"/>
                        <a:pt x="189437" y="543677"/>
                      </a:cubicBezTo>
                      <a:cubicBezTo>
                        <a:pt x="195014" y="545142"/>
                        <a:pt x="200743" y="546053"/>
                        <a:pt x="206390" y="547142"/>
                      </a:cubicBezTo>
                      <a:lnTo>
                        <a:pt x="202545" y="649961"/>
                      </a:lnTo>
                      <a:cubicBezTo>
                        <a:pt x="202067" y="649165"/>
                        <a:pt x="201560" y="648401"/>
                        <a:pt x="201028" y="647671"/>
                      </a:cubicBezTo>
                      <a:close/>
                      <a:moveTo>
                        <a:pt x="203898" y="542287"/>
                      </a:moveTo>
                      <a:cubicBezTo>
                        <a:pt x="198821" y="541368"/>
                        <a:pt x="193723" y="540353"/>
                        <a:pt x="188604" y="539685"/>
                      </a:cubicBezTo>
                      <a:cubicBezTo>
                        <a:pt x="188162" y="539243"/>
                        <a:pt x="187597" y="538955"/>
                        <a:pt x="186983" y="538814"/>
                      </a:cubicBezTo>
                      <a:cubicBezTo>
                        <a:pt x="185617" y="530128"/>
                        <a:pt x="184293" y="521392"/>
                        <a:pt x="184487" y="512565"/>
                      </a:cubicBezTo>
                      <a:cubicBezTo>
                        <a:pt x="199596" y="515032"/>
                        <a:pt x="214594" y="516822"/>
                        <a:pt x="229621" y="519656"/>
                      </a:cubicBezTo>
                      <a:cubicBezTo>
                        <a:pt x="230582" y="519833"/>
                        <a:pt x="231361" y="519482"/>
                        <a:pt x="231885" y="518905"/>
                      </a:cubicBezTo>
                      <a:cubicBezTo>
                        <a:pt x="237305" y="528660"/>
                        <a:pt x="242337" y="539140"/>
                        <a:pt x="246916" y="550256"/>
                      </a:cubicBezTo>
                      <a:cubicBezTo>
                        <a:pt x="232929" y="546297"/>
                        <a:pt x="218100" y="545418"/>
                        <a:pt x="203898" y="542287"/>
                      </a:cubicBezTo>
                      <a:close/>
                      <a:moveTo>
                        <a:pt x="159408" y="661943"/>
                      </a:moveTo>
                      <a:cubicBezTo>
                        <a:pt x="158695" y="660445"/>
                        <a:pt x="157961" y="658948"/>
                        <a:pt x="157165" y="657484"/>
                      </a:cubicBezTo>
                      <a:cubicBezTo>
                        <a:pt x="163447" y="656667"/>
                        <a:pt x="167831" y="657822"/>
                        <a:pt x="169263" y="664092"/>
                      </a:cubicBezTo>
                      <a:cubicBezTo>
                        <a:pt x="173243" y="673079"/>
                        <a:pt x="173037" y="681972"/>
                        <a:pt x="161260" y="682871"/>
                      </a:cubicBezTo>
                      <a:cubicBezTo>
                        <a:pt x="163541" y="675785"/>
                        <a:pt x="162778" y="669037"/>
                        <a:pt x="159408" y="661943"/>
                      </a:cubicBezTo>
                      <a:close/>
                      <a:moveTo>
                        <a:pt x="140067" y="690836"/>
                      </a:moveTo>
                      <a:cubicBezTo>
                        <a:pt x="155209" y="691141"/>
                        <a:pt x="154178" y="652423"/>
                        <a:pt x="135493" y="657265"/>
                      </a:cubicBezTo>
                      <a:cubicBezTo>
                        <a:pt x="137770" y="652394"/>
                        <a:pt x="142769" y="646050"/>
                        <a:pt x="147632" y="652196"/>
                      </a:cubicBezTo>
                      <a:cubicBezTo>
                        <a:pt x="152796" y="658053"/>
                        <a:pt x="157041" y="665535"/>
                        <a:pt x="158142" y="673335"/>
                      </a:cubicBezTo>
                      <a:cubicBezTo>
                        <a:pt x="158703" y="681423"/>
                        <a:pt x="154698" y="689033"/>
                        <a:pt x="149740" y="695133"/>
                      </a:cubicBezTo>
                      <a:cubicBezTo>
                        <a:pt x="146283" y="700520"/>
                        <a:pt x="141049" y="694391"/>
                        <a:pt x="139147" y="690749"/>
                      </a:cubicBezTo>
                      <a:cubicBezTo>
                        <a:pt x="139449" y="690794"/>
                        <a:pt x="139754" y="690827"/>
                        <a:pt x="140067" y="690836"/>
                      </a:cubicBezTo>
                      <a:close/>
                      <a:moveTo>
                        <a:pt x="133620" y="673149"/>
                      </a:moveTo>
                      <a:cubicBezTo>
                        <a:pt x="133323" y="669058"/>
                        <a:pt x="133868" y="666133"/>
                        <a:pt x="135744" y="662083"/>
                      </a:cubicBezTo>
                      <a:cubicBezTo>
                        <a:pt x="142055" y="661823"/>
                        <a:pt x="144015" y="666170"/>
                        <a:pt x="144184" y="671825"/>
                      </a:cubicBezTo>
                      <a:cubicBezTo>
                        <a:pt x="144357" y="674114"/>
                        <a:pt x="144237" y="687482"/>
                        <a:pt x="139246" y="684649"/>
                      </a:cubicBezTo>
                      <a:cubicBezTo>
                        <a:pt x="135716" y="682648"/>
                        <a:pt x="133983" y="676886"/>
                        <a:pt x="133620" y="673149"/>
                      </a:cubicBezTo>
                      <a:close/>
                      <a:moveTo>
                        <a:pt x="285557" y="902065"/>
                      </a:moveTo>
                      <a:cubicBezTo>
                        <a:pt x="239450" y="970303"/>
                        <a:pt x="173680" y="968789"/>
                        <a:pt x="115170" y="916700"/>
                      </a:cubicBezTo>
                      <a:cubicBezTo>
                        <a:pt x="129285" y="924004"/>
                        <a:pt x="144035" y="927832"/>
                        <a:pt x="159041" y="927601"/>
                      </a:cubicBezTo>
                      <a:cubicBezTo>
                        <a:pt x="215609" y="948356"/>
                        <a:pt x="253239" y="925968"/>
                        <a:pt x="283445" y="873304"/>
                      </a:cubicBezTo>
                      <a:cubicBezTo>
                        <a:pt x="354214" y="756640"/>
                        <a:pt x="322895" y="503982"/>
                        <a:pt x="197724" y="422546"/>
                      </a:cubicBezTo>
                      <a:cubicBezTo>
                        <a:pt x="156554" y="397196"/>
                        <a:pt x="108785" y="406554"/>
                        <a:pt x="77342" y="441626"/>
                      </a:cubicBezTo>
                      <a:lnTo>
                        <a:pt x="77391" y="441671"/>
                      </a:lnTo>
                      <a:cubicBezTo>
                        <a:pt x="63342" y="451801"/>
                        <a:pt x="50728" y="465965"/>
                        <a:pt x="39930" y="483347"/>
                      </a:cubicBezTo>
                      <a:cubicBezTo>
                        <a:pt x="85740" y="370885"/>
                        <a:pt x="181831" y="354749"/>
                        <a:pt x="259822" y="456986"/>
                      </a:cubicBezTo>
                      <a:cubicBezTo>
                        <a:pt x="346068" y="568396"/>
                        <a:pt x="368102" y="784361"/>
                        <a:pt x="285557" y="902065"/>
                      </a:cubicBezTo>
                      <a:close/>
                      <a:moveTo>
                        <a:pt x="446119" y="644908"/>
                      </a:moveTo>
                      <a:cubicBezTo>
                        <a:pt x="447430" y="692246"/>
                        <a:pt x="447624" y="739667"/>
                        <a:pt x="449798" y="786964"/>
                      </a:cubicBezTo>
                      <a:cubicBezTo>
                        <a:pt x="439688" y="783355"/>
                        <a:pt x="430345" y="791649"/>
                        <a:pt x="422892" y="797589"/>
                      </a:cubicBezTo>
                      <a:cubicBezTo>
                        <a:pt x="421155" y="797729"/>
                        <a:pt x="420326" y="799610"/>
                        <a:pt x="420190" y="801111"/>
                      </a:cubicBezTo>
                      <a:cubicBezTo>
                        <a:pt x="379326" y="787063"/>
                        <a:pt x="371963" y="819396"/>
                        <a:pt x="359626" y="849538"/>
                      </a:cubicBezTo>
                      <a:cubicBezTo>
                        <a:pt x="355126" y="858889"/>
                        <a:pt x="352238" y="874575"/>
                        <a:pt x="341827" y="878506"/>
                      </a:cubicBezTo>
                      <a:cubicBezTo>
                        <a:pt x="330488" y="879372"/>
                        <a:pt x="319269" y="875540"/>
                        <a:pt x="307955" y="874880"/>
                      </a:cubicBezTo>
                      <a:cubicBezTo>
                        <a:pt x="348831" y="794483"/>
                        <a:pt x="351116" y="693323"/>
                        <a:pt x="330835" y="603460"/>
                      </a:cubicBezTo>
                      <a:cubicBezTo>
                        <a:pt x="358058" y="607617"/>
                        <a:pt x="385649" y="611362"/>
                        <a:pt x="413178" y="612101"/>
                      </a:cubicBezTo>
                      <a:cubicBezTo>
                        <a:pt x="414506" y="613157"/>
                        <a:pt x="416342" y="613705"/>
                        <a:pt x="418111" y="613000"/>
                      </a:cubicBezTo>
                      <a:cubicBezTo>
                        <a:pt x="427474" y="613260"/>
                        <a:pt x="436776" y="614716"/>
                        <a:pt x="446098" y="615355"/>
                      </a:cubicBezTo>
                      <a:cubicBezTo>
                        <a:pt x="445021" y="625093"/>
                        <a:pt x="445937" y="635174"/>
                        <a:pt x="446119" y="644908"/>
                      </a:cubicBezTo>
                      <a:close/>
                      <a:moveTo>
                        <a:pt x="411916" y="593478"/>
                      </a:moveTo>
                      <a:cubicBezTo>
                        <a:pt x="409416" y="597487"/>
                        <a:pt x="408261" y="602697"/>
                        <a:pt x="409961" y="607320"/>
                      </a:cubicBezTo>
                      <a:cubicBezTo>
                        <a:pt x="383372" y="604037"/>
                        <a:pt x="356462" y="602375"/>
                        <a:pt x="329865" y="599244"/>
                      </a:cubicBezTo>
                      <a:cubicBezTo>
                        <a:pt x="327411" y="588825"/>
                        <a:pt x="324643" y="578596"/>
                        <a:pt x="321570" y="568611"/>
                      </a:cubicBezTo>
                      <a:cubicBezTo>
                        <a:pt x="351228" y="573709"/>
                        <a:pt x="381256" y="576431"/>
                        <a:pt x="410959" y="581310"/>
                      </a:cubicBezTo>
                      <a:cubicBezTo>
                        <a:pt x="412683" y="584779"/>
                        <a:pt x="412798" y="588178"/>
                        <a:pt x="414032" y="591737"/>
                      </a:cubicBezTo>
                      <a:cubicBezTo>
                        <a:pt x="413211" y="592150"/>
                        <a:pt x="412473" y="592707"/>
                        <a:pt x="411916" y="593478"/>
                      </a:cubicBezTo>
                      <a:close/>
                      <a:moveTo>
                        <a:pt x="341745" y="910954"/>
                      </a:moveTo>
                      <a:cubicBezTo>
                        <a:pt x="324945" y="909263"/>
                        <a:pt x="308462" y="905155"/>
                        <a:pt x="291728" y="902878"/>
                      </a:cubicBezTo>
                      <a:lnTo>
                        <a:pt x="305158" y="879904"/>
                      </a:lnTo>
                      <a:cubicBezTo>
                        <a:pt x="314133" y="883393"/>
                        <a:pt x="324231" y="883694"/>
                        <a:pt x="333714" y="885175"/>
                      </a:cubicBezTo>
                      <a:cubicBezTo>
                        <a:pt x="340058" y="886417"/>
                        <a:pt x="346435" y="885109"/>
                        <a:pt x="351228" y="880589"/>
                      </a:cubicBezTo>
                      <a:cubicBezTo>
                        <a:pt x="367463" y="862267"/>
                        <a:pt x="367013" y="834475"/>
                        <a:pt x="381900" y="815160"/>
                      </a:cubicBezTo>
                      <a:cubicBezTo>
                        <a:pt x="392430" y="800901"/>
                        <a:pt x="405221" y="803070"/>
                        <a:pt x="420169" y="807801"/>
                      </a:cubicBezTo>
                      <a:cubicBezTo>
                        <a:pt x="420194" y="809212"/>
                        <a:pt x="420219" y="810619"/>
                        <a:pt x="420231" y="812029"/>
                      </a:cubicBezTo>
                      <a:cubicBezTo>
                        <a:pt x="417839" y="813720"/>
                        <a:pt x="421366" y="814999"/>
                        <a:pt x="422929" y="815246"/>
                      </a:cubicBezTo>
                      <a:cubicBezTo>
                        <a:pt x="420908" y="816513"/>
                        <a:pt x="422459" y="825253"/>
                        <a:pt x="421976" y="828037"/>
                      </a:cubicBezTo>
                      <a:cubicBezTo>
                        <a:pt x="389151" y="819412"/>
                        <a:pt x="385620" y="846684"/>
                        <a:pt x="377061" y="870302"/>
                      </a:cubicBezTo>
                      <a:cubicBezTo>
                        <a:pt x="372738" y="879669"/>
                        <a:pt x="370251" y="889931"/>
                        <a:pt x="365532" y="899096"/>
                      </a:cubicBezTo>
                      <a:cubicBezTo>
                        <a:pt x="361148" y="903154"/>
                        <a:pt x="354886" y="905279"/>
                        <a:pt x="350489" y="909564"/>
                      </a:cubicBezTo>
                      <a:cubicBezTo>
                        <a:pt x="347771" y="910583"/>
                        <a:pt x="344896" y="911144"/>
                        <a:pt x="341745" y="910954"/>
                      </a:cubicBezTo>
                      <a:close/>
                      <a:moveTo>
                        <a:pt x="428535" y="854492"/>
                      </a:moveTo>
                      <a:cubicBezTo>
                        <a:pt x="425891" y="858551"/>
                        <a:pt x="423502" y="863125"/>
                        <a:pt x="422822" y="868000"/>
                      </a:cubicBezTo>
                      <a:cubicBezTo>
                        <a:pt x="418672" y="876196"/>
                        <a:pt x="415191" y="884668"/>
                        <a:pt x="411689" y="893148"/>
                      </a:cubicBezTo>
                      <a:cubicBezTo>
                        <a:pt x="398160" y="890822"/>
                        <a:pt x="383224" y="892488"/>
                        <a:pt x="370833" y="897524"/>
                      </a:cubicBezTo>
                      <a:cubicBezTo>
                        <a:pt x="377082" y="880708"/>
                        <a:pt x="384098" y="864474"/>
                        <a:pt x="391857" y="848334"/>
                      </a:cubicBezTo>
                      <a:cubicBezTo>
                        <a:pt x="397318" y="833081"/>
                        <a:pt x="407119" y="831023"/>
                        <a:pt x="422038" y="833263"/>
                      </a:cubicBezTo>
                      <a:cubicBezTo>
                        <a:pt x="422879" y="840291"/>
                        <a:pt x="419576" y="852021"/>
                        <a:pt x="428535" y="854492"/>
                      </a:cubicBezTo>
                      <a:close/>
                      <a:moveTo>
                        <a:pt x="470063" y="968794"/>
                      </a:moveTo>
                      <a:cubicBezTo>
                        <a:pt x="468388" y="1062014"/>
                        <a:pt x="329853" y="1062002"/>
                        <a:pt x="328191" y="968789"/>
                      </a:cubicBezTo>
                      <a:cubicBezTo>
                        <a:pt x="327828" y="926009"/>
                        <a:pt x="367166" y="892084"/>
                        <a:pt x="409408" y="898609"/>
                      </a:cubicBezTo>
                      <a:cubicBezTo>
                        <a:pt x="407271" y="903732"/>
                        <a:pt x="405143" y="908863"/>
                        <a:pt x="403027" y="913994"/>
                      </a:cubicBezTo>
                      <a:cubicBezTo>
                        <a:pt x="328364" y="910306"/>
                        <a:pt x="324400" y="1022117"/>
                        <a:pt x="399129" y="1023733"/>
                      </a:cubicBezTo>
                      <a:cubicBezTo>
                        <a:pt x="449047" y="1024843"/>
                        <a:pt x="473148" y="958993"/>
                        <a:pt x="435365" y="927510"/>
                      </a:cubicBezTo>
                      <a:cubicBezTo>
                        <a:pt x="437477" y="922379"/>
                        <a:pt x="439597" y="917248"/>
                        <a:pt x="441738" y="912125"/>
                      </a:cubicBezTo>
                      <a:cubicBezTo>
                        <a:pt x="458930" y="925081"/>
                        <a:pt x="470063" y="945659"/>
                        <a:pt x="470063" y="968794"/>
                      </a:cubicBezTo>
                      <a:close/>
                      <a:moveTo>
                        <a:pt x="376294" y="986872"/>
                      </a:moveTo>
                      <a:cubicBezTo>
                        <a:pt x="378130" y="987610"/>
                        <a:pt x="380163" y="987833"/>
                        <a:pt x="382106" y="988134"/>
                      </a:cubicBezTo>
                      <a:cubicBezTo>
                        <a:pt x="379598" y="991883"/>
                        <a:pt x="374982" y="1003713"/>
                        <a:pt x="371608" y="998194"/>
                      </a:cubicBezTo>
                      <a:cubicBezTo>
                        <a:pt x="371608" y="998194"/>
                        <a:pt x="358784" y="975125"/>
                        <a:pt x="357724" y="970988"/>
                      </a:cubicBezTo>
                      <a:cubicBezTo>
                        <a:pt x="356664" y="966851"/>
                        <a:pt x="361094" y="966298"/>
                        <a:pt x="361094" y="966298"/>
                      </a:cubicBezTo>
                      <a:lnTo>
                        <a:pt x="379441" y="971099"/>
                      </a:lnTo>
                      <a:cubicBezTo>
                        <a:pt x="377771" y="975046"/>
                        <a:pt x="376088" y="978990"/>
                        <a:pt x="374380" y="982924"/>
                      </a:cubicBezTo>
                      <a:cubicBezTo>
                        <a:pt x="373489" y="984974"/>
                        <a:pt x="374768" y="986562"/>
                        <a:pt x="376294" y="986872"/>
                      </a:cubicBezTo>
                      <a:close/>
                      <a:moveTo>
                        <a:pt x="363676" y="955318"/>
                      </a:moveTo>
                      <a:cubicBezTo>
                        <a:pt x="357456" y="953660"/>
                        <a:pt x="360772" y="950344"/>
                        <a:pt x="360772" y="950344"/>
                      </a:cubicBezTo>
                      <a:cubicBezTo>
                        <a:pt x="360772" y="950344"/>
                        <a:pt x="379846" y="932101"/>
                        <a:pt x="383578" y="930026"/>
                      </a:cubicBezTo>
                      <a:cubicBezTo>
                        <a:pt x="387311" y="927952"/>
                        <a:pt x="388970" y="932101"/>
                        <a:pt x="388970" y="932101"/>
                      </a:cubicBezTo>
                      <a:lnTo>
                        <a:pt x="388970" y="948212"/>
                      </a:lnTo>
                      <a:cubicBezTo>
                        <a:pt x="387406" y="952019"/>
                        <a:pt x="385835" y="955826"/>
                        <a:pt x="384259" y="959625"/>
                      </a:cubicBezTo>
                      <a:cubicBezTo>
                        <a:pt x="378332" y="959864"/>
                        <a:pt x="368944" y="956721"/>
                        <a:pt x="363676" y="955318"/>
                      </a:cubicBezTo>
                      <a:close/>
                      <a:moveTo>
                        <a:pt x="421918" y="998557"/>
                      </a:moveTo>
                      <a:cubicBezTo>
                        <a:pt x="425688" y="1003774"/>
                        <a:pt x="421019" y="1004245"/>
                        <a:pt x="421019" y="1004245"/>
                      </a:cubicBezTo>
                      <a:cubicBezTo>
                        <a:pt x="421019" y="1004245"/>
                        <a:pt x="394707" y="1006319"/>
                        <a:pt x="390504" y="1005569"/>
                      </a:cubicBezTo>
                      <a:cubicBezTo>
                        <a:pt x="386301" y="1004814"/>
                        <a:pt x="387637" y="1000553"/>
                        <a:pt x="387637" y="1000553"/>
                      </a:cubicBezTo>
                      <a:lnTo>
                        <a:pt x="397578" y="988373"/>
                      </a:lnTo>
                      <a:cubicBezTo>
                        <a:pt x="402503" y="988229"/>
                        <a:pt x="408071" y="988101"/>
                        <a:pt x="411747" y="985028"/>
                      </a:cubicBezTo>
                      <a:cubicBezTo>
                        <a:pt x="415574" y="989132"/>
                        <a:pt x="419398" y="995071"/>
                        <a:pt x="421918" y="998557"/>
                      </a:cubicBezTo>
                      <a:close/>
                      <a:moveTo>
                        <a:pt x="415834" y="974597"/>
                      </a:moveTo>
                      <a:cubicBezTo>
                        <a:pt x="416919" y="971924"/>
                        <a:pt x="418008" y="969255"/>
                        <a:pt x="419105" y="966587"/>
                      </a:cubicBezTo>
                      <a:cubicBezTo>
                        <a:pt x="423766" y="963176"/>
                        <a:pt x="430807" y="960041"/>
                        <a:pt x="434878" y="957946"/>
                      </a:cubicBezTo>
                      <a:cubicBezTo>
                        <a:pt x="440604" y="955001"/>
                        <a:pt x="440369" y="959686"/>
                        <a:pt x="440369" y="959686"/>
                      </a:cubicBezTo>
                      <a:cubicBezTo>
                        <a:pt x="440369" y="959686"/>
                        <a:pt x="438475" y="986014"/>
                        <a:pt x="437098" y="990052"/>
                      </a:cubicBezTo>
                      <a:cubicBezTo>
                        <a:pt x="435724" y="994094"/>
                        <a:pt x="431711" y="992135"/>
                        <a:pt x="431711" y="992135"/>
                      </a:cubicBezTo>
                      <a:lnTo>
                        <a:pt x="415834" y="974597"/>
                      </a:lnTo>
                      <a:close/>
                      <a:moveTo>
                        <a:pt x="451341" y="875499"/>
                      </a:moveTo>
                      <a:cubicBezTo>
                        <a:pt x="435043" y="910133"/>
                        <a:pt x="421935" y="946137"/>
                        <a:pt x="407878" y="981699"/>
                      </a:cubicBezTo>
                      <a:cubicBezTo>
                        <a:pt x="398535" y="981873"/>
                        <a:pt x="389201" y="983391"/>
                        <a:pt x="379870" y="983679"/>
                      </a:cubicBezTo>
                      <a:cubicBezTo>
                        <a:pt x="394418" y="945725"/>
                        <a:pt x="411660" y="908826"/>
                        <a:pt x="425495" y="870607"/>
                      </a:cubicBezTo>
                      <a:cubicBezTo>
                        <a:pt x="434000" y="873284"/>
                        <a:pt x="443305" y="873098"/>
                        <a:pt x="452054" y="874212"/>
                      </a:cubicBezTo>
                      <a:cubicBezTo>
                        <a:pt x="451811" y="874633"/>
                        <a:pt x="451567" y="875058"/>
                        <a:pt x="451341" y="875499"/>
                      </a:cubicBezTo>
                      <a:close/>
                      <a:moveTo>
                        <a:pt x="454405" y="861467"/>
                      </a:moveTo>
                      <a:cubicBezTo>
                        <a:pt x="453993" y="863843"/>
                        <a:pt x="453692" y="866227"/>
                        <a:pt x="453415" y="868615"/>
                      </a:cubicBezTo>
                      <a:cubicBezTo>
                        <a:pt x="445219" y="867052"/>
                        <a:pt x="437147" y="865645"/>
                        <a:pt x="428613" y="865542"/>
                      </a:cubicBezTo>
                      <a:cubicBezTo>
                        <a:pt x="430019" y="862172"/>
                        <a:pt x="431575" y="859025"/>
                        <a:pt x="432028" y="855375"/>
                      </a:cubicBezTo>
                      <a:cubicBezTo>
                        <a:pt x="439857" y="856843"/>
                        <a:pt x="447533" y="857392"/>
                        <a:pt x="455593" y="856146"/>
                      </a:cubicBezTo>
                      <a:cubicBezTo>
                        <a:pt x="454983" y="857940"/>
                        <a:pt x="454677" y="859908"/>
                        <a:pt x="454405" y="861467"/>
                      </a:cubicBezTo>
                      <a:close/>
                      <a:moveTo>
                        <a:pt x="457845" y="825554"/>
                      </a:moveTo>
                      <a:cubicBezTo>
                        <a:pt x="457305" y="833716"/>
                        <a:pt x="457977" y="842349"/>
                        <a:pt x="457004" y="850359"/>
                      </a:cubicBezTo>
                      <a:cubicBezTo>
                        <a:pt x="452982" y="853366"/>
                        <a:pt x="438521" y="851559"/>
                        <a:pt x="433414" y="850504"/>
                      </a:cubicBezTo>
                      <a:cubicBezTo>
                        <a:pt x="427491" y="849885"/>
                        <a:pt x="427297" y="848054"/>
                        <a:pt x="427540" y="842535"/>
                      </a:cubicBezTo>
                      <a:cubicBezTo>
                        <a:pt x="426827" y="833650"/>
                        <a:pt x="426790" y="824477"/>
                        <a:pt x="425251" y="815787"/>
                      </a:cubicBezTo>
                      <a:cubicBezTo>
                        <a:pt x="436215" y="817544"/>
                        <a:pt x="447108" y="817280"/>
                        <a:pt x="458163" y="816282"/>
                      </a:cubicBezTo>
                      <a:cubicBezTo>
                        <a:pt x="457392" y="819148"/>
                        <a:pt x="457915" y="822922"/>
                        <a:pt x="457845" y="825554"/>
                      </a:cubicBezTo>
                      <a:close/>
                      <a:moveTo>
                        <a:pt x="459656" y="810507"/>
                      </a:moveTo>
                      <a:cubicBezTo>
                        <a:pt x="447979" y="812174"/>
                        <a:pt x="436240" y="812136"/>
                        <a:pt x="424472" y="811712"/>
                      </a:cubicBezTo>
                      <a:cubicBezTo>
                        <a:pt x="425177" y="808230"/>
                        <a:pt x="425845" y="804493"/>
                        <a:pt x="425470" y="800950"/>
                      </a:cubicBezTo>
                      <a:cubicBezTo>
                        <a:pt x="442278" y="791200"/>
                        <a:pt x="446564" y="784460"/>
                        <a:pt x="460729" y="803549"/>
                      </a:cubicBezTo>
                      <a:cubicBezTo>
                        <a:pt x="460180" y="805805"/>
                        <a:pt x="459582" y="808239"/>
                        <a:pt x="459656" y="810507"/>
                      </a:cubicBezTo>
                      <a:close/>
                      <a:moveTo>
                        <a:pt x="558771" y="916192"/>
                      </a:moveTo>
                      <a:cubicBezTo>
                        <a:pt x="555112" y="898473"/>
                        <a:pt x="551074" y="880646"/>
                        <a:pt x="553619" y="862510"/>
                      </a:cubicBezTo>
                      <a:cubicBezTo>
                        <a:pt x="556622" y="862993"/>
                        <a:pt x="559653" y="864131"/>
                        <a:pt x="562677" y="864230"/>
                      </a:cubicBezTo>
                      <a:cubicBezTo>
                        <a:pt x="566760" y="885777"/>
                        <a:pt x="570795" y="907337"/>
                        <a:pt x="574754" y="928909"/>
                      </a:cubicBezTo>
                      <a:cubicBezTo>
                        <a:pt x="569565" y="928409"/>
                        <a:pt x="564508" y="926867"/>
                        <a:pt x="560033" y="924268"/>
                      </a:cubicBezTo>
                      <a:cubicBezTo>
                        <a:pt x="559658" y="921571"/>
                        <a:pt x="559245" y="918882"/>
                        <a:pt x="558771" y="916192"/>
                      </a:cubicBezTo>
                      <a:close/>
                      <a:moveTo>
                        <a:pt x="563852" y="941761"/>
                      </a:moveTo>
                      <a:cubicBezTo>
                        <a:pt x="561914" y="938300"/>
                        <a:pt x="561287" y="934266"/>
                        <a:pt x="560825" y="930377"/>
                      </a:cubicBezTo>
                      <a:cubicBezTo>
                        <a:pt x="565391" y="933041"/>
                        <a:pt x="570489" y="935244"/>
                        <a:pt x="575938" y="935330"/>
                      </a:cubicBezTo>
                      <a:cubicBezTo>
                        <a:pt x="576899" y="940569"/>
                        <a:pt x="577852" y="945811"/>
                        <a:pt x="578792" y="951049"/>
                      </a:cubicBezTo>
                      <a:cubicBezTo>
                        <a:pt x="572630" y="950340"/>
                        <a:pt x="567029" y="947424"/>
                        <a:pt x="563852" y="941761"/>
                      </a:cubicBezTo>
                      <a:close/>
                      <a:moveTo>
                        <a:pt x="598814" y="988790"/>
                      </a:moveTo>
                      <a:cubicBezTo>
                        <a:pt x="598410" y="988889"/>
                        <a:pt x="597936" y="988975"/>
                        <a:pt x="597519" y="988880"/>
                      </a:cubicBezTo>
                      <a:cubicBezTo>
                        <a:pt x="596991" y="986962"/>
                        <a:pt x="596459" y="985040"/>
                        <a:pt x="595931" y="983122"/>
                      </a:cubicBezTo>
                      <a:cubicBezTo>
                        <a:pt x="597692" y="983040"/>
                        <a:pt x="599454" y="982982"/>
                        <a:pt x="601219" y="982962"/>
                      </a:cubicBezTo>
                      <a:cubicBezTo>
                        <a:pt x="601367" y="983960"/>
                        <a:pt x="601644" y="985016"/>
                        <a:pt x="601920" y="986001"/>
                      </a:cubicBezTo>
                      <a:cubicBezTo>
                        <a:pt x="601054" y="987057"/>
                        <a:pt x="600439" y="988394"/>
                        <a:pt x="598814" y="988790"/>
                      </a:cubicBezTo>
                      <a:close/>
                      <a:moveTo>
                        <a:pt x="590218" y="978812"/>
                      </a:moveTo>
                      <a:cubicBezTo>
                        <a:pt x="578533" y="905213"/>
                        <a:pt x="563324" y="832199"/>
                        <a:pt x="549366" y="759044"/>
                      </a:cubicBezTo>
                      <a:cubicBezTo>
                        <a:pt x="542857" y="727260"/>
                        <a:pt x="537210" y="695216"/>
                        <a:pt x="528994" y="663827"/>
                      </a:cubicBezTo>
                      <a:cubicBezTo>
                        <a:pt x="520307" y="640750"/>
                        <a:pt x="501840" y="612196"/>
                        <a:pt x="474155" y="613383"/>
                      </a:cubicBezTo>
                      <a:cubicBezTo>
                        <a:pt x="473561" y="612946"/>
                        <a:pt x="472612" y="613033"/>
                        <a:pt x="472125" y="613647"/>
                      </a:cubicBezTo>
                      <a:cubicBezTo>
                        <a:pt x="469543" y="613903"/>
                        <a:pt x="469605" y="617549"/>
                        <a:pt x="471597" y="618477"/>
                      </a:cubicBezTo>
                      <a:cubicBezTo>
                        <a:pt x="467464" y="682999"/>
                        <a:pt x="471436" y="747718"/>
                        <a:pt x="475141" y="812169"/>
                      </a:cubicBezTo>
                      <a:cubicBezTo>
                        <a:pt x="475400" y="815919"/>
                        <a:pt x="475433" y="819878"/>
                        <a:pt x="476865" y="823388"/>
                      </a:cubicBezTo>
                      <a:cubicBezTo>
                        <a:pt x="478651" y="826003"/>
                        <a:pt x="480280" y="823685"/>
                        <a:pt x="480268" y="821318"/>
                      </a:cubicBezTo>
                      <a:cubicBezTo>
                        <a:pt x="491879" y="826003"/>
                        <a:pt x="504649" y="827542"/>
                        <a:pt x="516855" y="830239"/>
                      </a:cubicBezTo>
                      <a:cubicBezTo>
                        <a:pt x="530264" y="832747"/>
                        <a:pt x="543810" y="835012"/>
                        <a:pt x="557364" y="836360"/>
                      </a:cubicBezTo>
                      <a:cubicBezTo>
                        <a:pt x="558837" y="844049"/>
                        <a:pt x="560305" y="851737"/>
                        <a:pt x="561757" y="859429"/>
                      </a:cubicBezTo>
                      <a:cubicBezTo>
                        <a:pt x="528590" y="851704"/>
                        <a:pt x="495311" y="844350"/>
                        <a:pt x="461999" y="837292"/>
                      </a:cubicBezTo>
                      <a:cubicBezTo>
                        <a:pt x="461867" y="830107"/>
                        <a:pt x="462886" y="822716"/>
                        <a:pt x="462143" y="815605"/>
                      </a:cubicBezTo>
                      <a:cubicBezTo>
                        <a:pt x="464833" y="815337"/>
                        <a:pt x="468289" y="813687"/>
                        <a:pt x="465691" y="810759"/>
                      </a:cubicBezTo>
                      <a:cubicBezTo>
                        <a:pt x="466012" y="808404"/>
                        <a:pt x="465526" y="805739"/>
                        <a:pt x="465183" y="803359"/>
                      </a:cubicBezTo>
                      <a:cubicBezTo>
                        <a:pt x="467588" y="800769"/>
                        <a:pt x="457235" y="791377"/>
                        <a:pt x="454962" y="789686"/>
                      </a:cubicBezTo>
                      <a:cubicBezTo>
                        <a:pt x="454826" y="736644"/>
                        <a:pt x="452372" y="683527"/>
                        <a:pt x="450973" y="630484"/>
                      </a:cubicBezTo>
                      <a:cubicBezTo>
                        <a:pt x="450540" y="627222"/>
                        <a:pt x="451118" y="609857"/>
                        <a:pt x="447513" y="610356"/>
                      </a:cubicBezTo>
                      <a:cubicBezTo>
                        <a:pt x="437576" y="608648"/>
                        <a:pt x="426918" y="607221"/>
                        <a:pt x="416923" y="608822"/>
                      </a:cubicBezTo>
                      <a:cubicBezTo>
                        <a:pt x="411945" y="605076"/>
                        <a:pt x="413095" y="598778"/>
                        <a:pt x="415777" y="593948"/>
                      </a:cubicBezTo>
                      <a:cubicBezTo>
                        <a:pt x="416639" y="594295"/>
                        <a:pt x="417855" y="593618"/>
                        <a:pt x="417847" y="592657"/>
                      </a:cubicBezTo>
                      <a:cubicBezTo>
                        <a:pt x="418202" y="592575"/>
                        <a:pt x="418660" y="592472"/>
                        <a:pt x="418788" y="592109"/>
                      </a:cubicBezTo>
                      <a:cubicBezTo>
                        <a:pt x="426414" y="593593"/>
                        <a:pt x="434301" y="593631"/>
                        <a:pt x="441907" y="595396"/>
                      </a:cubicBezTo>
                      <a:cubicBezTo>
                        <a:pt x="445277" y="596039"/>
                        <a:pt x="448515" y="597042"/>
                        <a:pt x="450136" y="593202"/>
                      </a:cubicBezTo>
                      <a:cubicBezTo>
                        <a:pt x="451262" y="590537"/>
                        <a:pt x="451951" y="585938"/>
                        <a:pt x="449884" y="583542"/>
                      </a:cubicBezTo>
                      <a:cubicBezTo>
                        <a:pt x="451460" y="578254"/>
                        <a:pt x="427384" y="578184"/>
                        <a:pt x="423275" y="577025"/>
                      </a:cubicBezTo>
                      <a:cubicBezTo>
                        <a:pt x="389027" y="572929"/>
                        <a:pt x="354825" y="567778"/>
                        <a:pt x="320449" y="565064"/>
                      </a:cubicBezTo>
                      <a:cubicBezTo>
                        <a:pt x="316951" y="554026"/>
                        <a:pt x="313078" y="543290"/>
                        <a:pt x="308850" y="532900"/>
                      </a:cubicBezTo>
                      <a:cubicBezTo>
                        <a:pt x="352972" y="541590"/>
                        <a:pt x="397834" y="546193"/>
                        <a:pt x="441928" y="555119"/>
                      </a:cubicBezTo>
                      <a:cubicBezTo>
                        <a:pt x="444064" y="555511"/>
                        <a:pt x="444704" y="553733"/>
                        <a:pt x="445178" y="552269"/>
                      </a:cubicBezTo>
                      <a:cubicBezTo>
                        <a:pt x="449740" y="540724"/>
                        <a:pt x="448123" y="527183"/>
                        <a:pt x="448123" y="515036"/>
                      </a:cubicBezTo>
                      <a:cubicBezTo>
                        <a:pt x="448123" y="503702"/>
                        <a:pt x="448020" y="492371"/>
                        <a:pt x="448098" y="481037"/>
                      </a:cubicBezTo>
                      <a:cubicBezTo>
                        <a:pt x="448614" y="448861"/>
                        <a:pt x="449006" y="416680"/>
                        <a:pt x="448263" y="384521"/>
                      </a:cubicBezTo>
                      <a:cubicBezTo>
                        <a:pt x="454067" y="385111"/>
                        <a:pt x="459829" y="385201"/>
                        <a:pt x="465645" y="385148"/>
                      </a:cubicBezTo>
                      <a:cubicBezTo>
                        <a:pt x="464643" y="392292"/>
                        <a:pt x="464552" y="400178"/>
                        <a:pt x="464911" y="407128"/>
                      </a:cubicBezTo>
                      <a:cubicBezTo>
                        <a:pt x="466503" y="469542"/>
                        <a:pt x="464569" y="532698"/>
                        <a:pt x="469238" y="594744"/>
                      </a:cubicBezTo>
                      <a:cubicBezTo>
                        <a:pt x="468520" y="596266"/>
                        <a:pt x="469436" y="598667"/>
                        <a:pt x="471498" y="598593"/>
                      </a:cubicBezTo>
                      <a:cubicBezTo>
                        <a:pt x="487127" y="598580"/>
                        <a:pt x="503420" y="604441"/>
                        <a:pt x="516417" y="613136"/>
                      </a:cubicBezTo>
                      <a:cubicBezTo>
                        <a:pt x="528796" y="624239"/>
                        <a:pt x="536464" y="640301"/>
                        <a:pt x="540626" y="656106"/>
                      </a:cubicBezTo>
                      <a:cubicBezTo>
                        <a:pt x="563514" y="762653"/>
                        <a:pt x="583944" y="870075"/>
                        <a:pt x="602126" y="977344"/>
                      </a:cubicBezTo>
                      <a:cubicBezTo>
                        <a:pt x="598117" y="977455"/>
                        <a:pt x="594137" y="977963"/>
                        <a:pt x="590218" y="978812"/>
                      </a:cubicBezTo>
                      <a:close/>
                      <a:moveTo>
                        <a:pt x="534637" y="743371"/>
                      </a:moveTo>
                      <a:cubicBezTo>
                        <a:pt x="531192" y="729673"/>
                        <a:pt x="525079" y="715761"/>
                        <a:pt x="520468" y="702921"/>
                      </a:cubicBezTo>
                      <a:cubicBezTo>
                        <a:pt x="512977" y="681361"/>
                        <a:pt x="510115" y="658523"/>
                        <a:pt x="506085" y="635999"/>
                      </a:cubicBezTo>
                      <a:cubicBezTo>
                        <a:pt x="513047" y="644446"/>
                        <a:pt x="518104" y="654423"/>
                        <a:pt x="522229" y="664516"/>
                      </a:cubicBezTo>
                      <a:cubicBezTo>
                        <a:pt x="533890" y="710551"/>
                        <a:pt x="541678" y="757568"/>
                        <a:pt x="551169" y="804102"/>
                      </a:cubicBezTo>
                      <a:cubicBezTo>
                        <a:pt x="538683" y="796912"/>
                        <a:pt x="531716" y="782571"/>
                        <a:pt x="532863" y="768329"/>
                      </a:cubicBezTo>
                      <a:cubicBezTo>
                        <a:pt x="533094" y="760649"/>
                        <a:pt x="534133" y="752841"/>
                        <a:pt x="535338" y="745260"/>
                      </a:cubicBezTo>
                      <a:cubicBezTo>
                        <a:pt x="535478" y="744398"/>
                        <a:pt x="535148" y="743742"/>
                        <a:pt x="534637" y="743371"/>
                      </a:cubicBezTo>
                      <a:close/>
                      <a:moveTo>
                        <a:pt x="511583" y="698973"/>
                      </a:moveTo>
                      <a:cubicBezTo>
                        <a:pt x="516405" y="713418"/>
                        <a:pt x="523417" y="731381"/>
                        <a:pt x="532001" y="743965"/>
                      </a:cubicBezTo>
                      <a:cubicBezTo>
                        <a:pt x="525368" y="758586"/>
                        <a:pt x="521103" y="775592"/>
                        <a:pt x="528268" y="790853"/>
                      </a:cubicBezTo>
                      <a:cubicBezTo>
                        <a:pt x="533147" y="801272"/>
                        <a:pt x="541682" y="811646"/>
                        <a:pt x="553248" y="814871"/>
                      </a:cubicBezTo>
                      <a:cubicBezTo>
                        <a:pt x="554349" y="820596"/>
                        <a:pt x="555450" y="826321"/>
                        <a:pt x="556547" y="832050"/>
                      </a:cubicBezTo>
                      <a:cubicBezTo>
                        <a:pt x="536765" y="829138"/>
                        <a:pt x="517172" y="825100"/>
                        <a:pt x="497637" y="820769"/>
                      </a:cubicBezTo>
                      <a:cubicBezTo>
                        <a:pt x="491957" y="819845"/>
                        <a:pt x="486356" y="817338"/>
                        <a:pt x="480540" y="817668"/>
                      </a:cubicBezTo>
                      <a:cubicBezTo>
                        <a:pt x="474703" y="751463"/>
                        <a:pt x="475829" y="685061"/>
                        <a:pt x="474720" y="618684"/>
                      </a:cubicBezTo>
                      <a:cubicBezTo>
                        <a:pt x="483143" y="618651"/>
                        <a:pt x="491095" y="622156"/>
                        <a:pt x="497522" y="627597"/>
                      </a:cubicBezTo>
                      <a:cubicBezTo>
                        <a:pt x="501428" y="651396"/>
                        <a:pt x="504971" y="675698"/>
                        <a:pt x="511583" y="698973"/>
                      </a:cubicBezTo>
                      <a:close/>
                      <a:moveTo>
                        <a:pt x="414469" y="581855"/>
                      </a:moveTo>
                      <a:cubicBezTo>
                        <a:pt x="424670" y="583327"/>
                        <a:pt x="434940" y="585559"/>
                        <a:pt x="445244" y="586371"/>
                      </a:cubicBezTo>
                      <a:cubicBezTo>
                        <a:pt x="445351" y="587147"/>
                        <a:pt x="445855" y="591275"/>
                        <a:pt x="445805" y="591704"/>
                      </a:cubicBezTo>
                      <a:cubicBezTo>
                        <a:pt x="436702" y="590801"/>
                        <a:pt x="426641" y="587617"/>
                        <a:pt x="417406" y="589943"/>
                      </a:cubicBezTo>
                      <a:cubicBezTo>
                        <a:pt x="416383" y="587266"/>
                        <a:pt x="415789" y="584416"/>
                        <a:pt x="414469" y="581855"/>
                      </a:cubicBezTo>
                      <a:close/>
                      <a:moveTo>
                        <a:pt x="637026" y="964487"/>
                      </a:moveTo>
                      <a:cubicBezTo>
                        <a:pt x="632093" y="965572"/>
                        <a:pt x="627172" y="966711"/>
                        <a:pt x="622222" y="967713"/>
                      </a:cubicBezTo>
                      <a:cubicBezTo>
                        <a:pt x="618799" y="968818"/>
                        <a:pt x="607984" y="968773"/>
                        <a:pt x="606466" y="971549"/>
                      </a:cubicBezTo>
                      <a:cubicBezTo>
                        <a:pt x="605942" y="969689"/>
                        <a:pt x="605731" y="967771"/>
                        <a:pt x="605525" y="965820"/>
                      </a:cubicBezTo>
                      <a:cubicBezTo>
                        <a:pt x="607014" y="964087"/>
                        <a:pt x="606123" y="959901"/>
                        <a:pt x="605979" y="958593"/>
                      </a:cubicBezTo>
                      <a:cubicBezTo>
                        <a:pt x="604824" y="949428"/>
                        <a:pt x="602960" y="940367"/>
                        <a:pt x="601392" y="931264"/>
                      </a:cubicBezTo>
                      <a:cubicBezTo>
                        <a:pt x="617363" y="930703"/>
                        <a:pt x="633557" y="928541"/>
                        <a:pt x="649269" y="925411"/>
                      </a:cubicBezTo>
                      <a:cubicBezTo>
                        <a:pt x="640330" y="930521"/>
                        <a:pt x="641625" y="941559"/>
                        <a:pt x="644183" y="949998"/>
                      </a:cubicBezTo>
                      <a:cubicBezTo>
                        <a:pt x="645131" y="954217"/>
                        <a:pt x="646010" y="958503"/>
                        <a:pt x="647734" y="962479"/>
                      </a:cubicBezTo>
                      <a:cubicBezTo>
                        <a:pt x="644175" y="963184"/>
                        <a:pt x="640553" y="963712"/>
                        <a:pt x="637026" y="964487"/>
                      </a:cubicBezTo>
                      <a:close/>
                      <a:moveTo>
                        <a:pt x="651397" y="961662"/>
                      </a:moveTo>
                      <a:cubicBezTo>
                        <a:pt x="651022" y="961757"/>
                        <a:pt x="650642" y="961844"/>
                        <a:pt x="650263" y="961930"/>
                      </a:cubicBezTo>
                      <a:cubicBezTo>
                        <a:pt x="649735" y="958148"/>
                        <a:pt x="648823" y="954427"/>
                        <a:pt x="648089" y="950674"/>
                      </a:cubicBezTo>
                      <a:cubicBezTo>
                        <a:pt x="651937" y="952052"/>
                        <a:pt x="657271" y="950612"/>
                        <a:pt x="661461" y="949556"/>
                      </a:cubicBezTo>
                      <a:cubicBezTo>
                        <a:pt x="661800" y="952196"/>
                        <a:pt x="662142" y="954914"/>
                        <a:pt x="662744" y="957500"/>
                      </a:cubicBezTo>
                      <a:cubicBezTo>
                        <a:pt x="658917" y="958626"/>
                        <a:pt x="655291" y="960676"/>
                        <a:pt x="651397" y="961662"/>
                      </a:cubicBezTo>
                      <a:close/>
                      <a:moveTo>
                        <a:pt x="701039" y="949610"/>
                      </a:moveTo>
                      <a:cubicBezTo>
                        <a:pt x="690129" y="952699"/>
                        <a:pt x="678732" y="956383"/>
                        <a:pt x="667430" y="953091"/>
                      </a:cubicBezTo>
                      <a:cubicBezTo>
                        <a:pt x="666997" y="951536"/>
                        <a:pt x="666345" y="950035"/>
                        <a:pt x="665533" y="948694"/>
                      </a:cubicBezTo>
                      <a:cubicBezTo>
                        <a:pt x="671410" y="947849"/>
                        <a:pt x="678431" y="948839"/>
                        <a:pt x="683579" y="945885"/>
                      </a:cubicBezTo>
                      <a:cubicBezTo>
                        <a:pt x="689960" y="946649"/>
                        <a:pt x="691985" y="938795"/>
                        <a:pt x="691032" y="933227"/>
                      </a:cubicBezTo>
                      <a:cubicBezTo>
                        <a:pt x="704747" y="927296"/>
                        <a:pt x="720854" y="926702"/>
                        <a:pt x="733497" y="918469"/>
                      </a:cubicBezTo>
                      <a:cubicBezTo>
                        <a:pt x="746956" y="918593"/>
                        <a:pt x="760415" y="915343"/>
                        <a:pt x="773858" y="914410"/>
                      </a:cubicBezTo>
                      <a:cubicBezTo>
                        <a:pt x="787354" y="912678"/>
                        <a:pt x="801143" y="912814"/>
                        <a:pt x="814491" y="910236"/>
                      </a:cubicBezTo>
                      <a:cubicBezTo>
                        <a:pt x="813683" y="910447"/>
                        <a:pt x="814920" y="910257"/>
                        <a:pt x="815139" y="910253"/>
                      </a:cubicBezTo>
                      <a:cubicBezTo>
                        <a:pt x="815143" y="910253"/>
                        <a:pt x="815143" y="910257"/>
                        <a:pt x="815147" y="910257"/>
                      </a:cubicBezTo>
                      <a:cubicBezTo>
                        <a:pt x="816764" y="911523"/>
                        <a:pt x="820497" y="910043"/>
                        <a:pt x="822745" y="910954"/>
                      </a:cubicBezTo>
                      <a:cubicBezTo>
                        <a:pt x="784607" y="930290"/>
                        <a:pt x="741841" y="937747"/>
                        <a:pt x="701039" y="949610"/>
                      </a:cubicBezTo>
                      <a:close/>
                      <a:moveTo>
                        <a:pt x="828833" y="964046"/>
                      </a:moveTo>
                      <a:cubicBezTo>
                        <a:pt x="798128" y="974205"/>
                        <a:pt x="765217" y="973590"/>
                        <a:pt x="733435" y="970159"/>
                      </a:cubicBezTo>
                      <a:cubicBezTo>
                        <a:pt x="720430" y="967948"/>
                        <a:pt x="736553" y="955186"/>
                        <a:pt x="732536" y="948492"/>
                      </a:cubicBezTo>
                      <a:cubicBezTo>
                        <a:pt x="744329" y="945337"/>
                        <a:pt x="838898" y="922140"/>
                        <a:pt x="832954" y="909560"/>
                      </a:cubicBezTo>
                      <a:cubicBezTo>
                        <a:pt x="829068" y="904429"/>
                        <a:pt x="822452" y="901158"/>
                        <a:pt x="816013" y="903150"/>
                      </a:cubicBezTo>
                      <a:cubicBezTo>
                        <a:pt x="809723" y="902597"/>
                        <a:pt x="803239" y="902874"/>
                        <a:pt x="796891" y="903567"/>
                      </a:cubicBezTo>
                      <a:cubicBezTo>
                        <a:pt x="768413" y="905774"/>
                        <a:pt x="739936" y="909601"/>
                        <a:pt x="712766" y="918568"/>
                      </a:cubicBezTo>
                      <a:cubicBezTo>
                        <a:pt x="713219" y="914394"/>
                        <a:pt x="711924" y="910302"/>
                        <a:pt x="709177" y="907147"/>
                      </a:cubicBezTo>
                      <a:cubicBezTo>
                        <a:pt x="709288" y="898865"/>
                        <a:pt x="704434" y="890207"/>
                        <a:pt x="698185" y="885159"/>
                      </a:cubicBezTo>
                      <a:cubicBezTo>
                        <a:pt x="690611" y="878667"/>
                        <a:pt x="679697" y="878563"/>
                        <a:pt x="672062" y="872277"/>
                      </a:cubicBezTo>
                      <a:cubicBezTo>
                        <a:pt x="664378" y="864820"/>
                        <a:pt x="658714" y="855466"/>
                        <a:pt x="652469" y="846829"/>
                      </a:cubicBezTo>
                      <a:cubicBezTo>
                        <a:pt x="646423" y="838567"/>
                        <a:pt x="642050" y="829039"/>
                        <a:pt x="635306" y="821281"/>
                      </a:cubicBezTo>
                      <a:cubicBezTo>
                        <a:pt x="636065" y="814252"/>
                        <a:pt x="635463" y="807702"/>
                        <a:pt x="633516" y="801111"/>
                      </a:cubicBezTo>
                      <a:cubicBezTo>
                        <a:pt x="641696" y="794149"/>
                        <a:pt x="649751" y="784774"/>
                        <a:pt x="648064" y="773328"/>
                      </a:cubicBezTo>
                      <a:cubicBezTo>
                        <a:pt x="646983" y="765932"/>
                        <a:pt x="641588" y="760199"/>
                        <a:pt x="638643" y="753526"/>
                      </a:cubicBezTo>
                      <a:cubicBezTo>
                        <a:pt x="632732" y="740137"/>
                        <a:pt x="632621" y="724930"/>
                        <a:pt x="633314" y="710576"/>
                      </a:cubicBezTo>
                      <a:cubicBezTo>
                        <a:pt x="637179" y="656292"/>
                        <a:pt x="638730" y="601830"/>
                        <a:pt x="635636" y="547456"/>
                      </a:cubicBezTo>
                      <a:cubicBezTo>
                        <a:pt x="655596" y="542848"/>
                        <a:pt x="676121" y="540114"/>
                        <a:pt x="696625" y="540819"/>
                      </a:cubicBezTo>
                      <a:cubicBezTo>
                        <a:pt x="700796" y="540947"/>
                        <a:pt x="706331" y="541446"/>
                        <a:pt x="710592" y="539784"/>
                      </a:cubicBezTo>
                      <a:cubicBezTo>
                        <a:pt x="720924" y="544803"/>
                        <a:pt x="731637" y="549081"/>
                        <a:pt x="742757" y="551964"/>
                      </a:cubicBezTo>
                      <a:cubicBezTo>
                        <a:pt x="749014" y="611247"/>
                        <a:pt x="748796" y="671202"/>
                        <a:pt x="741260" y="730349"/>
                      </a:cubicBezTo>
                      <a:cubicBezTo>
                        <a:pt x="739284" y="745190"/>
                        <a:pt x="736260" y="760632"/>
                        <a:pt x="740723" y="775316"/>
                      </a:cubicBezTo>
                      <a:cubicBezTo>
                        <a:pt x="742114" y="779973"/>
                        <a:pt x="744085" y="784427"/>
                        <a:pt x="745640" y="789026"/>
                      </a:cubicBezTo>
                      <a:cubicBezTo>
                        <a:pt x="749188" y="799503"/>
                        <a:pt x="749414" y="810449"/>
                        <a:pt x="749113" y="821400"/>
                      </a:cubicBezTo>
                      <a:cubicBezTo>
                        <a:pt x="749431" y="829674"/>
                        <a:pt x="746222" y="841685"/>
                        <a:pt x="754876" y="846577"/>
                      </a:cubicBezTo>
                      <a:cubicBezTo>
                        <a:pt x="753659" y="853886"/>
                        <a:pt x="752475" y="861240"/>
                        <a:pt x="750334" y="868338"/>
                      </a:cubicBezTo>
                      <a:cubicBezTo>
                        <a:pt x="743532" y="858996"/>
                        <a:pt x="732099" y="855218"/>
                        <a:pt x="725750" y="867118"/>
                      </a:cubicBezTo>
                      <a:cubicBezTo>
                        <a:pt x="718553" y="882985"/>
                        <a:pt x="736797" y="887629"/>
                        <a:pt x="732977" y="904899"/>
                      </a:cubicBezTo>
                      <a:cubicBezTo>
                        <a:pt x="732688" y="908768"/>
                        <a:pt x="738434" y="910133"/>
                        <a:pt x="740204" y="906854"/>
                      </a:cubicBezTo>
                      <a:cubicBezTo>
                        <a:pt x="742971" y="901727"/>
                        <a:pt x="743013" y="895590"/>
                        <a:pt x="741445" y="890059"/>
                      </a:cubicBezTo>
                      <a:cubicBezTo>
                        <a:pt x="740480" y="884383"/>
                        <a:pt x="735196" y="880803"/>
                        <a:pt x="733847" y="875441"/>
                      </a:cubicBezTo>
                      <a:cubicBezTo>
                        <a:pt x="733522" y="873445"/>
                        <a:pt x="734693" y="869217"/>
                        <a:pt x="737102" y="869506"/>
                      </a:cubicBezTo>
                      <a:cubicBezTo>
                        <a:pt x="742332" y="873106"/>
                        <a:pt x="745599" y="879054"/>
                        <a:pt x="750796" y="882808"/>
                      </a:cubicBezTo>
                      <a:cubicBezTo>
                        <a:pt x="773058" y="899133"/>
                        <a:pt x="795212" y="866000"/>
                        <a:pt x="813514" y="856035"/>
                      </a:cubicBezTo>
                      <a:cubicBezTo>
                        <a:pt x="818451" y="852760"/>
                        <a:pt x="823228" y="849147"/>
                        <a:pt x="828309" y="846103"/>
                      </a:cubicBezTo>
                      <a:cubicBezTo>
                        <a:pt x="833321" y="843096"/>
                        <a:pt x="837932" y="842395"/>
                        <a:pt x="843695" y="842271"/>
                      </a:cubicBezTo>
                      <a:cubicBezTo>
                        <a:pt x="848867" y="842164"/>
                        <a:pt x="850645" y="834121"/>
                        <a:pt x="845712" y="832599"/>
                      </a:cubicBezTo>
                      <a:cubicBezTo>
                        <a:pt x="847560" y="829221"/>
                        <a:pt x="848822" y="825706"/>
                        <a:pt x="851421" y="822774"/>
                      </a:cubicBezTo>
                      <a:cubicBezTo>
                        <a:pt x="857665" y="833089"/>
                        <a:pt x="859402" y="845645"/>
                        <a:pt x="867466" y="854983"/>
                      </a:cubicBezTo>
                      <a:cubicBezTo>
                        <a:pt x="860664" y="855173"/>
                        <a:pt x="854461" y="858955"/>
                        <a:pt x="851144" y="864783"/>
                      </a:cubicBezTo>
                      <a:cubicBezTo>
                        <a:pt x="849635" y="867448"/>
                        <a:pt x="853458" y="870710"/>
                        <a:pt x="855541" y="868178"/>
                      </a:cubicBezTo>
                      <a:cubicBezTo>
                        <a:pt x="861155" y="860881"/>
                        <a:pt x="865960" y="863579"/>
                        <a:pt x="872308" y="860613"/>
                      </a:cubicBezTo>
                      <a:cubicBezTo>
                        <a:pt x="874000" y="862399"/>
                        <a:pt x="875765" y="864107"/>
                        <a:pt x="877617" y="865736"/>
                      </a:cubicBezTo>
                      <a:cubicBezTo>
                        <a:pt x="873484" y="867778"/>
                        <a:pt x="869895" y="871246"/>
                        <a:pt x="868204" y="875115"/>
                      </a:cubicBezTo>
                      <a:cubicBezTo>
                        <a:pt x="867173" y="877479"/>
                        <a:pt x="869838" y="879945"/>
                        <a:pt x="871925" y="877986"/>
                      </a:cubicBezTo>
                      <a:cubicBezTo>
                        <a:pt x="875320" y="874727"/>
                        <a:pt x="879325" y="871758"/>
                        <a:pt x="883994" y="870850"/>
                      </a:cubicBezTo>
                      <a:cubicBezTo>
                        <a:pt x="887009" y="873053"/>
                        <a:pt x="890152" y="875066"/>
                        <a:pt x="893394" y="876909"/>
                      </a:cubicBezTo>
                      <a:cubicBezTo>
                        <a:pt x="889476" y="878951"/>
                        <a:pt x="885871" y="881381"/>
                        <a:pt x="882468" y="884181"/>
                      </a:cubicBezTo>
                      <a:cubicBezTo>
                        <a:pt x="879886" y="886285"/>
                        <a:pt x="883322" y="890797"/>
                        <a:pt x="886056" y="888834"/>
                      </a:cubicBezTo>
                      <a:cubicBezTo>
                        <a:pt x="890495" y="885315"/>
                        <a:pt x="895878" y="883414"/>
                        <a:pt x="900774" y="880745"/>
                      </a:cubicBezTo>
                      <a:cubicBezTo>
                        <a:pt x="945787" y="902771"/>
                        <a:pt x="957820" y="880886"/>
                        <a:pt x="988599" y="891275"/>
                      </a:cubicBezTo>
                      <a:cubicBezTo>
                        <a:pt x="946608" y="906928"/>
                        <a:pt x="903822" y="929812"/>
                        <a:pt x="859105" y="934914"/>
                      </a:cubicBezTo>
                      <a:cubicBezTo>
                        <a:pt x="825203" y="933017"/>
                        <a:pt x="790221" y="931891"/>
                        <a:pt x="757458" y="942301"/>
                      </a:cubicBezTo>
                      <a:cubicBezTo>
                        <a:pt x="756130" y="942734"/>
                        <a:pt x="756257" y="945081"/>
                        <a:pt x="757808" y="944891"/>
                      </a:cubicBezTo>
                      <a:cubicBezTo>
                        <a:pt x="790097" y="939818"/>
                        <a:pt x="822588" y="937356"/>
                        <a:pt x="855219" y="940148"/>
                      </a:cubicBezTo>
                      <a:cubicBezTo>
                        <a:pt x="871455" y="940907"/>
                        <a:pt x="886341" y="936032"/>
                        <a:pt x="901487" y="930789"/>
                      </a:cubicBezTo>
                      <a:cubicBezTo>
                        <a:pt x="932790" y="919970"/>
                        <a:pt x="963689" y="907993"/>
                        <a:pt x="994147" y="894996"/>
                      </a:cubicBezTo>
                      <a:cubicBezTo>
                        <a:pt x="994922" y="895808"/>
                        <a:pt x="995499" y="896679"/>
                        <a:pt x="996011" y="897586"/>
                      </a:cubicBezTo>
                      <a:cubicBezTo>
                        <a:pt x="980118" y="905233"/>
                        <a:pt x="965945" y="915928"/>
                        <a:pt x="950527" y="924458"/>
                      </a:cubicBezTo>
                      <a:cubicBezTo>
                        <a:pt x="912125" y="943060"/>
                        <a:pt x="869227" y="950641"/>
                        <a:pt x="828833" y="964046"/>
                      </a:cubicBezTo>
                      <a:close/>
                      <a:moveTo>
                        <a:pt x="1057574" y="932555"/>
                      </a:moveTo>
                      <a:cubicBezTo>
                        <a:pt x="1059850" y="932629"/>
                        <a:pt x="1062119" y="932790"/>
                        <a:pt x="1064379" y="932860"/>
                      </a:cubicBezTo>
                      <a:cubicBezTo>
                        <a:pt x="993515" y="954085"/>
                        <a:pt x="920482" y="966789"/>
                        <a:pt x="846879" y="973186"/>
                      </a:cubicBezTo>
                      <a:cubicBezTo>
                        <a:pt x="847259" y="971990"/>
                        <a:pt x="847634" y="970773"/>
                        <a:pt x="847815" y="969478"/>
                      </a:cubicBezTo>
                      <a:cubicBezTo>
                        <a:pt x="875192" y="961262"/>
                        <a:pt x="902704" y="953442"/>
                        <a:pt x="929969" y="944879"/>
                      </a:cubicBezTo>
                      <a:cubicBezTo>
                        <a:pt x="929973" y="945671"/>
                        <a:pt x="930629" y="946488"/>
                        <a:pt x="931635" y="946248"/>
                      </a:cubicBezTo>
                      <a:cubicBezTo>
                        <a:pt x="936404" y="945110"/>
                        <a:pt x="941263" y="944990"/>
                        <a:pt x="946109" y="944351"/>
                      </a:cubicBezTo>
                      <a:cubicBezTo>
                        <a:pt x="959898" y="942565"/>
                        <a:pt x="973824" y="942322"/>
                        <a:pt x="987679" y="941357"/>
                      </a:cubicBezTo>
                      <a:cubicBezTo>
                        <a:pt x="1011297" y="940688"/>
                        <a:pt x="1033860" y="931173"/>
                        <a:pt x="1057574" y="932555"/>
                      </a:cubicBezTo>
                      <a:close/>
                      <a:moveTo>
                        <a:pt x="1065988" y="919979"/>
                      </a:moveTo>
                      <a:cubicBezTo>
                        <a:pt x="1062070" y="919719"/>
                        <a:pt x="1057982" y="920527"/>
                        <a:pt x="1054166" y="919995"/>
                      </a:cubicBezTo>
                      <a:cubicBezTo>
                        <a:pt x="1050640" y="919244"/>
                        <a:pt x="1049019" y="924446"/>
                        <a:pt x="1049208" y="927180"/>
                      </a:cubicBezTo>
                      <a:cubicBezTo>
                        <a:pt x="1029253" y="926421"/>
                        <a:pt x="1010163" y="933660"/>
                        <a:pt x="990385" y="935219"/>
                      </a:cubicBezTo>
                      <a:cubicBezTo>
                        <a:pt x="974034" y="937079"/>
                        <a:pt x="957378" y="937145"/>
                        <a:pt x="941275" y="940734"/>
                      </a:cubicBezTo>
                      <a:cubicBezTo>
                        <a:pt x="965265" y="932909"/>
                        <a:pt x="987654" y="907337"/>
                        <a:pt x="1011731" y="905357"/>
                      </a:cubicBezTo>
                      <a:cubicBezTo>
                        <a:pt x="1020846" y="905031"/>
                        <a:pt x="1029900" y="904297"/>
                        <a:pt x="1039016" y="903860"/>
                      </a:cubicBezTo>
                      <a:cubicBezTo>
                        <a:pt x="1035073" y="907135"/>
                        <a:pt x="1033093" y="930402"/>
                        <a:pt x="1042044" y="925687"/>
                      </a:cubicBezTo>
                      <a:cubicBezTo>
                        <a:pt x="1042840" y="925130"/>
                        <a:pt x="1042815" y="924305"/>
                        <a:pt x="1042415" y="923546"/>
                      </a:cubicBezTo>
                      <a:cubicBezTo>
                        <a:pt x="1039408" y="916543"/>
                        <a:pt x="1040687" y="907184"/>
                        <a:pt x="1046800" y="902235"/>
                      </a:cubicBezTo>
                      <a:cubicBezTo>
                        <a:pt x="1047129" y="902045"/>
                        <a:pt x="1047484" y="901868"/>
                        <a:pt x="1047728" y="901566"/>
                      </a:cubicBezTo>
                      <a:cubicBezTo>
                        <a:pt x="1048845" y="902222"/>
                        <a:pt x="1049827" y="903167"/>
                        <a:pt x="1050174" y="904445"/>
                      </a:cubicBezTo>
                      <a:cubicBezTo>
                        <a:pt x="1049881" y="905386"/>
                        <a:pt x="1050458" y="906693"/>
                        <a:pt x="1051654" y="906648"/>
                      </a:cubicBezTo>
                      <a:cubicBezTo>
                        <a:pt x="1058118" y="906409"/>
                        <a:pt x="1064206" y="906532"/>
                        <a:pt x="1070752" y="906376"/>
                      </a:cubicBezTo>
                      <a:cubicBezTo>
                        <a:pt x="1068900" y="910558"/>
                        <a:pt x="1068797" y="915619"/>
                        <a:pt x="1070847" y="919876"/>
                      </a:cubicBezTo>
                      <a:cubicBezTo>
                        <a:pt x="1069144" y="919859"/>
                        <a:pt x="1067436" y="919999"/>
                        <a:pt x="1065988" y="919979"/>
                      </a:cubicBezTo>
                      <a:close/>
                      <a:moveTo>
                        <a:pt x="1076440" y="919950"/>
                      </a:moveTo>
                      <a:cubicBezTo>
                        <a:pt x="1072018" y="918387"/>
                        <a:pt x="1072839" y="910356"/>
                        <a:pt x="1074580" y="907019"/>
                      </a:cubicBezTo>
                      <a:cubicBezTo>
                        <a:pt x="1075834" y="906784"/>
                        <a:pt x="1077038" y="907283"/>
                        <a:pt x="1078268" y="907539"/>
                      </a:cubicBezTo>
                      <a:cubicBezTo>
                        <a:pt x="1079282" y="910583"/>
                        <a:pt x="1081473" y="919508"/>
                        <a:pt x="1076440" y="91995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8" name="Graphic 5" descr="Boy in a wheelchair">
              <a:extLst>
                <a:ext uri="{FF2B5EF4-FFF2-40B4-BE49-F238E27FC236}">
                  <a16:creationId xmlns:a16="http://schemas.microsoft.com/office/drawing/2014/main" id="{222197D6-6B39-F379-831B-09498CA63315}"/>
                </a:ext>
              </a:extLst>
            </p:cNvPr>
            <p:cNvGrpSpPr/>
            <p:nvPr/>
          </p:nvGrpSpPr>
          <p:grpSpPr>
            <a:xfrm>
              <a:off x="10250887" y="1998232"/>
              <a:ext cx="222551" cy="273857"/>
              <a:chOff x="10250887" y="1998232"/>
              <a:chExt cx="222551" cy="273857"/>
            </a:xfrm>
          </p:grpSpPr>
          <p:sp>
            <p:nvSpPr>
              <p:cNvPr id="78" name="Freeform: Shape 378">
                <a:extLst>
                  <a:ext uri="{FF2B5EF4-FFF2-40B4-BE49-F238E27FC236}">
                    <a16:creationId xmlns:a16="http://schemas.microsoft.com/office/drawing/2014/main" id="{2B2C46BD-B79C-21C4-CED1-6569DEE4070A}"/>
                  </a:ext>
                </a:extLst>
              </p:cNvPr>
              <p:cNvSpPr/>
              <p:nvPr/>
            </p:nvSpPr>
            <p:spPr>
              <a:xfrm>
                <a:off x="10253125" y="2016198"/>
                <a:ext cx="214486" cy="251808"/>
              </a:xfrm>
              <a:custGeom>
                <a:avLst/>
                <a:gdLst>
                  <a:gd name="connsiteX0" fmla="*/ 111485 w 214486"/>
                  <a:gd name="connsiteY0" fmla="*/ 2095 h 251808"/>
                  <a:gd name="connsiteX1" fmla="*/ 186515 w 214486"/>
                  <a:gd name="connsiteY1" fmla="*/ 27132 h 251808"/>
                  <a:gd name="connsiteX2" fmla="*/ 191299 w 214486"/>
                  <a:gd name="connsiteY2" fmla="*/ 45403 h 251808"/>
                  <a:gd name="connsiteX3" fmla="*/ 214976 w 214486"/>
                  <a:gd name="connsiteY3" fmla="*/ 199871 h 251808"/>
                  <a:gd name="connsiteX4" fmla="*/ 135573 w 214486"/>
                  <a:gd name="connsiteY4" fmla="*/ 253903 h 251808"/>
                  <a:gd name="connsiteX5" fmla="*/ 48087 w 214486"/>
                  <a:gd name="connsiteY5" fmla="*/ 220494 h 251808"/>
                  <a:gd name="connsiteX6" fmla="*/ 24699 w 214486"/>
                  <a:gd name="connsiteY6" fmla="*/ 181021 h 251808"/>
                  <a:gd name="connsiteX7" fmla="*/ 13933 w 214486"/>
                  <a:gd name="connsiteY7" fmla="*/ 182465 h 251808"/>
                  <a:gd name="connsiteX8" fmla="*/ 1229 w 214486"/>
                  <a:gd name="connsiteY8" fmla="*/ 158294 h 251808"/>
                  <a:gd name="connsiteX9" fmla="*/ 17110 w 214486"/>
                  <a:gd name="connsiteY9" fmla="*/ 131154 h 251808"/>
                  <a:gd name="connsiteX10" fmla="*/ 25772 w 214486"/>
                  <a:gd name="connsiteY10" fmla="*/ 32122 h 251808"/>
                  <a:gd name="connsiteX11" fmla="*/ 111485 w 214486"/>
                  <a:gd name="connsiteY11" fmla="*/ 2095 h 251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4486" h="251808">
                    <a:moveTo>
                      <a:pt x="111485" y="2095"/>
                    </a:moveTo>
                    <a:cubicBezTo>
                      <a:pt x="138667" y="2095"/>
                      <a:pt x="172573" y="10468"/>
                      <a:pt x="186515" y="27132"/>
                    </a:cubicBezTo>
                    <a:cubicBezTo>
                      <a:pt x="189897" y="31132"/>
                      <a:pt x="190557" y="41196"/>
                      <a:pt x="191299" y="45403"/>
                    </a:cubicBezTo>
                    <a:cubicBezTo>
                      <a:pt x="195671" y="70935"/>
                      <a:pt x="220256" y="168441"/>
                      <a:pt x="214976" y="199871"/>
                    </a:cubicBezTo>
                    <a:cubicBezTo>
                      <a:pt x="209696" y="231259"/>
                      <a:pt x="181193" y="253903"/>
                      <a:pt x="135573" y="253903"/>
                    </a:cubicBezTo>
                    <a:cubicBezTo>
                      <a:pt x="89953" y="253903"/>
                      <a:pt x="55882" y="229032"/>
                      <a:pt x="48087" y="220494"/>
                    </a:cubicBezTo>
                    <a:cubicBezTo>
                      <a:pt x="40250" y="211914"/>
                      <a:pt x="24699" y="181021"/>
                      <a:pt x="24699" y="181021"/>
                    </a:cubicBezTo>
                    <a:cubicBezTo>
                      <a:pt x="24699" y="181021"/>
                      <a:pt x="18718" y="184486"/>
                      <a:pt x="13933" y="182465"/>
                    </a:cubicBezTo>
                    <a:cubicBezTo>
                      <a:pt x="7334" y="179660"/>
                      <a:pt x="1311" y="169885"/>
                      <a:pt x="1229" y="158294"/>
                    </a:cubicBezTo>
                    <a:cubicBezTo>
                      <a:pt x="1105" y="138373"/>
                      <a:pt x="17110" y="131154"/>
                      <a:pt x="17110" y="131154"/>
                    </a:cubicBezTo>
                    <a:cubicBezTo>
                      <a:pt x="17110" y="131154"/>
                      <a:pt x="11417" y="52580"/>
                      <a:pt x="25772" y="32122"/>
                    </a:cubicBezTo>
                    <a:cubicBezTo>
                      <a:pt x="40126" y="11664"/>
                      <a:pt x="77785" y="2095"/>
                      <a:pt x="111485" y="20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4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379">
                <a:extLst>
                  <a:ext uri="{FF2B5EF4-FFF2-40B4-BE49-F238E27FC236}">
                    <a16:creationId xmlns:a16="http://schemas.microsoft.com/office/drawing/2014/main" id="{B1DEC82F-5D95-9804-D1F1-D549C26C5125}"/>
                  </a:ext>
                </a:extLst>
              </p:cNvPr>
              <p:cNvSpPr/>
              <p:nvPr/>
            </p:nvSpPr>
            <p:spPr>
              <a:xfrm>
                <a:off x="10250887" y="1998232"/>
                <a:ext cx="222551" cy="273857"/>
              </a:xfrm>
              <a:custGeom>
                <a:avLst/>
                <a:gdLst>
                  <a:gd name="connsiteX0" fmla="*/ 139750 w 222551"/>
                  <a:gd name="connsiteY0" fmla="*/ 275953 h 273857"/>
                  <a:gd name="connsiteX1" fmla="*/ 118879 w 222551"/>
                  <a:gd name="connsiteY1" fmla="*/ 273684 h 273857"/>
                  <a:gd name="connsiteX2" fmla="*/ 115620 w 222551"/>
                  <a:gd name="connsiteY2" fmla="*/ 262630 h 273857"/>
                  <a:gd name="connsiteX3" fmla="*/ 205581 w 222551"/>
                  <a:gd name="connsiteY3" fmla="*/ 233840 h 273857"/>
                  <a:gd name="connsiteX4" fmla="*/ 209088 w 222551"/>
                  <a:gd name="connsiteY4" fmla="*/ 179272 h 273857"/>
                  <a:gd name="connsiteX5" fmla="*/ 197662 w 222551"/>
                  <a:gd name="connsiteY5" fmla="*/ 104204 h 273857"/>
                  <a:gd name="connsiteX6" fmla="*/ 197662 w 222551"/>
                  <a:gd name="connsiteY6" fmla="*/ 104204 h 273857"/>
                  <a:gd name="connsiteX7" fmla="*/ 193166 w 222551"/>
                  <a:gd name="connsiteY7" fmla="*/ 68443 h 273857"/>
                  <a:gd name="connsiteX8" fmla="*/ 192836 w 222551"/>
                  <a:gd name="connsiteY8" fmla="*/ 59204 h 273857"/>
                  <a:gd name="connsiteX9" fmla="*/ 196796 w 222551"/>
                  <a:gd name="connsiteY9" fmla="*/ 70753 h 273857"/>
                  <a:gd name="connsiteX10" fmla="*/ 209871 w 222551"/>
                  <a:gd name="connsiteY10" fmla="*/ 126683 h 273857"/>
                  <a:gd name="connsiteX11" fmla="*/ 221957 w 222551"/>
                  <a:gd name="connsiteY11" fmla="*/ 192058 h 273857"/>
                  <a:gd name="connsiteX12" fmla="*/ 217626 w 222551"/>
                  <a:gd name="connsiteY12" fmla="*/ 236934 h 273857"/>
                  <a:gd name="connsiteX13" fmla="*/ 139750 w 222551"/>
                  <a:gd name="connsiteY13" fmla="*/ 275953 h 273857"/>
                  <a:gd name="connsiteX14" fmla="*/ 63978 w 222551"/>
                  <a:gd name="connsiteY14" fmla="*/ 249679 h 273857"/>
                  <a:gd name="connsiteX15" fmla="*/ 27473 w 222551"/>
                  <a:gd name="connsiteY15" fmla="*/ 201256 h 273857"/>
                  <a:gd name="connsiteX16" fmla="*/ 17780 w 222551"/>
                  <a:gd name="connsiteY16" fmla="*/ 205133 h 273857"/>
                  <a:gd name="connsiteX17" fmla="*/ 11098 w 222551"/>
                  <a:gd name="connsiteY17" fmla="*/ 152627 h 273857"/>
                  <a:gd name="connsiteX18" fmla="*/ 10603 w 222551"/>
                  <a:gd name="connsiteY18" fmla="*/ 86839 h 273857"/>
                  <a:gd name="connsiteX19" fmla="*/ 15181 w 222551"/>
                  <a:gd name="connsiteY19" fmla="*/ 52440 h 273857"/>
                  <a:gd name="connsiteX20" fmla="*/ 47602 w 222551"/>
                  <a:gd name="connsiteY20" fmla="*/ 3398 h 273857"/>
                  <a:gd name="connsiteX21" fmla="*/ 62822 w 222551"/>
                  <a:gd name="connsiteY21" fmla="*/ 2120 h 273857"/>
                  <a:gd name="connsiteX22" fmla="*/ 157322 w 222551"/>
                  <a:gd name="connsiteY22" fmla="*/ 4223 h 273857"/>
                  <a:gd name="connsiteX23" fmla="*/ 182730 w 222551"/>
                  <a:gd name="connsiteY23" fmla="*/ 4594 h 273857"/>
                  <a:gd name="connsiteX24" fmla="*/ 200013 w 222551"/>
                  <a:gd name="connsiteY24" fmla="*/ 10410 h 273857"/>
                  <a:gd name="connsiteX25" fmla="*/ 204674 w 222551"/>
                  <a:gd name="connsiteY25" fmla="*/ 10822 h 273857"/>
                  <a:gd name="connsiteX26" fmla="*/ 208263 w 222551"/>
                  <a:gd name="connsiteY26" fmla="*/ 16844 h 273857"/>
                  <a:gd name="connsiteX27" fmla="*/ 204386 w 222551"/>
                  <a:gd name="connsiteY27" fmla="*/ 33714 h 273857"/>
                  <a:gd name="connsiteX28" fmla="*/ 200137 w 222551"/>
                  <a:gd name="connsiteY28" fmla="*/ 55244 h 273857"/>
                  <a:gd name="connsiteX29" fmla="*/ 190155 w 222551"/>
                  <a:gd name="connsiteY29" fmla="*/ 52976 h 273857"/>
                  <a:gd name="connsiteX30" fmla="*/ 54491 w 222551"/>
                  <a:gd name="connsiteY30" fmla="*/ 66422 h 273857"/>
                  <a:gd name="connsiteX31" fmla="*/ 51479 w 222551"/>
                  <a:gd name="connsiteY31" fmla="*/ 75826 h 273857"/>
                  <a:gd name="connsiteX32" fmla="*/ 53500 w 222551"/>
                  <a:gd name="connsiteY32" fmla="*/ 81106 h 273857"/>
                  <a:gd name="connsiteX33" fmla="*/ 57997 w 222551"/>
                  <a:gd name="connsiteY33" fmla="*/ 93562 h 273857"/>
                  <a:gd name="connsiteX34" fmla="*/ 50036 w 222551"/>
                  <a:gd name="connsiteY34" fmla="*/ 104946 h 273857"/>
                  <a:gd name="connsiteX35" fmla="*/ 39064 w 222551"/>
                  <a:gd name="connsiteY35" fmla="*/ 128291 h 273857"/>
                  <a:gd name="connsiteX36" fmla="*/ 39806 w 222551"/>
                  <a:gd name="connsiteY36" fmla="*/ 151266 h 273857"/>
                  <a:gd name="connsiteX37" fmla="*/ 33578 w 222551"/>
                  <a:gd name="connsiteY37" fmla="*/ 157122 h 273857"/>
                  <a:gd name="connsiteX38" fmla="*/ 32464 w 222551"/>
                  <a:gd name="connsiteY38" fmla="*/ 156710 h 273857"/>
                  <a:gd name="connsiteX39" fmla="*/ 17491 w 222551"/>
                  <a:gd name="connsiteY39" fmla="*/ 156174 h 273857"/>
                  <a:gd name="connsiteX40" fmla="*/ 18522 w 222551"/>
                  <a:gd name="connsiteY40" fmla="*/ 194863 h 273857"/>
                  <a:gd name="connsiteX41" fmla="*/ 28215 w 222551"/>
                  <a:gd name="connsiteY41" fmla="*/ 199400 h 273857"/>
                  <a:gd name="connsiteX42" fmla="*/ 67154 w 222551"/>
                  <a:gd name="connsiteY42" fmla="*/ 241059 h 273857"/>
                  <a:gd name="connsiteX43" fmla="*/ 63978 w 222551"/>
                  <a:gd name="connsiteY43" fmla="*/ 249679 h 273857"/>
                  <a:gd name="connsiteX44" fmla="*/ 31186 w 222551"/>
                  <a:gd name="connsiteY44" fmla="*/ 185128 h 273857"/>
                  <a:gd name="connsiteX45" fmla="*/ 26937 w 222551"/>
                  <a:gd name="connsiteY45" fmla="*/ 181705 h 273857"/>
                  <a:gd name="connsiteX46" fmla="*/ 16089 w 222551"/>
                  <a:gd name="connsiteY46" fmla="*/ 171971 h 273857"/>
                  <a:gd name="connsiteX47" fmla="*/ 15841 w 222551"/>
                  <a:gd name="connsiteY47" fmla="*/ 171105 h 273857"/>
                  <a:gd name="connsiteX48" fmla="*/ 29948 w 222551"/>
                  <a:gd name="connsiteY48" fmla="*/ 171847 h 273857"/>
                  <a:gd name="connsiteX49" fmla="*/ 31186 w 222551"/>
                  <a:gd name="connsiteY49" fmla="*/ 185128 h 27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22551" h="273857">
                    <a:moveTo>
                      <a:pt x="139750" y="275953"/>
                    </a:moveTo>
                    <a:cubicBezTo>
                      <a:pt x="132738" y="275953"/>
                      <a:pt x="125767" y="275169"/>
                      <a:pt x="118879" y="273684"/>
                    </a:cubicBezTo>
                    <a:cubicBezTo>
                      <a:pt x="109804" y="272942"/>
                      <a:pt x="100688" y="262094"/>
                      <a:pt x="115620" y="262630"/>
                    </a:cubicBezTo>
                    <a:cubicBezTo>
                      <a:pt x="147339" y="269848"/>
                      <a:pt x="182689" y="264486"/>
                      <a:pt x="205581" y="233840"/>
                    </a:cubicBezTo>
                    <a:cubicBezTo>
                      <a:pt x="216348" y="217425"/>
                      <a:pt x="211975" y="197750"/>
                      <a:pt x="209088" y="179272"/>
                    </a:cubicBezTo>
                    <a:cubicBezTo>
                      <a:pt x="204386" y="149286"/>
                      <a:pt x="201581" y="129983"/>
                      <a:pt x="197662" y="104204"/>
                    </a:cubicBezTo>
                    <a:lnTo>
                      <a:pt x="197662" y="104204"/>
                    </a:lnTo>
                    <a:cubicBezTo>
                      <a:pt x="195847" y="92036"/>
                      <a:pt x="193991" y="81064"/>
                      <a:pt x="193166" y="68443"/>
                    </a:cubicBezTo>
                    <a:cubicBezTo>
                      <a:pt x="192960" y="65473"/>
                      <a:pt x="192135" y="59245"/>
                      <a:pt x="192836" y="59204"/>
                    </a:cubicBezTo>
                    <a:cubicBezTo>
                      <a:pt x="193579" y="59162"/>
                      <a:pt x="195600" y="66959"/>
                      <a:pt x="196796" y="70753"/>
                    </a:cubicBezTo>
                    <a:cubicBezTo>
                      <a:pt x="202612" y="88942"/>
                      <a:pt x="205417" y="105895"/>
                      <a:pt x="209871" y="126683"/>
                    </a:cubicBezTo>
                    <a:cubicBezTo>
                      <a:pt x="213996" y="148296"/>
                      <a:pt x="218369" y="170115"/>
                      <a:pt x="221957" y="192058"/>
                    </a:cubicBezTo>
                    <a:cubicBezTo>
                      <a:pt x="224473" y="206989"/>
                      <a:pt x="225463" y="223364"/>
                      <a:pt x="217626" y="236934"/>
                    </a:cubicBezTo>
                    <a:cubicBezTo>
                      <a:pt x="201911" y="263332"/>
                      <a:pt x="169366" y="275540"/>
                      <a:pt x="139750" y="275953"/>
                    </a:cubicBezTo>
                    <a:close/>
                    <a:moveTo>
                      <a:pt x="63978" y="249679"/>
                    </a:moveTo>
                    <a:cubicBezTo>
                      <a:pt x="44962" y="243780"/>
                      <a:pt x="30938" y="220105"/>
                      <a:pt x="27473" y="201256"/>
                    </a:cubicBezTo>
                    <a:cubicBezTo>
                      <a:pt x="25988" y="205051"/>
                      <a:pt x="21410" y="205917"/>
                      <a:pt x="17780" y="205133"/>
                    </a:cubicBezTo>
                    <a:cubicBezTo>
                      <a:pt x="-2308" y="201751"/>
                      <a:pt x="-3587" y="162237"/>
                      <a:pt x="11098" y="152627"/>
                    </a:cubicBezTo>
                    <a:cubicBezTo>
                      <a:pt x="2230" y="131756"/>
                      <a:pt x="8046" y="108451"/>
                      <a:pt x="10603" y="86839"/>
                    </a:cubicBezTo>
                    <a:cubicBezTo>
                      <a:pt x="10603" y="86839"/>
                      <a:pt x="15181" y="52440"/>
                      <a:pt x="15181" y="52440"/>
                    </a:cubicBezTo>
                    <a:cubicBezTo>
                      <a:pt x="17037" y="32476"/>
                      <a:pt x="24751" y="7234"/>
                      <a:pt x="47602" y="3398"/>
                    </a:cubicBezTo>
                    <a:cubicBezTo>
                      <a:pt x="52593" y="2325"/>
                      <a:pt x="57708" y="1996"/>
                      <a:pt x="62822" y="2120"/>
                    </a:cubicBezTo>
                    <a:cubicBezTo>
                      <a:pt x="76723" y="2366"/>
                      <a:pt x="135006" y="3728"/>
                      <a:pt x="157322" y="4223"/>
                    </a:cubicBezTo>
                    <a:cubicBezTo>
                      <a:pt x="163798" y="4346"/>
                      <a:pt x="176131" y="4470"/>
                      <a:pt x="182730" y="4594"/>
                    </a:cubicBezTo>
                    <a:cubicBezTo>
                      <a:pt x="188134" y="5254"/>
                      <a:pt x="199848" y="2408"/>
                      <a:pt x="200013" y="10410"/>
                    </a:cubicBezTo>
                    <a:lnTo>
                      <a:pt x="204674" y="10822"/>
                    </a:lnTo>
                    <a:cubicBezTo>
                      <a:pt x="207603" y="10863"/>
                      <a:pt x="209624" y="14205"/>
                      <a:pt x="208263" y="16844"/>
                    </a:cubicBezTo>
                    <a:cubicBezTo>
                      <a:pt x="206654" y="20185"/>
                      <a:pt x="205417" y="27568"/>
                      <a:pt x="204386" y="33714"/>
                    </a:cubicBezTo>
                    <a:cubicBezTo>
                      <a:pt x="202529" y="41138"/>
                      <a:pt x="202364" y="49140"/>
                      <a:pt x="200137" y="55244"/>
                    </a:cubicBezTo>
                    <a:cubicBezTo>
                      <a:pt x="197662" y="59658"/>
                      <a:pt x="189495" y="58833"/>
                      <a:pt x="190155" y="52976"/>
                    </a:cubicBezTo>
                    <a:cubicBezTo>
                      <a:pt x="144576" y="51491"/>
                      <a:pt x="97719" y="52440"/>
                      <a:pt x="54491" y="66422"/>
                    </a:cubicBezTo>
                    <a:cubicBezTo>
                      <a:pt x="51026" y="68525"/>
                      <a:pt x="51108" y="72361"/>
                      <a:pt x="51479" y="75826"/>
                    </a:cubicBezTo>
                    <a:cubicBezTo>
                      <a:pt x="51727" y="79167"/>
                      <a:pt x="53005" y="78589"/>
                      <a:pt x="53500" y="81106"/>
                    </a:cubicBezTo>
                    <a:cubicBezTo>
                      <a:pt x="54614" y="85354"/>
                      <a:pt x="55976" y="89603"/>
                      <a:pt x="57997" y="93562"/>
                    </a:cubicBezTo>
                    <a:cubicBezTo>
                      <a:pt x="62039" y="99254"/>
                      <a:pt x="55563" y="104616"/>
                      <a:pt x="50036" y="104946"/>
                    </a:cubicBezTo>
                    <a:cubicBezTo>
                      <a:pt x="38899" y="105812"/>
                      <a:pt x="39682" y="119713"/>
                      <a:pt x="39064" y="128291"/>
                    </a:cubicBezTo>
                    <a:cubicBezTo>
                      <a:pt x="38527" y="135963"/>
                      <a:pt x="39146" y="143635"/>
                      <a:pt x="39806" y="151266"/>
                    </a:cubicBezTo>
                    <a:cubicBezTo>
                      <a:pt x="40343" y="155803"/>
                      <a:pt x="36878" y="160216"/>
                      <a:pt x="33578" y="157122"/>
                    </a:cubicBezTo>
                    <a:cubicBezTo>
                      <a:pt x="33124" y="156710"/>
                      <a:pt x="32876" y="157205"/>
                      <a:pt x="32464" y="156710"/>
                    </a:cubicBezTo>
                    <a:cubicBezTo>
                      <a:pt x="28670" y="152338"/>
                      <a:pt x="21946" y="152915"/>
                      <a:pt x="17491" y="156174"/>
                    </a:cubicBezTo>
                    <a:cubicBezTo>
                      <a:pt x="7344" y="162526"/>
                      <a:pt x="8582" y="190202"/>
                      <a:pt x="18522" y="194863"/>
                    </a:cubicBezTo>
                    <a:cubicBezTo>
                      <a:pt x="21327" y="196018"/>
                      <a:pt x="29494" y="194450"/>
                      <a:pt x="28215" y="199400"/>
                    </a:cubicBezTo>
                    <a:cubicBezTo>
                      <a:pt x="36053" y="213877"/>
                      <a:pt x="50118" y="234005"/>
                      <a:pt x="67154" y="241059"/>
                    </a:cubicBezTo>
                    <a:cubicBezTo>
                      <a:pt x="72681" y="242667"/>
                      <a:pt x="68804" y="250339"/>
                      <a:pt x="63978" y="249679"/>
                    </a:cubicBezTo>
                    <a:close/>
                    <a:moveTo>
                      <a:pt x="31186" y="185128"/>
                    </a:moveTo>
                    <a:cubicBezTo>
                      <a:pt x="29165" y="185211"/>
                      <a:pt x="27308" y="183685"/>
                      <a:pt x="26937" y="181705"/>
                    </a:cubicBezTo>
                    <a:cubicBezTo>
                      <a:pt x="25782" y="176921"/>
                      <a:pt x="21038" y="172631"/>
                      <a:pt x="16089" y="171971"/>
                    </a:cubicBezTo>
                    <a:cubicBezTo>
                      <a:pt x="15676" y="171930"/>
                      <a:pt x="15387" y="171270"/>
                      <a:pt x="15841" y="171105"/>
                    </a:cubicBezTo>
                    <a:cubicBezTo>
                      <a:pt x="20379" y="168836"/>
                      <a:pt x="25699" y="169125"/>
                      <a:pt x="29948" y="171847"/>
                    </a:cubicBezTo>
                    <a:cubicBezTo>
                      <a:pt x="35475" y="174982"/>
                      <a:pt x="40549" y="184056"/>
                      <a:pt x="31186" y="185128"/>
                    </a:cubicBezTo>
                    <a:close/>
                  </a:path>
                </a:pathLst>
              </a:custGeom>
              <a:solidFill>
                <a:srgbClr val="000000"/>
              </a:solidFill>
              <a:ln w="4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Graphic 5" descr="Boy in a wheelchair">
              <a:extLst>
                <a:ext uri="{FF2B5EF4-FFF2-40B4-BE49-F238E27FC236}">
                  <a16:creationId xmlns:a16="http://schemas.microsoft.com/office/drawing/2014/main" id="{98303446-DD8C-7BC1-F9C2-75980675D8A7}"/>
                </a:ext>
              </a:extLst>
            </p:cNvPr>
            <p:cNvGrpSpPr/>
            <p:nvPr/>
          </p:nvGrpSpPr>
          <p:grpSpPr>
            <a:xfrm>
              <a:off x="10332110" y="2107742"/>
              <a:ext cx="114600" cy="120886"/>
              <a:chOff x="10332110" y="2107742"/>
              <a:chExt cx="114600" cy="120886"/>
            </a:xfrm>
          </p:grpSpPr>
          <p:sp>
            <p:nvSpPr>
              <p:cNvPr id="70" name="Freeform: Shape 381">
                <a:extLst>
                  <a:ext uri="{FF2B5EF4-FFF2-40B4-BE49-F238E27FC236}">
                    <a16:creationId xmlns:a16="http://schemas.microsoft.com/office/drawing/2014/main" id="{55BC941B-58E9-9C31-D9D3-E11D7F3D1BFB}"/>
                  </a:ext>
                </a:extLst>
              </p:cNvPr>
              <p:cNvSpPr/>
              <p:nvPr/>
            </p:nvSpPr>
            <p:spPr>
              <a:xfrm>
                <a:off x="10338931" y="2184021"/>
                <a:ext cx="93737" cy="39863"/>
              </a:xfrm>
              <a:custGeom>
                <a:avLst/>
                <a:gdLst>
                  <a:gd name="connsiteX0" fmla="*/ 11943 w 93737"/>
                  <a:gd name="connsiteY0" fmla="*/ 2897 h 39863"/>
                  <a:gd name="connsiteX1" fmla="*/ 61771 w 93737"/>
                  <a:gd name="connsiteY1" fmla="*/ 4052 h 39863"/>
                  <a:gd name="connsiteX2" fmla="*/ 90149 w 93737"/>
                  <a:gd name="connsiteY2" fmla="*/ 4382 h 39863"/>
                  <a:gd name="connsiteX3" fmla="*/ 80168 w 93737"/>
                  <a:gd name="connsiteY3" fmla="*/ 36512 h 39863"/>
                  <a:gd name="connsiteX4" fmla="*/ 7984 w 93737"/>
                  <a:gd name="connsiteY4" fmla="*/ 35935 h 39863"/>
                  <a:gd name="connsiteX5" fmla="*/ 11943 w 93737"/>
                  <a:gd name="connsiteY5" fmla="*/ 2897 h 39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737" h="39863">
                    <a:moveTo>
                      <a:pt x="11943" y="2897"/>
                    </a:moveTo>
                    <a:cubicBezTo>
                      <a:pt x="18337" y="-980"/>
                      <a:pt x="42962" y="3020"/>
                      <a:pt x="61771" y="4052"/>
                    </a:cubicBezTo>
                    <a:cubicBezTo>
                      <a:pt x="76868" y="2072"/>
                      <a:pt x="86726" y="2072"/>
                      <a:pt x="90149" y="4382"/>
                    </a:cubicBezTo>
                    <a:cubicBezTo>
                      <a:pt x="97863" y="9579"/>
                      <a:pt x="98935" y="26160"/>
                      <a:pt x="80168" y="36512"/>
                    </a:cubicBezTo>
                    <a:cubicBezTo>
                      <a:pt x="71341" y="41009"/>
                      <a:pt x="16357" y="44308"/>
                      <a:pt x="7984" y="35935"/>
                    </a:cubicBezTo>
                    <a:cubicBezTo>
                      <a:pt x="-2204" y="25747"/>
                      <a:pt x="435" y="9826"/>
                      <a:pt x="11943" y="2897"/>
                    </a:cubicBezTo>
                    <a:close/>
                  </a:path>
                </a:pathLst>
              </a:custGeom>
              <a:solidFill>
                <a:srgbClr val="FFFFFF"/>
              </a:solidFill>
              <a:ln w="41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1" name="Graphic 5" descr="Boy in a wheelchair">
                <a:extLst>
                  <a:ext uri="{FF2B5EF4-FFF2-40B4-BE49-F238E27FC236}">
                    <a16:creationId xmlns:a16="http://schemas.microsoft.com/office/drawing/2014/main" id="{F6E1E84A-5160-61FB-79E1-0EEA942FC31C}"/>
                  </a:ext>
                </a:extLst>
              </p:cNvPr>
              <p:cNvGrpSpPr/>
              <p:nvPr/>
            </p:nvGrpSpPr>
            <p:grpSpPr>
              <a:xfrm>
                <a:off x="10332110" y="2107742"/>
                <a:ext cx="114600" cy="120886"/>
                <a:chOff x="10332110" y="2107742"/>
                <a:chExt cx="114600" cy="120886"/>
              </a:xfrm>
              <a:solidFill>
                <a:srgbClr val="000000"/>
              </a:solidFill>
            </p:grpSpPr>
            <p:sp>
              <p:nvSpPr>
                <p:cNvPr id="72" name="Freeform: Shape 383">
                  <a:extLst>
                    <a:ext uri="{FF2B5EF4-FFF2-40B4-BE49-F238E27FC236}">
                      <a16:creationId xmlns:a16="http://schemas.microsoft.com/office/drawing/2014/main" id="{7D3C91D5-C291-E70A-A6D2-55DF93D0164D}"/>
                    </a:ext>
                  </a:extLst>
                </p:cNvPr>
                <p:cNvSpPr/>
                <p:nvPr/>
              </p:nvSpPr>
              <p:spPr>
                <a:xfrm>
                  <a:off x="10334507" y="2178808"/>
                  <a:ext cx="103206" cy="49820"/>
                </a:xfrm>
                <a:custGeom>
                  <a:avLst/>
                  <a:gdLst>
                    <a:gd name="connsiteX0" fmla="*/ 99895 w 103206"/>
                    <a:gd name="connsiteY0" fmla="*/ 9141 h 49820"/>
                    <a:gd name="connsiteX1" fmla="*/ 88510 w 103206"/>
                    <a:gd name="connsiteY1" fmla="*/ 3655 h 49820"/>
                    <a:gd name="connsiteX2" fmla="*/ 74857 w 103206"/>
                    <a:gd name="connsiteY2" fmla="*/ 4315 h 49820"/>
                    <a:gd name="connsiteX3" fmla="*/ 73125 w 103206"/>
                    <a:gd name="connsiteY3" fmla="*/ 6625 h 49820"/>
                    <a:gd name="connsiteX4" fmla="*/ 12862 w 103206"/>
                    <a:gd name="connsiteY4" fmla="*/ 5263 h 49820"/>
                    <a:gd name="connsiteX5" fmla="*/ 18966 w 103206"/>
                    <a:gd name="connsiteY5" fmla="*/ 48696 h 49820"/>
                    <a:gd name="connsiteX6" fmla="*/ 54934 w 103206"/>
                    <a:gd name="connsiteY6" fmla="*/ 51047 h 49820"/>
                    <a:gd name="connsiteX7" fmla="*/ 103648 w 103206"/>
                    <a:gd name="connsiteY7" fmla="*/ 28609 h 49820"/>
                    <a:gd name="connsiteX8" fmla="*/ 99895 w 103206"/>
                    <a:gd name="connsiteY8" fmla="*/ 9141 h 49820"/>
                    <a:gd name="connsiteX9" fmla="*/ 31753 w 103206"/>
                    <a:gd name="connsiteY9" fmla="*/ 9594 h 49820"/>
                    <a:gd name="connsiteX10" fmla="*/ 31753 w 103206"/>
                    <a:gd name="connsiteY10" fmla="*/ 9594 h 49820"/>
                    <a:gd name="connsiteX11" fmla="*/ 44540 w 103206"/>
                    <a:gd name="connsiteY11" fmla="*/ 10584 h 49820"/>
                    <a:gd name="connsiteX12" fmla="*/ 47056 w 103206"/>
                    <a:gd name="connsiteY12" fmla="*/ 10873 h 49820"/>
                    <a:gd name="connsiteX13" fmla="*/ 46726 w 103206"/>
                    <a:gd name="connsiteY13" fmla="*/ 17349 h 49820"/>
                    <a:gd name="connsiteX14" fmla="*/ 46685 w 103206"/>
                    <a:gd name="connsiteY14" fmla="*/ 24443 h 49820"/>
                    <a:gd name="connsiteX15" fmla="*/ 27835 w 103206"/>
                    <a:gd name="connsiteY15" fmla="*/ 25226 h 49820"/>
                    <a:gd name="connsiteX16" fmla="*/ 26927 w 103206"/>
                    <a:gd name="connsiteY16" fmla="*/ 17596 h 49820"/>
                    <a:gd name="connsiteX17" fmla="*/ 25937 w 103206"/>
                    <a:gd name="connsiteY17" fmla="*/ 9966 h 49820"/>
                    <a:gd name="connsiteX18" fmla="*/ 31753 w 103206"/>
                    <a:gd name="connsiteY18" fmla="*/ 9594 h 49820"/>
                    <a:gd name="connsiteX19" fmla="*/ 23503 w 103206"/>
                    <a:gd name="connsiteY19" fmla="*/ 10419 h 49820"/>
                    <a:gd name="connsiteX20" fmla="*/ 22142 w 103206"/>
                    <a:gd name="connsiteY20" fmla="*/ 25474 h 49820"/>
                    <a:gd name="connsiteX21" fmla="*/ 10469 w 103206"/>
                    <a:gd name="connsiteY21" fmla="*/ 26217 h 49820"/>
                    <a:gd name="connsiteX22" fmla="*/ 23503 w 103206"/>
                    <a:gd name="connsiteY22" fmla="*/ 10419 h 49820"/>
                    <a:gd name="connsiteX23" fmla="*/ 10593 w 103206"/>
                    <a:gd name="connsiteY23" fmla="*/ 27743 h 49820"/>
                    <a:gd name="connsiteX24" fmla="*/ 22101 w 103206"/>
                    <a:gd name="connsiteY24" fmla="*/ 28238 h 49820"/>
                    <a:gd name="connsiteX25" fmla="*/ 22761 w 103206"/>
                    <a:gd name="connsiteY25" fmla="*/ 38467 h 49820"/>
                    <a:gd name="connsiteX26" fmla="*/ 24287 w 103206"/>
                    <a:gd name="connsiteY26" fmla="*/ 40776 h 49820"/>
                    <a:gd name="connsiteX27" fmla="*/ 24658 w 103206"/>
                    <a:gd name="connsiteY27" fmla="*/ 40941 h 49820"/>
                    <a:gd name="connsiteX28" fmla="*/ 23627 w 103206"/>
                    <a:gd name="connsiteY28" fmla="*/ 40735 h 49820"/>
                    <a:gd name="connsiteX29" fmla="*/ 10593 w 103206"/>
                    <a:gd name="connsiteY29" fmla="*/ 27743 h 49820"/>
                    <a:gd name="connsiteX30" fmla="*/ 26432 w 103206"/>
                    <a:gd name="connsiteY30" fmla="*/ 41230 h 49820"/>
                    <a:gd name="connsiteX31" fmla="*/ 26432 w 103206"/>
                    <a:gd name="connsiteY31" fmla="*/ 41107 h 49820"/>
                    <a:gd name="connsiteX32" fmla="*/ 29897 w 103206"/>
                    <a:gd name="connsiteY32" fmla="*/ 36528 h 49820"/>
                    <a:gd name="connsiteX33" fmla="*/ 28866 w 103206"/>
                    <a:gd name="connsiteY33" fmla="*/ 30918 h 49820"/>
                    <a:gd name="connsiteX34" fmla="*/ 28866 w 103206"/>
                    <a:gd name="connsiteY34" fmla="*/ 30918 h 49820"/>
                    <a:gd name="connsiteX35" fmla="*/ 28371 w 103206"/>
                    <a:gd name="connsiteY35" fmla="*/ 28320 h 49820"/>
                    <a:gd name="connsiteX36" fmla="*/ 46726 w 103206"/>
                    <a:gd name="connsiteY36" fmla="*/ 28238 h 49820"/>
                    <a:gd name="connsiteX37" fmla="*/ 46974 w 103206"/>
                    <a:gd name="connsiteY37" fmla="*/ 37188 h 49820"/>
                    <a:gd name="connsiteX38" fmla="*/ 47221 w 103206"/>
                    <a:gd name="connsiteY38" fmla="*/ 41931 h 49820"/>
                    <a:gd name="connsiteX39" fmla="*/ 26432 w 103206"/>
                    <a:gd name="connsiteY39" fmla="*/ 41230 h 49820"/>
                    <a:gd name="connsiteX40" fmla="*/ 74527 w 103206"/>
                    <a:gd name="connsiteY40" fmla="*/ 28897 h 49820"/>
                    <a:gd name="connsiteX41" fmla="*/ 74527 w 103206"/>
                    <a:gd name="connsiteY41" fmla="*/ 28897 h 49820"/>
                    <a:gd name="connsiteX42" fmla="*/ 74197 w 103206"/>
                    <a:gd name="connsiteY42" fmla="*/ 34177 h 49820"/>
                    <a:gd name="connsiteX43" fmla="*/ 73785 w 103206"/>
                    <a:gd name="connsiteY43" fmla="*/ 39209 h 49820"/>
                    <a:gd name="connsiteX44" fmla="*/ 72960 w 103206"/>
                    <a:gd name="connsiteY44" fmla="*/ 40900 h 49820"/>
                    <a:gd name="connsiteX45" fmla="*/ 55223 w 103206"/>
                    <a:gd name="connsiteY45" fmla="*/ 42014 h 49820"/>
                    <a:gd name="connsiteX46" fmla="*/ 55223 w 103206"/>
                    <a:gd name="connsiteY46" fmla="*/ 42014 h 49820"/>
                    <a:gd name="connsiteX47" fmla="*/ 54027 w 103206"/>
                    <a:gd name="connsiteY47" fmla="*/ 40776 h 49820"/>
                    <a:gd name="connsiteX48" fmla="*/ 54068 w 103206"/>
                    <a:gd name="connsiteY48" fmla="*/ 40529 h 49820"/>
                    <a:gd name="connsiteX49" fmla="*/ 53862 w 103206"/>
                    <a:gd name="connsiteY49" fmla="*/ 38962 h 49820"/>
                    <a:gd name="connsiteX50" fmla="*/ 52336 w 103206"/>
                    <a:gd name="connsiteY50" fmla="*/ 28155 h 49820"/>
                    <a:gd name="connsiteX51" fmla="*/ 74610 w 103206"/>
                    <a:gd name="connsiteY51" fmla="*/ 27536 h 49820"/>
                    <a:gd name="connsiteX52" fmla="*/ 74527 w 103206"/>
                    <a:gd name="connsiteY52" fmla="*/ 28897 h 49820"/>
                    <a:gd name="connsiteX53" fmla="*/ 74939 w 103206"/>
                    <a:gd name="connsiteY53" fmla="*/ 23082 h 49820"/>
                    <a:gd name="connsiteX54" fmla="*/ 51882 w 103206"/>
                    <a:gd name="connsiteY54" fmla="*/ 24237 h 49820"/>
                    <a:gd name="connsiteX55" fmla="*/ 50768 w 103206"/>
                    <a:gd name="connsiteY55" fmla="*/ 13637 h 49820"/>
                    <a:gd name="connsiteX56" fmla="*/ 50768 w 103206"/>
                    <a:gd name="connsiteY56" fmla="*/ 13637 h 49820"/>
                    <a:gd name="connsiteX57" fmla="*/ 50562 w 103206"/>
                    <a:gd name="connsiteY57" fmla="*/ 11203 h 49820"/>
                    <a:gd name="connsiteX58" fmla="*/ 50562 w 103206"/>
                    <a:gd name="connsiteY58" fmla="*/ 11203 h 49820"/>
                    <a:gd name="connsiteX59" fmla="*/ 74939 w 103206"/>
                    <a:gd name="connsiteY59" fmla="*/ 10419 h 49820"/>
                    <a:gd name="connsiteX60" fmla="*/ 75723 w 103206"/>
                    <a:gd name="connsiteY60" fmla="*/ 10832 h 49820"/>
                    <a:gd name="connsiteX61" fmla="*/ 75971 w 103206"/>
                    <a:gd name="connsiteY61" fmla="*/ 10914 h 49820"/>
                    <a:gd name="connsiteX62" fmla="*/ 74939 w 103206"/>
                    <a:gd name="connsiteY62" fmla="*/ 23082 h 49820"/>
                    <a:gd name="connsiteX63" fmla="*/ 79477 w 103206"/>
                    <a:gd name="connsiteY63" fmla="*/ 39250 h 49820"/>
                    <a:gd name="connsiteX64" fmla="*/ 78982 w 103206"/>
                    <a:gd name="connsiteY64" fmla="*/ 34301 h 49820"/>
                    <a:gd name="connsiteX65" fmla="*/ 78611 w 103206"/>
                    <a:gd name="connsiteY65" fmla="*/ 28485 h 49820"/>
                    <a:gd name="connsiteX66" fmla="*/ 78611 w 103206"/>
                    <a:gd name="connsiteY66" fmla="*/ 28444 h 49820"/>
                    <a:gd name="connsiteX67" fmla="*/ 78529 w 103206"/>
                    <a:gd name="connsiteY67" fmla="*/ 27371 h 49820"/>
                    <a:gd name="connsiteX68" fmla="*/ 88057 w 103206"/>
                    <a:gd name="connsiteY68" fmla="*/ 27000 h 49820"/>
                    <a:gd name="connsiteX69" fmla="*/ 89212 w 103206"/>
                    <a:gd name="connsiteY69" fmla="*/ 27000 h 49820"/>
                    <a:gd name="connsiteX70" fmla="*/ 94656 w 103206"/>
                    <a:gd name="connsiteY70" fmla="*/ 26588 h 49820"/>
                    <a:gd name="connsiteX71" fmla="*/ 79477 w 103206"/>
                    <a:gd name="connsiteY71" fmla="*/ 39250 h 49820"/>
                    <a:gd name="connsiteX72" fmla="*/ 88263 w 103206"/>
                    <a:gd name="connsiteY72" fmla="*/ 22257 h 49820"/>
                    <a:gd name="connsiteX73" fmla="*/ 78198 w 103206"/>
                    <a:gd name="connsiteY73" fmla="*/ 22917 h 49820"/>
                    <a:gd name="connsiteX74" fmla="*/ 77497 w 103206"/>
                    <a:gd name="connsiteY74" fmla="*/ 11409 h 49820"/>
                    <a:gd name="connsiteX75" fmla="*/ 77497 w 103206"/>
                    <a:gd name="connsiteY75" fmla="*/ 11409 h 49820"/>
                    <a:gd name="connsiteX76" fmla="*/ 77497 w 103206"/>
                    <a:gd name="connsiteY76" fmla="*/ 11409 h 49820"/>
                    <a:gd name="connsiteX77" fmla="*/ 77497 w 103206"/>
                    <a:gd name="connsiteY77" fmla="*/ 11409 h 49820"/>
                    <a:gd name="connsiteX78" fmla="*/ 82942 w 103206"/>
                    <a:gd name="connsiteY78" fmla="*/ 12152 h 49820"/>
                    <a:gd name="connsiteX79" fmla="*/ 95729 w 103206"/>
                    <a:gd name="connsiteY79" fmla="*/ 22298 h 49820"/>
                    <a:gd name="connsiteX80" fmla="*/ 88263 w 103206"/>
                    <a:gd name="connsiteY80" fmla="*/ 22257 h 49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03206" h="49820">
                      <a:moveTo>
                        <a:pt x="99895" y="9141"/>
                      </a:moveTo>
                      <a:cubicBezTo>
                        <a:pt x="96389" y="5676"/>
                        <a:pt x="91769" y="4274"/>
                        <a:pt x="88510" y="3655"/>
                      </a:cubicBezTo>
                      <a:cubicBezTo>
                        <a:pt x="84014" y="2954"/>
                        <a:pt x="79106" y="2129"/>
                        <a:pt x="74857" y="4315"/>
                      </a:cubicBezTo>
                      <a:cubicBezTo>
                        <a:pt x="73908" y="4686"/>
                        <a:pt x="73249" y="5594"/>
                        <a:pt x="73125" y="6625"/>
                      </a:cubicBezTo>
                      <a:cubicBezTo>
                        <a:pt x="53078" y="7656"/>
                        <a:pt x="31836" y="-4966"/>
                        <a:pt x="12862" y="5263"/>
                      </a:cubicBezTo>
                      <a:cubicBezTo>
                        <a:pt x="-4545" y="14997"/>
                        <a:pt x="-1080" y="43870"/>
                        <a:pt x="18966" y="48696"/>
                      </a:cubicBezTo>
                      <a:cubicBezTo>
                        <a:pt x="30557" y="52078"/>
                        <a:pt x="43137" y="50676"/>
                        <a:pt x="54934" y="51047"/>
                      </a:cubicBezTo>
                      <a:cubicBezTo>
                        <a:pt x="73661" y="51294"/>
                        <a:pt x="96182" y="48118"/>
                        <a:pt x="103648" y="28609"/>
                      </a:cubicBezTo>
                      <a:cubicBezTo>
                        <a:pt x="105958" y="22092"/>
                        <a:pt x="105051" y="14090"/>
                        <a:pt x="99895" y="9141"/>
                      </a:cubicBezTo>
                      <a:close/>
                      <a:moveTo>
                        <a:pt x="31753" y="9594"/>
                      </a:moveTo>
                      <a:lnTo>
                        <a:pt x="31753" y="9594"/>
                      </a:lnTo>
                      <a:cubicBezTo>
                        <a:pt x="36043" y="9677"/>
                        <a:pt x="40292" y="10007"/>
                        <a:pt x="44540" y="10584"/>
                      </a:cubicBezTo>
                      <a:cubicBezTo>
                        <a:pt x="44870" y="10626"/>
                        <a:pt x="46685" y="10832"/>
                        <a:pt x="47056" y="10873"/>
                      </a:cubicBezTo>
                      <a:cubicBezTo>
                        <a:pt x="46767" y="13018"/>
                        <a:pt x="46685" y="15204"/>
                        <a:pt x="46726" y="17349"/>
                      </a:cubicBezTo>
                      <a:cubicBezTo>
                        <a:pt x="46767" y="19865"/>
                        <a:pt x="46685" y="21886"/>
                        <a:pt x="46685" y="24443"/>
                      </a:cubicBezTo>
                      <a:cubicBezTo>
                        <a:pt x="40415" y="24691"/>
                        <a:pt x="34146" y="24897"/>
                        <a:pt x="27835" y="25226"/>
                      </a:cubicBezTo>
                      <a:cubicBezTo>
                        <a:pt x="27340" y="22422"/>
                        <a:pt x="27092" y="20360"/>
                        <a:pt x="26927" y="17596"/>
                      </a:cubicBezTo>
                      <a:cubicBezTo>
                        <a:pt x="26845" y="15039"/>
                        <a:pt x="26514" y="12482"/>
                        <a:pt x="25937" y="9966"/>
                      </a:cubicBezTo>
                      <a:cubicBezTo>
                        <a:pt x="27876" y="9677"/>
                        <a:pt x="29732" y="9594"/>
                        <a:pt x="31753" y="9594"/>
                      </a:cubicBezTo>
                      <a:close/>
                      <a:moveTo>
                        <a:pt x="23503" y="10419"/>
                      </a:moveTo>
                      <a:cubicBezTo>
                        <a:pt x="22060" y="15328"/>
                        <a:pt x="22348" y="20525"/>
                        <a:pt x="22142" y="25474"/>
                      </a:cubicBezTo>
                      <a:cubicBezTo>
                        <a:pt x="18347" y="25598"/>
                        <a:pt x="14347" y="25763"/>
                        <a:pt x="10469" y="26217"/>
                      </a:cubicBezTo>
                      <a:cubicBezTo>
                        <a:pt x="9644" y="18132"/>
                        <a:pt x="16739" y="11492"/>
                        <a:pt x="23503" y="10419"/>
                      </a:cubicBezTo>
                      <a:close/>
                      <a:moveTo>
                        <a:pt x="10593" y="27743"/>
                      </a:moveTo>
                      <a:cubicBezTo>
                        <a:pt x="14553" y="28155"/>
                        <a:pt x="18636" y="28197"/>
                        <a:pt x="22101" y="28238"/>
                      </a:cubicBezTo>
                      <a:cubicBezTo>
                        <a:pt x="22101" y="31661"/>
                        <a:pt x="22308" y="35084"/>
                        <a:pt x="22761" y="38467"/>
                      </a:cubicBezTo>
                      <a:cubicBezTo>
                        <a:pt x="22844" y="39457"/>
                        <a:pt x="23421" y="40323"/>
                        <a:pt x="24287" y="40776"/>
                      </a:cubicBezTo>
                      <a:cubicBezTo>
                        <a:pt x="24411" y="40859"/>
                        <a:pt x="24700" y="40900"/>
                        <a:pt x="24658" y="40941"/>
                      </a:cubicBezTo>
                      <a:cubicBezTo>
                        <a:pt x="24617" y="41024"/>
                        <a:pt x="23957" y="40818"/>
                        <a:pt x="23627" y="40735"/>
                      </a:cubicBezTo>
                      <a:cubicBezTo>
                        <a:pt x="15914" y="38962"/>
                        <a:pt x="11541" y="34631"/>
                        <a:pt x="10593" y="27743"/>
                      </a:cubicBezTo>
                      <a:close/>
                      <a:moveTo>
                        <a:pt x="26432" y="41230"/>
                      </a:moveTo>
                      <a:cubicBezTo>
                        <a:pt x="26350" y="41230"/>
                        <a:pt x="26350" y="41107"/>
                        <a:pt x="26432" y="41107"/>
                      </a:cubicBezTo>
                      <a:cubicBezTo>
                        <a:pt x="28536" y="40735"/>
                        <a:pt x="30351" y="38714"/>
                        <a:pt x="29897" y="36528"/>
                      </a:cubicBezTo>
                      <a:cubicBezTo>
                        <a:pt x="29567" y="34631"/>
                        <a:pt x="29196" y="32775"/>
                        <a:pt x="28866" y="30918"/>
                      </a:cubicBezTo>
                      <a:lnTo>
                        <a:pt x="28866" y="30918"/>
                      </a:lnTo>
                      <a:cubicBezTo>
                        <a:pt x="28701" y="30052"/>
                        <a:pt x="28536" y="29186"/>
                        <a:pt x="28371" y="28320"/>
                      </a:cubicBezTo>
                      <a:cubicBezTo>
                        <a:pt x="34310" y="28444"/>
                        <a:pt x="40910" y="28361"/>
                        <a:pt x="46726" y="28238"/>
                      </a:cubicBezTo>
                      <a:cubicBezTo>
                        <a:pt x="46726" y="31249"/>
                        <a:pt x="46974" y="34177"/>
                        <a:pt x="46974" y="37188"/>
                      </a:cubicBezTo>
                      <a:cubicBezTo>
                        <a:pt x="46932" y="38755"/>
                        <a:pt x="47015" y="40364"/>
                        <a:pt x="47221" y="41931"/>
                      </a:cubicBezTo>
                      <a:cubicBezTo>
                        <a:pt x="40292" y="41973"/>
                        <a:pt x="33320" y="42220"/>
                        <a:pt x="26432" y="41230"/>
                      </a:cubicBezTo>
                      <a:close/>
                      <a:moveTo>
                        <a:pt x="74527" y="28897"/>
                      </a:moveTo>
                      <a:lnTo>
                        <a:pt x="74527" y="28897"/>
                      </a:lnTo>
                      <a:cubicBezTo>
                        <a:pt x="74404" y="30630"/>
                        <a:pt x="74280" y="32404"/>
                        <a:pt x="74197" y="34177"/>
                      </a:cubicBezTo>
                      <a:cubicBezTo>
                        <a:pt x="74197" y="35868"/>
                        <a:pt x="74032" y="37518"/>
                        <a:pt x="73785" y="39209"/>
                      </a:cubicBezTo>
                      <a:cubicBezTo>
                        <a:pt x="73290" y="39622"/>
                        <a:pt x="73001" y="40240"/>
                        <a:pt x="72960" y="40900"/>
                      </a:cubicBezTo>
                      <a:cubicBezTo>
                        <a:pt x="67061" y="41890"/>
                        <a:pt x="61163" y="42138"/>
                        <a:pt x="55223" y="42014"/>
                      </a:cubicBezTo>
                      <a:lnTo>
                        <a:pt x="55223" y="42014"/>
                      </a:lnTo>
                      <a:cubicBezTo>
                        <a:pt x="54976" y="41478"/>
                        <a:pt x="54563" y="40983"/>
                        <a:pt x="54027" y="40776"/>
                      </a:cubicBezTo>
                      <a:lnTo>
                        <a:pt x="54068" y="40529"/>
                      </a:lnTo>
                      <a:cubicBezTo>
                        <a:pt x="54068" y="39993"/>
                        <a:pt x="53986" y="39457"/>
                        <a:pt x="53862" y="38962"/>
                      </a:cubicBezTo>
                      <a:cubicBezTo>
                        <a:pt x="53161" y="35249"/>
                        <a:pt x="52789" y="31744"/>
                        <a:pt x="52336" y="28155"/>
                      </a:cubicBezTo>
                      <a:cubicBezTo>
                        <a:pt x="59967" y="27990"/>
                        <a:pt x="67474" y="27784"/>
                        <a:pt x="74610" y="27536"/>
                      </a:cubicBezTo>
                      <a:cubicBezTo>
                        <a:pt x="74610" y="27990"/>
                        <a:pt x="74568" y="28444"/>
                        <a:pt x="74527" y="28897"/>
                      </a:cubicBezTo>
                      <a:close/>
                      <a:moveTo>
                        <a:pt x="74939" y="23082"/>
                      </a:moveTo>
                      <a:cubicBezTo>
                        <a:pt x="66401" y="23536"/>
                        <a:pt x="58647" y="23907"/>
                        <a:pt x="51882" y="24237"/>
                      </a:cubicBezTo>
                      <a:cubicBezTo>
                        <a:pt x="51470" y="20648"/>
                        <a:pt x="51057" y="16977"/>
                        <a:pt x="50768" y="13637"/>
                      </a:cubicBezTo>
                      <a:lnTo>
                        <a:pt x="50768" y="13637"/>
                      </a:lnTo>
                      <a:cubicBezTo>
                        <a:pt x="50686" y="12853"/>
                        <a:pt x="50645" y="12028"/>
                        <a:pt x="50562" y="11203"/>
                      </a:cubicBezTo>
                      <a:lnTo>
                        <a:pt x="50562" y="11203"/>
                      </a:lnTo>
                      <a:cubicBezTo>
                        <a:pt x="59059" y="11904"/>
                        <a:pt x="66649" y="11533"/>
                        <a:pt x="74939" y="10419"/>
                      </a:cubicBezTo>
                      <a:cubicBezTo>
                        <a:pt x="75187" y="10584"/>
                        <a:pt x="75435" y="10708"/>
                        <a:pt x="75723" y="10832"/>
                      </a:cubicBezTo>
                      <a:lnTo>
                        <a:pt x="75971" y="10914"/>
                      </a:lnTo>
                      <a:cubicBezTo>
                        <a:pt x="75476" y="15039"/>
                        <a:pt x="75228" y="19122"/>
                        <a:pt x="74939" y="23082"/>
                      </a:cubicBezTo>
                      <a:close/>
                      <a:moveTo>
                        <a:pt x="79477" y="39250"/>
                      </a:moveTo>
                      <a:cubicBezTo>
                        <a:pt x="79188" y="37642"/>
                        <a:pt x="79023" y="35992"/>
                        <a:pt x="78982" y="34301"/>
                      </a:cubicBezTo>
                      <a:cubicBezTo>
                        <a:pt x="78900" y="32404"/>
                        <a:pt x="78734" y="30382"/>
                        <a:pt x="78611" y="28485"/>
                      </a:cubicBezTo>
                      <a:lnTo>
                        <a:pt x="78611" y="28444"/>
                      </a:lnTo>
                      <a:cubicBezTo>
                        <a:pt x="78569" y="28114"/>
                        <a:pt x="78529" y="27743"/>
                        <a:pt x="78529" y="27371"/>
                      </a:cubicBezTo>
                      <a:cubicBezTo>
                        <a:pt x="81663" y="27289"/>
                        <a:pt x="84880" y="27042"/>
                        <a:pt x="88057" y="27000"/>
                      </a:cubicBezTo>
                      <a:cubicBezTo>
                        <a:pt x="88345" y="27000"/>
                        <a:pt x="88923" y="27000"/>
                        <a:pt x="89212" y="27000"/>
                      </a:cubicBezTo>
                      <a:cubicBezTo>
                        <a:pt x="91026" y="27083"/>
                        <a:pt x="92841" y="26918"/>
                        <a:pt x="94656" y="26588"/>
                      </a:cubicBezTo>
                      <a:cubicBezTo>
                        <a:pt x="91769" y="32899"/>
                        <a:pt x="86489" y="36776"/>
                        <a:pt x="79477" y="39250"/>
                      </a:cubicBezTo>
                      <a:close/>
                      <a:moveTo>
                        <a:pt x="88263" y="22257"/>
                      </a:moveTo>
                      <a:cubicBezTo>
                        <a:pt x="85251" y="22628"/>
                        <a:pt x="81251" y="22710"/>
                        <a:pt x="78198" y="22917"/>
                      </a:cubicBezTo>
                      <a:cubicBezTo>
                        <a:pt x="77992" y="19081"/>
                        <a:pt x="77786" y="15286"/>
                        <a:pt x="77497" y="11409"/>
                      </a:cubicBezTo>
                      <a:cubicBezTo>
                        <a:pt x="77497" y="11409"/>
                        <a:pt x="77497" y="11409"/>
                        <a:pt x="77497" y="11409"/>
                      </a:cubicBezTo>
                      <a:lnTo>
                        <a:pt x="77497" y="11409"/>
                      </a:lnTo>
                      <a:lnTo>
                        <a:pt x="77497" y="11409"/>
                      </a:lnTo>
                      <a:cubicBezTo>
                        <a:pt x="79271" y="11821"/>
                        <a:pt x="81127" y="12069"/>
                        <a:pt x="82942" y="12152"/>
                      </a:cubicBezTo>
                      <a:cubicBezTo>
                        <a:pt x="89253" y="12152"/>
                        <a:pt x="96677" y="15204"/>
                        <a:pt x="95729" y="22298"/>
                      </a:cubicBezTo>
                      <a:cubicBezTo>
                        <a:pt x="93295" y="21638"/>
                        <a:pt x="90738" y="21968"/>
                        <a:pt x="88263" y="2225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: Shape 384">
                  <a:extLst>
                    <a:ext uri="{FF2B5EF4-FFF2-40B4-BE49-F238E27FC236}">
                      <a16:creationId xmlns:a16="http://schemas.microsoft.com/office/drawing/2014/main" id="{E4B5E7E1-6321-025B-26AA-AB993A7EC379}"/>
                    </a:ext>
                  </a:extLst>
                </p:cNvPr>
                <p:cNvSpPr/>
                <p:nvPr/>
              </p:nvSpPr>
              <p:spPr>
                <a:xfrm>
                  <a:off x="10392066" y="2150655"/>
                  <a:ext cx="28177" cy="24303"/>
                </a:xfrm>
                <a:custGeom>
                  <a:avLst/>
                  <a:gdLst>
                    <a:gd name="connsiteX0" fmla="*/ 9914 w 28177"/>
                    <a:gd name="connsiteY0" fmla="*/ 25538 h 24303"/>
                    <a:gd name="connsiteX1" fmla="*/ 2036 w 28177"/>
                    <a:gd name="connsiteY1" fmla="*/ 18156 h 24303"/>
                    <a:gd name="connsiteX2" fmla="*/ 6037 w 28177"/>
                    <a:gd name="connsiteY2" fmla="*/ 15186 h 24303"/>
                    <a:gd name="connsiteX3" fmla="*/ 8347 w 28177"/>
                    <a:gd name="connsiteY3" fmla="*/ 15969 h 24303"/>
                    <a:gd name="connsiteX4" fmla="*/ 11564 w 28177"/>
                    <a:gd name="connsiteY4" fmla="*/ 16712 h 24303"/>
                    <a:gd name="connsiteX5" fmla="*/ 17793 w 28177"/>
                    <a:gd name="connsiteY5" fmla="*/ 15640 h 24303"/>
                    <a:gd name="connsiteX6" fmla="*/ 22866 w 28177"/>
                    <a:gd name="connsiteY6" fmla="*/ 11969 h 24303"/>
                    <a:gd name="connsiteX7" fmla="*/ 19814 w 28177"/>
                    <a:gd name="connsiteY7" fmla="*/ 6112 h 24303"/>
                    <a:gd name="connsiteX8" fmla="*/ 15318 w 28177"/>
                    <a:gd name="connsiteY8" fmla="*/ 5411 h 24303"/>
                    <a:gd name="connsiteX9" fmla="*/ 14493 w 28177"/>
                    <a:gd name="connsiteY9" fmla="*/ 5369 h 24303"/>
                    <a:gd name="connsiteX10" fmla="*/ 7976 w 28177"/>
                    <a:gd name="connsiteY10" fmla="*/ 5946 h 24303"/>
                    <a:gd name="connsiteX11" fmla="*/ 3686 w 28177"/>
                    <a:gd name="connsiteY11" fmla="*/ 6442 h 24303"/>
                    <a:gd name="connsiteX12" fmla="*/ 3150 w 28177"/>
                    <a:gd name="connsiteY12" fmla="*/ 6029 h 24303"/>
                    <a:gd name="connsiteX13" fmla="*/ 3397 w 28177"/>
                    <a:gd name="connsiteY13" fmla="*/ 5328 h 24303"/>
                    <a:gd name="connsiteX14" fmla="*/ 10285 w 28177"/>
                    <a:gd name="connsiteY14" fmla="*/ 2523 h 24303"/>
                    <a:gd name="connsiteX15" fmla="*/ 26125 w 28177"/>
                    <a:gd name="connsiteY15" fmla="*/ 3142 h 24303"/>
                    <a:gd name="connsiteX16" fmla="*/ 27403 w 28177"/>
                    <a:gd name="connsiteY16" fmla="*/ 17908 h 24303"/>
                    <a:gd name="connsiteX17" fmla="*/ 9914 w 28177"/>
                    <a:gd name="connsiteY17" fmla="*/ 25538 h 24303"/>
                    <a:gd name="connsiteX18" fmla="*/ 9914 w 28177"/>
                    <a:gd name="connsiteY18" fmla="*/ 25538 h 24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8177" h="24303">
                      <a:moveTo>
                        <a:pt x="9914" y="25538"/>
                      </a:moveTo>
                      <a:cubicBezTo>
                        <a:pt x="5212" y="25662"/>
                        <a:pt x="180" y="22899"/>
                        <a:pt x="2036" y="18156"/>
                      </a:cubicBezTo>
                      <a:cubicBezTo>
                        <a:pt x="2696" y="16547"/>
                        <a:pt x="4263" y="15227"/>
                        <a:pt x="6037" y="15186"/>
                      </a:cubicBezTo>
                      <a:cubicBezTo>
                        <a:pt x="6862" y="15227"/>
                        <a:pt x="7687" y="15474"/>
                        <a:pt x="8347" y="15969"/>
                      </a:cubicBezTo>
                      <a:cubicBezTo>
                        <a:pt x="9337" y="16506"/>
                        <a:pt x="10451" y="16753"/>
                        <a:pt x="11564" y="16712"/>
                      </a:cubicBezTo>
                      <a:cubicBezTo>
                        <a:pt x="13668" y="16629"/>
                        <a:pt x="15772" y="16258"/>
                        <a:pt x="17793" y="15640"/>
                      </a:cubicBezTo>
                      <a:cubicBezTo>
                        <a:pt x="19525" y="15145"/>
                        <a:pt x="21835" y="13907"/>
                        <a:pt x="22866" y="11969"/>
                      </a:cubicBezTo>
                      <a:cubicBezTo>
                        <a:pt x="24103" y="9453"/>
                        <a:pt x="22660" y="7019"/>
                        <a:pt x="19814" y="6112"/>
                      </a:cubicBezTo>
                      <a:cubicBezTo>
                        <a:pt x="18370" y="5658"/>
                        <a:pt x="16844" y="5411"/>
                        <a:pt x="15318" y="5411"/>
                      </a:cubicBezTo>
                      <a:cubicBezTo>
                        <a:pt x="15029" y="5369"/>
                        <a:pt x="14782" y="5369"/>
                        <a:pt x="14493" y="5369"/>
                      </a:cubicBezTo>
                      <a:cubicBezTo>
                        <a:pt x="12307" y="5411"/>
                        <a:pt x="10121" y="5617"/>
                        <a:pt x="7976" y="5946"/>
                      </a:cubicBezTo>
                      <a:cubicBezTo>
                        <a:pt x="6573" y="6153"/>
                        <a:pt x="5129" y="6359"/>
                        <a:pt x="3686" y="6442"/>
                      </a:cubicBezTo>
                      <a:cubicBezTo>
                        <a:pt x="3439" y="6483"/>
                        <a:pt x="3191" y="6277"/>
                        <a:pt x="3150" y="6029"/>
                      </a:cubicBezTo>
                      <a:cubicBezTo>
                        <a:pt x="3067" y="5782"/>
                        <a:pt x="3150" y="5451"/>
                        <a:pt x="3397" y="5328"/>
                      </a:cubicBezTo>
                      <a:cubicBezTo>
                        <a:pt x="5583" y="4132"/>
                        <a:pt x="7893" y="3183"/>
                        <a:pt x="10285" y="2523"/>
                      </a:cubicBezTo>
                      <a:cubicBezTo>
                        <a:pt x="15112" y="1080"/>
                        <a:pt x="22124" y="337"/>
                        <a:pt x="26125" y="3142"/>
                      </a:cubicBezTo>
                      <a:cubicBezTo>
                        <a:pt x="30745" y="6070"/>
                        <a:pt x="30868" y="13783"/>
                        <a:pt x="27403" y="17908"/>
                      </a:cubicBezTo>
                      <a:cubicBezTo>
                        <a:pt x="22908" y="23270"/>
                        <a:pt x="17710" y="24920"/>
                        <a:pt x="9914" y="25538"/>
                      </a:cubicBezTo>
                      <a:lnTo>
                        <a:pt x="9914" y="255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: Shape 385">
                  <a:extLst>
                    <a:ext uri="{FF2B5EF4-FFF2-40B4-BE49-F238E27FC236}">
                      <a16:creationId xmlns:a16="http://schemas.microsoft.com/office/drawing/2014/main" id="{3377F3CD-8118-0617-E7CE-DB7C57D0B785}"/>
                    </a:ext>
                  </a:extLst>
                </p:cNvPr>
                <p:cNvSpPr/>
                <p:nvPr/>
              </p:nvSpPr>
              <p:spPr>
                <a:xfrm>
                  <a:off x="10413845" y="2133988"/>
                  <a:ext cx="23864" cy="21705"/>
                </a:xfrm>
                <a:custGeom>
                  <a:avLst/>
                  <a:gdLst>
                    <a:gd name="connsiteX0" fmla="*/ 21587 w 23864"/>
                    <a:gd name="connsiteY0" fmla="*/ 22944 h 21705"/>
                    <a:gd name="connsiteX1" fmla="*/ 20350 w 23864"/>
                    <a:gd name="connsiteY1" fmla="*/ 22779 h 21705"/>
                    <a:gd name="connsiteX2" fmla="*/ 18287 w 23864"/>
                    <a:gd name="connsiteY2" fmla="*/ 21418 h 21705"/>
                    <a:gd name="connsiteX3" fmla="*/ 17504 w 23864"/>
                    <a:gd name="connsiteY3" fmla="*/ 19108 h 21705"/>
                    <a:gd name="connsiteX4" fmla="*/ 16885 w 23864"/>
                    <a:gd name="connsiteY4" fmla="*/ 12509 h 21705"/>
                    <a:gd name="connsiteX5" fmla="*/ 12430 w 23864"/>
                    <a:gd name="connsiteY5" fmla="*/ 8714 h 21705"/>
                    <a:gd name="connsiteX6" fmla="*/ 5872 w 23864"/>
                    <a:gd name="connsiteY6" fmla="*/ 15561 h 21705"/>
                    <a:gd name="connsiteX7" fmla="*/ 1788 w 23864"/>
                    <a:gd name="connsiteY7" fmla="*/ 12509 h 21705"/>
                    <a:gd name="connsiteX8" fmla="*/ 22082 w 23864"/>
                    <a:gd name="connsiteY8" fmla="*/ 6280 h 21705"/>
                    <a:gd name="connsiteX9" fmla="*/ 25052 w 23864"/>
                    <a:gd name="connsiteY9" fmla="*/ 20139 h 21705"/>
                    <a:gd name="connsiteX10" fmla="*/ 23774 w 23864"/>
                    <a:gd name="connsiteY10" fmla="*/ 22078 h 21705"/>
                    <a:gd name="connsiteX11" fmla="*/ 21587 w 23864"/>
                    <a:gd name="connsiteY11" fmla="*/ 22944 h 21705"/>
                    <a:gd name="connsiteX12" fmla="*/ 21587 w 23864"/>
                    <a:gd name="connsiteY12" fmla="*/ 22944 h 21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3864" h="21705">
                      <a:moveTo>
                        <a:pt x="21587" y="22944"/>
                      </a:moveTo>
                      <a:cubicBezTo>
                        <a:pt x="21175" y="22944"/>
                        <a:pt x="20721" y="22903"/>
                        <a:pt x="20350" y="22779"/>
                      </a:cubicBezTo>
                      <a:cubicBezTo>
                        <a:pt x="19525" y="22573"/>
                        <a:pt x="18823" y="22078"/>
                        <a:pt x="18287" y="21418"/>
                      </a:cubicBezTo>
                      <a:cubicBezTo>
                        <a:pt x="17752" y="20758"/>
                        <a:pt x="17462" y="19933"/>
                        <a:pt x="17504" y="19108"/>
                      </a:cubicBezTo>
                      <a:cubicBezTo>
                        <a:pt x="17628" y="17170"/>
                        <a:pt x="17710" y="14736"/>
                        <a:pt x="16885" y="12509"/>
                      </a:cubicBezTo>
                      <a:cubicBezTo>
                        <a:pt x="16225" y="10488"/>
                        <a:pt x="14493" y="9044"/>
                        <a:pt x="12430" y="8714"/>
                      </a:cubicBezTo>
                      <a:cubicBezTo>
                        <a:pt x="8471" y="7807"/>
                        <a:pt x="5872" y="11807"/>
                        <a:pt x="5872" y="15561"/>
                      </a:cubicBezTo>
                      <a:cubicBezTo>
                        <a:pt x="4964" y="18283"/>
                        <a:pt x="1871" y="13911"/>
                        <a:pt x="1788" y="12509"/>
                      </a:cubicBezTo>
                      <a:cubicBezTo>
                        <a:pt x="-68" y="712"/>
                        <a:pt x="16143" y="-2588"/>
                        <a:pt x="22082" y="6280"/>
                      </a:cubicBezTo>
                      <a:cubicBezTo>
                        <a:pt x="25135" y="10199"/>
                        <a:pt x="26207" y="15314"/>
                        <a:pt x="25052" y="20139"/>
                      </a:cubicBezTo>
                      <a:cubicBezTo>
                        <a:pt x="24846" y="20882"/>
                        <a:pt x="24392" y="21583"/>
                        <a:pt x="23774" y="22078"/>
                      </a:cubicBezTo>
                      <a:cubicBezTo>
                        <a:pt x="23155" y="22614"/>
                        <a:pt x="22412" y="22944"/>
                        <a:pt x="21587" y="22944"/>
                      </a:cubicBezTo>
                      <a:lnTo>
                        <a:pt x="21587" y="229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: Shape 386">
                  <a:extLst>
                    <a:ext uri="{FF2B5EF4-FFF2-40B4-BE49-F238E27FC236}">
                      <a16:creationId xmlns:a16="http://schemas.microsoft.com/office/drawing/2014/main" id="{FF614AF7-FD6C-32B0-49E8-7E85AC716610}"/>
                    </a:ext>
                  </a:extLst>
                </p:cNvPr>
                <p:cNvSpPr/>
                <p:nvPr/>
              </p:nvSpPr>
              <p:spPr>
                <a:xfrm>
                  <a:off x="10341644" y="2135621"/>
                  <a:ext cx="29936" cy="18339"/>
                </a:xfrm>
                <a:custGeom>
                  <a:avLst/>
                  <a:gdLst>
                    <a:gd name="connsiteX0" fmla="*/ 4693 w 29936"/>
                    <a:gd name="connsiteY0" fmla="*/ 19579 h 18339"/>
                    <a:gd name="connsiteX1" fmla="*/ 1641 w 29936"/>
                    <a:gd name="connsiteY1" fmla="*/ 15207 h 18339"/>
                    <a:gd name="connsiteX2" fmla="*/ 29359 w 29936"/>
                    <a:gd name="connsiteY2" fmla="*/ 9515 h 18339"/>
                    <a:gd name="connsiteX3" fmla="*/ 29566 w 29936"/>
                    <a:gd name="connsiteY3" fmla="*/ 17145 h 18339"/>
                    <a:gd name="connsiteX4" fmla="*/ 22265 w 29936"/>
                    <a:gd name="connsiteY4" fmla="*/ 15330 h 18339"/>
                    <a:gd name="connsiteX5" fmla="*/ 8199 w 29936"/>
                    <a:gd name="connsiteY5" fmla="*/ 15248 h 18339"/>
                    <a:gd name="connsiteX6" fmla="*/ 5435 w 29936"/>
                    <a:gd name="connsiteY6" fmla="*/ 19290 h 18339"/>
                    <a:gd name="connsiteX7" fmla="*/ 4693 w 29936"/>
                    <a:gd name="connsiteY7" fmla="*/ 19579 h 183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9936" h="18339">
                      <a:moveTo>
                        <a:pt x="4693" y="19579"/>
                      </a:moveTo>
                      <a:cubicBezTo>
                        <a:pt x="2507" y="19166"/>
                        <a:pt x="1724" y="16692"/>
                        <a:pt x="1641" y="15207"/>
                      </a:cubicBezTo>
                      <a:cubicBezTo>
                        <a:pt x="1971" y="-591"/>
                        <a:pt x="22389" y="-3684"/>
                        <a:pt x="29359" y="9515"/>
                      </a:cubicBezTo>
                      <a:cubicBezTo>
                        <a:pt x="32989" y="10422"/>
                        <a:pt x="31504" y="15124"/>
                        <a:pt x="29566" y="17145"/>
                      </a:cubicBezTo>
                      <a:cubicBezTo>
                        <a:pt x="27462" y="19537"/>
                        <a:pt x="23090" y="18342"/>
                        <a:pt x="22265" y="15330"/>
                      </a:cubicBezTo>
                      <a:cubicBezTo>
                        <a:pt x="20037" y="7865"/>
                        <a:pt x="10633" y="8112"/>
                        <a:pt x="8199" y="15248"/>
                      </a:cubicBezTo>
                      <a:cubicBezTo>
                        <a:pt x="7539" y="16733"/>
                        <a:pt x="6591" y="18135"/>
                        <a:pt x="5435" y="19290"/>
                      </a:cubicBezTo>
                      <a:cubicBezTo>
                        <a:pt x="5230" y="19455"/>
                        <a:pt x="4941" y="19579"/>
                        <a:pt x="4693" y="1957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: Shape 387">
                  <a:extLst>
                    <a:ext uri="{FF2B5EF4-FFF2-40B4-BE49-F238E27FC236}">
                      <a16:creationId xmlns:a16="http://schemas.microsoft.com/office/drawing/2014/main" id="{1F31E871-542B-E184-221E-B3E94EC2F147}"/>
                    </a:ext>
                  </a:extLst>
                </p:cNvPr>
                <p:cNvSpPr/>
                <p:nvPr/>
              </p:nvSpPr>
              <p:spPr>
                <a:xfrm>
                  <a:off x="10332110" y="2107742"/>
                  <a:ext cx="34244" cy="33267"/>
                </a:xfrm>
                <a:custGeom>
                  <a:avLst/>
                  <a:gdLst>
                    <a:gd name="connsiteX0" fmla="*/ 2141 w 34244"/>
                    <a:gd name="connsiteY0" fmla="*/ 34507 h 33267"/>
                    <a:gd name="connsiteX1" fmla="*/ 1770 w 34244"/>
                    <a:gd name="connsiteY1" fmla="*/ 34135 h 33267"/>
                    <a:gd name="connsiteX2" fmla="*/ 10968 w 34244"/>
                    <a:gd name="connsiteY2" fmla="*/ 8109 h 33267"/>
                    <a:gd name="connsiteX3" fmla="*/ 17939 w 34244"/>
                    <a:gd name="connsiteY3" fmla="*/ 3366 h 33267"/>
                    <a:gd name="connsiteX4" fmla="*/ 32046 w 34244"/>
                    <a:gd name="connsiteY4" fmla="*/ 2623 h 33267"/>
                    <a:gd name="connsiteX5" fmla="*/ 35717 w 34244"/>
                    <a:gd name="connsiteY5" fmla="*/ 7408 h 33267"/>
                    <a:gd name="connsiteX6" fmla="*/ 35304 w 34244"/>
                    <a:gd name="connsiteY6" fmla="*/ 10625 h 33267"/>
                    <a:gd name="connsiteX7" fmla="*/ 32706 w 34244"/>
                    <a:gd name="connsiteY7" fmla="*/ 12688 h 33267"/>
                    <a:gd name="connsiteX8" fmla="*/ 30726 w 34244"/>
                    <a:gd name="connsiteY8" fmla="*/ 12852 h 33267"/>
                    <a:gd name="connsiteX9" fmla="*/ 27096 w 34244"/>
                    <a:gd name="connsiteY9" fmla="*/ 12481 h 33267"/>
                    <a:gd name="connsiteX10" fmla="*/ 27096 w 34244"/>
                    <a:gd name="connsiteY10" fmla="*/ 12481 h 33267"/>
                    <a:gd name="connsiteX11" fmla="*/ 23425 w 34244"/>
                    <a:gd name="connsiteY11" fmla="*/ 12069 h 33267"/>
                    <a:gd name="connsiteX12" fmla="*/ 14474 w 34244"/>
                    <a:gd name="connsiteY12" fmla="*/ 15038 h 33267"/>
                    <a:gd name="connsiteX13" fmla="*/ 6555 w 34244"/>
                    <a:gd name="connsiteY13" fmla="*/ 26711 h 33267"/>
                    <a:gd name="connsiteX14" fmla="*/ 2141 w 34244"/>
                    <a:gd name="connsiteY14" fmla="*/ 34507 h 33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4244" h="33267">
                      <a:moveTo>
                        <a:pt x="2141" y="34507"/>
                      </a:moveTo>
                      <a:cubicBezTo>
                        <a:pt x="1935" y="34507"/>
                        <a:pt x="1770" y="34342"/>
                        <a:pt x="1770" y="34135"/>
                      </a:cubicBezTo>
                      <a:cubicBezTo>
                        <a:pt x="904" y="24731"/>
                        <a:pt x="4451" y="14956"/>
                        <a:pt x="10968" y="8109"/>
                      </a:cubicBezTo>
                      <a:cubicBezTo>
                        <a:pt x="12989" y="6129"/>
                        <a:pt x="15341" y="4520"/>
                        <a:pt x="17939" y="3366"/>
                      </a:cubicBezTo>
                      <a:cubicBezTo>
                        <a:pt x="22229" y="1427"/>
                        <a:pt x="27715" y="107"/>
                        <a:pt x="32046" y="2623"/>
                      </a:cubicBezTo>
                      <a:cubicBezTo>
                        <a:pt x="33778" y="3737"/>
                        <a:pt x="35057" y="5428"/>
                        <a:pt x="35717" y="7408"/>
                      </a:cubicBezTo>
                      <a:cubicBezTo>
                        <a:pt x="36047" y="8480"/>
                        <a:pt x="35882" y="9635"/>
                        <a:pt x="35304" y="10625"/>
                      </a:cubicBezTo>
                      <a:cubicBezTo>
                        <a:pt x="34768" y="11656"/>
                        <a:pt x="33820" y="12399"/>
                        <a:pt x="32706" y="12688"/>
                      </a:cubicBezTo>
                      <a:cubicBezTo>
                        <a:pt x="32046" y="12811"/>
                        <a:pt x="31386" y="12852"/>
                        <a:pt x="30726" y="12852"/>
                      </a:cubicBezTo>
                      <a:cubicBezTo>
                        <a:pt x="29488" y="12811"/>
                        <a:pt x="28292" y="12688"/>
                        <a:pt x="27096" y="12481"/>
                      </a:cubicBezTo>
                      <a:lnTo>
                        <a:pt x="27096" y="12481"/>
                      </a:lnTo>
                      <a:cubicBezTo>
                        <a:pt x="25858" y="12234"/>
                        <a:pt x="24663" y="12110"/>
                        <a:pt x="23425" y="12069"/>
                      </a:cubicBezTo>
                      <a:cubicBezTo>
                        <a:pt x="20208" y="12110"/>
                        <a:pt x="17073" y="13141"/>
                        <a:pt x="14474" y="15038"/>
                      </a:cubicBezTo>
                      <a:cubicBezTo>
                        <a:pt x="10597" y="18049"/>
                        <a:pt x="8535" y="22463"/>
                        <a:pt x="6555" y="26711"/>
                      </a:cubicBezTo>
                      <a:cubicBezTo>
                        <a:pt x="5276" y="29351"/>
                        <a:pt x="4080" y="32403"/>
                        <a:pt x="2141" y="3450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Freeform: Shape 388">
                  <a:extLst>
                    <a:ext uri="{FF2B5EF4-FFF2-40B4-BE49-F238E27FC236}">
                      <a16:creationId xmlns:a16="http://schemas.microsoft.com/office/drawing/2014/main" id="{EE3E0A86-F861-BFCA-99C0-2C86A4327E39}"/>
                    </a:ext>
                  </a:extLst>
                </p:cNvPr>
                <p:cNvSpPr/>
                <p:nvPr/>
              </p:nvSpPr>
              <p:spPr>
                <a:xfrm>
                  <a:off x="10408170" y="2107842"/>
                  <a:ext cx="38540" cy="26237"/>
                </a:xfrm>
                <a:custGeom>
                  <a:avLst/>
                  <a:gdLst>
                    <a:gd name="connsiteX0" fmla="*/ 34151 w 38540"/>
                    <a:gd name="connsiteY0" fmla="*/ 27477 h 26237"/>
                    <a:gd name="connsiteX1" fmla="*/ 26107 w 38540"/>
                    <a:gd name="connsiteY1" fmla="*/ 18774 h 26237"/>
                    <a:gd name="connsiteX2" fmla="*/ 2060 w 38540"/>
                    <a:gd name="connsiteY2" fmla="*/ 9411 h 26237"/>
                    <a:gd name="connsiteX3" fmla="*/ 1648 w 38540"/>
                    <a:gd name="connsiteY3" fmla="*/ 9163 h 26237"/>
                    <a:gd name="connsiteX4" fmla="*/ 2472 w 38540"/>
                    <a:gd name="connsiteY4" fmla="*/ 7761 h 26237"/>
                    <a:gd name="connsiteX5" fmla="*/ 4989 w 38540"/>
                    <a:gd name="connsiteY5" fmla="*/ 4915 h 26237"/>
                    <a:gd name="connsiteX6" fmla="*/ 35553 w 38540"/>
                    <a:gd name="connsiteY6" fmla="*/ 13123 h 26237"/>
                    <a:gd name="connsiteX7" fmla="*/ 37121 w 38540"/>
                    <a:gd name="connsiteY7" fmla="*/ 16753 h 26237"/>
                    <a:gd name="connsiteX8" fmla="*/ 40132 w 38540"/>
                    <a:gd name="connsiteY8" fmla="*/ 21042 h 26237"/>
                    <a:gd name="connsiteX9" fmla="*/ 34151 w 38540"/>
                    <a:gd name="connsiteY9" fmla="*/ 27477 h 26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540" h="26237">
                      <a:moveTo>
                        <a:pt x="34151" y="27477"/>
                      </a:moveTo>
                      <a:cubicBezTo>
                        <a:pt x="28954" y="27270"/>
                        <a:pt x="27552" y="22651"/>
                        <a:pt x="26107" y="18774"/>
                      </a:cubicBezTo>
                      <a:cubicBezTo>
                        <a:pt x="22436" y="9988"/>
                        <a:pt x="11093" y="6977"/>
                        <a:pt x="2060" y="9411"/>
                      </a:cubicBezTo>
                      <a:cubicBezTo>
                        <a:pt x="1895" y="9411"/>
                        <a:pt x="1730" y="9287"/>
                        <a:pt x="1648" y="9163"/>
                      </a:cubicBezTo>
                      <a:cubicBezTo>
                        <a:pt x="1565" y="8627"/>
                        <a:pt x="2267" y="8173"/>
                        <a:pt x="2472" y="7761"/>
                      </a:cubicBezTo>
                      <a:cubicBezTo>
                        <a:pt x="3174" y="6688"/>
                        <a:pt x="3999" y="5740"/>
                        <a:pt x="4989" y="4915"/>
                      </a:cubicBezTo>
                      <a:cubicBezTo>
                        <a:pt x="14971" y="-2922"/>
                        <a:pt x="29861" y="2688"/>
                        <a:pt x="35553" y="13123"/>
                      </a:cubicBezTo>
                      <a:cubicBezTo>
                        <a:pt x="36172" y="14319"/>
                        <a:pt x="36502" y="15598"/>
                        <a:pt x="37121" y="16753"/>
                      </a:cubicBezTo>
                      <a:cubicBezTo>
                        <a:pt x="38730" y="17660"/>
                        <a:pt x="39843" y="19269"/>
                        <a:pt x="40132" y="21042"/>
                      </a:cubicBezTo>
                      <a:cubicBezTo>
                        <a:pt x="40627" y="24424"/>
                        <a:pt x="37368" y="27477"/>
                        <a:pt x="34151" y="2747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411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236" name="Picture 236">
            <a:extLst>
              <a:ext uri="{FF2B5EF4-FFF2-40B4-BE49-F238E27FC236}">
                <a16:creationId xmlns:a16="http://schemas.microsoft.com/office/drawing/2014/main" id="{94ABC2B6-E243-3C14-A2D1-2EAD266FC8A2}"/>
              </a:ext>
            </a:extLst>
          </p:cNvPr>
          <p:cNvPicPr>
            <a:picLocks noChangeAspect="1"/>
          </p:cNvPicPr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10938466" y="6534058"/>
            <a:ext cx="907641" cy="27288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510C786-9C0E-F3B0-E5A8-F07621DDC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60" y="6560566"/>
            <a:ext cx="420394" cy="262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A193A2C-A8B4-EF4A-ADC2-FEEE5C667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659" y="6564234"/>
            <a:ext cx="763523" cy="22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1F3ED2F-C241-04AB-896B-C341AC192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944" y="6472681"/>
            <a:ext cx="367766" cy="35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C881B6E-35E8-D399-879A-4BA51313658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8969" b="89238" l="4839" r="94428">
                        <a14:foregroundMark x1="8211" y1="43946" x2="8211" y2="43946"/>
                        <a14:foregroundMark x1="4985" y1="53363" x2="4985" y2="53363"/>
                        <a14:foregroundMark x1="17595" y1="56951" x2="17595" y2="56951"/>
                        <a14:foregroundMark x1="6745" y1="28251" x2="6745" y2="28251"/>
                        <a14:foregroundMark x1="5865" y1="20179" x2="5865" y2="20179"/>
                        <a14:foregroundMark x1="15982" y1="17040" x2="15982" y2="17040"/>
                        <a14:foregroundMark x1="18915" y1="18834" x2="18915" y2="18834"/>
                        <a14:foregroundMark x1="7625" y1="50224" x2="7625" y2="50224"/>
                        <a14:foregroundMark x1="10117" y1="47085" x2="10117" y2="47085"/>
                        <a14:foregroundMark x1="28152" y1="28251" x2="28152" y2="28251"/>
                        <a14:foregroundMark x1="42962" y1="30942" x2="42962" y2="30942"/>
                        <a14:foregroundMark x1="40029" y1="30493" x2="40029" y2="30493"/>
                        <a14:foregroundMark x1="47214" y1="29596" x2="47214" y2="29596"/>
                        <a14:foregroundMark x1="59384" y1="33184" x2="59384" y2="33184"/>
                        <a14:foregroundMark x1="67009" y1="33184" x2="67009" y2="33184"/>
                        <a14:foregroundMark x1="73314" y1="32735" x2="73314" y2="32735"/>
                        <a14:foregroundMark x1="81378" y1="30942" x2="81378" y2="30942"/>
                        <a14:foregroundMark x1="85630" y1="30942" x2="85630" y2="30942"/>
                        <a14:foregroundMark x1="81525" y1="18386" x2="81525" y2="18386"/>
                        <a14:foregroundMark x1="90176" y1="37220" x2="90176" y2="37220"/>
                        <a14:foregroundMark x1="94428" y1="31390" x2="94428" y2="31390"/>
                        <a14:foregroundMark x1="27126" y1="60538" x2="27126" y2="60538"/>
                        <a14:foregroundMark x1="26979" y1="59641" x2="26979" y2="59641"/>
                        <a14:foregroundMark x1="11144" y1="15247" x2="11144" y2="15247"/>
                        <a14:foregroundMark x1="13050" y1="17489" x2="13050" y2="17489"/>
                        <a14:foregroundMark x1="12903" y1="15247" x2="12903" y2="15247"/>
                        <a14:foregroundMark x1="13343" y1="14798" x2="13343" y2="14798"/>
                        <a14:foregroundMark x1="26540" y1="68161" x2="26540" y2="68161"/>
                        <a14:foregroundMark x1="34164" y1="66368" x2="34164" y2="66368"/>
                        <a14:foregroundMark x1="40323" y1="66368" x2="40323" y2="66368"/>
                        <a14:foregroundMark x1="45601" y1="65022" x2="45601" y2="65022"/>
                        <a14:foregroundMark x1="51320" y1="63229" x2="51320" y2="63229"/>
                        <a14:foregroundMark x1="45455" y1="65471" x2="45455" y2="65471"/>
                        <a14:foregroundMark x1="45455" y1="65471" x2="45455" y2="65471"/>
                        <a14:foregroundMark x1="45308" y1="65471" x2="45308" y2="65471"/>
                        <a14:foregroundMark x1="54839" y1="67265" x2="54839" y2="67265"/>
                        <a14:foregroundMark x1="54545" y1="83408" x2="54545" y2="83408"/>
                        <a14:foregroundMark x1="53959" y1="64126" x2="53959" y2="64126"/>
                        <a14:foregroundMark x1="63196" y1="62332" x2="63196" y2="62332"/>
                        <a14:foregroundMark x1="73021" y1="64126" x2="73021" y2="64126"/>
                        <a14:foregroundMark x1="76100" y1="65919" x2="76100" y2="65919"/>
                        <a14:foregroundMark x1="81525" y1="65919" x2="81525" y2="65919"/>
                        <a14:foregroundMark x1="89443" y1="64126" x2="89443" y2="64126"/>
                        <a14:foregroundMark x1="91642" y1="65471" x2="91642" y2="65471"/>
                        <a14:foregroundMark x1="91789" y1="56951" x2="91789" y2="56951"/>
                        <a14:foregroundMark x1="93988" y1="59193" x2="93988" y2="59193"/>
                        <a14:foregroundMark x1="92815" y1="29148" x2="92815" y2="29148"/>
                        <a14:foregroundMark x1="54985" y1="30942" x2="54985" y2="30942"/>
                        <a14:foregroundMark x1="93109" y1="29596" x2="93109" y2="29596"/>
                        <a14:foregroundMark x1="12317" y1="55605" x2="12317" y2="55605"/>
                        <a14:foregroundMark x1="10117" y1="52466" x2="10117" y2="52466"/>
                        <a14:foregroundMark x1="11584" y1="47982" x2="11584" y2="47982"/>
                        <a14:foregroundMark x1="9384" y1="45291" x2="11584" y2="62780"/>
                        <a14:foregroundMark x1="14663" y1="52466" x2="14370" y2="62332"/>
                        <a14:backgroundMark x1="16569" y1="21525" x2="16569" y2="21525"/>
                        <a14:backgroundMark x1="13343" y1="21525" x2="13343" y2="21525"/>
                        <a14:backgroundMark x1="26686" y1="59641" x2="26686" y2="59641"/>
                        <a14:backgroundMark x1="26979" y1="59641" x2="26979" y2="59641"/>
                        <a14:backgroundMark x1="12903" y1="15247" x2="12903" y2="15247"/>
                        <a14:backgroundMark x1="92229" y1="29596" x2="92229" y2="29596"/>
                        <a14:backgroundMark x1="93255" y1="29596" x2="93255" y2="29596"/>
                        <a14:backgroundMark x1="92669" y1="29148" x2="92669" y2="291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48" y="6543757"/>
            <a:ext cx="866422" cy="283753"/>
          </a:xfrm>
          <a:prstGeom prst="rect">
            <a:avLst/>
          </a:prstGeom>
        </p:spPr>
      </p:pic>
      <p:sp>
        <p:nvSpPr>
          <p:cNvPr id="7" name="Wave 6">
            <a:extLst>
              <a:ext uri="{FF2B5EF4-FFF2-40B4-BE49-F238E27FC236}">
                <a16:creationId xmlns:a16="http://schemas.microsoft.com/office/drawing/2014/main" id="{36E211E7-7B9D-719F-A961-A3E1AB6651B8}"/>
              </a:ext>
            </a:extLst>
          </p:cNvPr>
          <p:cNvSpPr/>
          <p:nvPr/>
        </p:nvSpPr>
        <p:spPr>
          <a:xfrm>
            <a:off x="3652975" y="6259934"/>
            <a:ext cx="5972288" cy="570403"/>
          </a:xfrm>
          <a:prstGeom prst="wave">
            <a:avLst>
              <a:gd name="adj1" fmla="val 10848"/>
              <a:gd name="adj2" fmla="val -244"/>
            </a:avLst>
          </a:prstGeom>
          <a:solidFill>
            <a:srgbClr val="FB7A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For extra support with any barriers, please speak to a professional.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24C9A87-81D2-FC8E-5A4B-CA3A00ACD03D}"/>
              </a:ext>
            </a:extLst>
          </p:cNvPr>
          <p:cNvGrpSpPr/>
          <p:nvPr/>
        </p:nvGrpSpPr>
        <p:grpSpPr>
          <a:xfrm rot="339898">
            <a:off x="2095228" y="4955942"/>
            <a:ext cx="997407" cy="1517165"/>
            <a:chOff x="2302575" y="3535012"/>
            <a:chExt cx="1885950" cy="2763725"/>
          </a:xfrm>
        </p:grpSpPr>
        <p:pic>
          <p:nvPicPr>
            <p:cNvPr id="10" name="Graphic 9" descr="Woman sitting on knees">
              <a:extLst>
                <a:ext uri="{FF2B5EF4-FFF2-40B4-BE49-F238E27FC236}">
                  <a16:creationId xmlns:a16="http://schemas.microsoft.com/office/drawing/2014/main" id="{B48BEB8C-8233-4DA2-FF11-C756F25C0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 flipH="1">
              <a:off x="2302575" y="4088937"/>
              <a:ext cx="1885950" cy="2209800"/>
            </a:xfrm>
            <a:prstGeom prst="rect">
              <a:avLst/>
            </a:prstGeom>
          </p:spPr>
        </p:pic>
        <p:pic>
          <p:nvPicPr>
            <p:cNvPr id="13" name="Graphic 12" descr="Boy with wavy hair">
              <a:extLst>
                <a:ext uri="{FF2B5EF4-FFF2-40B4-BE49-F238E27FC236}">
                  <a16:creationId xmlns:a16="http://schemas.microsoft.com/office/drawing/2014/main" id="{B9D1EE16-A086-F211-E10B-363EF23BA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 flipH="1">
              <a:off x="3070947" y="3581452"/>
              <a:ext cx="600075" cy="714375"/>
            </a:xfrm>
            <a:prstGeom prst="rect">
              <a:avLst/>
            </a:prstGeom>
          </p:spPr>
        </p:pic>
        <p:pic>
          <p:nvPicPr>
            <p:cNvPr id="15" name="Graphic 14" descr="A smiling face">
              <a:extLst>
                <a:ext uri="{FF2B5EF4-FFF2-40B4-BE49-F238E27FC236}">
                  <a16:creationId xmlns:a16="http://schemas.microsoft.com/office/drawing/2014/main" id="{614C786F-F78C-7F5F-6290-F2BD853E69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 flipH="1">
              <a:off x="3119353" y="3865446"/>
              <a:ext cx="347255" cy="358107"/>
            </a:xfrm>
            <a:prstGeom prst="rect">
              <a:avLst/>
            </a:prstGeom>
          </p:spPr>
        </p:pic>
        <p:pic>
          <p:nvPicPr>
            <p:cNvPr id="17" name="Graphic 16" descr="Layered turban headdress">
              <a:extLst>
                <a:ext uri="{FF2B5EF4-FFF2-40B4-BE49-F238E27FC236}">
                  <a16:creationId xmlns:a16="http://schemas.microsoft.com/office/drawing/2014/main" id="{94290260-08A0-4D64-AD63-D489F3863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 flipH="1">
              <a:off x="3059382" y="3535012"/>
              <a:ext cx="666750" cy="542925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E2365CA-134A-0E56-6728-62726C394A71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56799" y="88087"/>
            <a:ext cx="976481" cy="9745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1C724F-FF3F-2DF9-493A-C3FCD9A2EBE4}"/>
              </a:ext>
            </a:extLst>
          </p:cNvPr>
          <p:cNvSpPr txBox="1"/>
          <p:nvPr/>
        </p:nvSpPr>
        <p:spPr>
          <a:xfrm>
            <a:off x="-5804" y="1176028"/>
            <a:ext cx="2773050" cy="473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https://www.hants.gov.uk/socialcareandhealth/childrenandfamilies/back-to-basics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05003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98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Meiryo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Aldridge, Shelly</dc:creator>
  <cp:lastModifiedBy>Aldridge, Shelly</cp:lastModifiedBy>
  <cp:revision>2</cp:revision>
  <dcterms:created xsi:type="dcterms:W3CDTF">2023-03-16T11:05:37Z</dcterms:created>
  <dcterms:modified xsi:type="dcterms:W3CDTF">2023-05-12T11:28:57Z</dcterms:modified>
</cp:coreProperties>
</file>