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43"/>
  </p:notesMasterIdLst>
  <p:handoutMasterIdLst>
    <p:handoutMasterId r:id="rId44"/>
  </p:handoutMasterIdLst>
  <p:sldIdLst>
    <p:sldId id="2182" r:id="rId5"/>
    <p:sldId id="2320" r:id="rId6"/>
    <p:sldId id="2312" r:id="rId7"/>
    <p:sldId id="2322" r:id="rId8"/>
    <p:sldId id="2321" r:id="rId9"/>
    <p:sldId id="2323" r:id="rId10"/>
    <p:sldId id="2324" r:id="rId11"/>
    <p:sldId id="2325" r:id="rId12"/>
    <p:sldId id="2326" r:id="rId13"/>
    <p:sldId id="2327" r:id="rId14"/>
    <p:sldId id="2328" r:id="rId15"/>
    <p:sldId id="2329" r:id="rId16"/>
    <p:sldId id="2330" r:id="rId17"/>
    <p:sldId id="2331" r:id="rId18"/>
    <p:sldId id="2332" r:id="rId19"/>
    <p:sldId id="2333" r:id="rId20"/>
    <p:sldId id="2334" r:id="rId21"/>
    <p:sldId id="2335" r:id="rId22"/>
    <p:sldId id="2336" r:id="rId23"/>
    <p:sldId id="2337" r:id="rId24"/>
    <p:sldId id="2338" r:id="rId25"/>
    <p:sldId id="2339" r:id="rId26"/>
    <p:sldId id="2340" r:id="rId27"/>
    <p:sldId id="2341" r:id="rId28"/>
    <p:sldId id="2342" r:id="rId29"/>
    <p:sldId id="2343" r:id="rId30"/>
    <p:sldId id="2344" r:id="rId31"/>
    <p:sldId id="2345" r:id="rId32"/>
    <p:sldId id="2346" r:id="rId33"/>
    <p:sldId id="2347" r:id="rId34"/>
    <p:sldId id="2348" r:id="rId35"/>
    <p:sldId id="2349" r:id="rId36"/>
    <p:sldId id="2350" r:id="rId37"/>
    <p:sldId id="2351" r:id="rId38"/>
    <p:sldId id="2313" r:id="rId39"/>
    <p:sldId id="2315" r:id="rId40"/>
    <p:sldId id="2318" r:id="rId41"/>
    <p:sldId id="2319" r:id="rId42"/>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ins, Caroline" initials="WC" lastIdx="1" clrIdx="0">
    <p:extLst>
      <p:ext uri="{19B8F6BF-5375-455C-9EA6-DF929625EA0E}">
        <p15:presenceInfo xmlns:p15="http://schemas.microsoft.com/office/powerpoint/2012/main" userId="S::cseihhca@hants.gov.uk::ffa663a7-6b3c-4232-8cfe-1ab96c692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66148-D7C0-46A0-9F32-F8119B5CD1EE}" v="62" dt="2021-02-01T12:04:56.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79277" autoAdjust="0"/>
  </p:normalViewPr>
  <p:slideViewPr>
    <p:cSldViewPr>
      <p:cViewPr varScale="1">
        <p:scale>
          <a:sx n="63" d="100"/>
          <a:sy n="63" d="100"/>
        </p:scale>
        <p:origin x="1208" y="64"/>
      </p:cViewPr>
      <p:guideLst>
        <p:guide orient="horz" pos="2160"/>
        <p:guide pos="2880"/>
      </p:guideLst>
    </p:cSldViewPr>
  </p:slideViewPr>
  <p:outlineViewPr>
    <p:cViewPr>
      <p:scale>
        <a:sx n="33" d="100"/>
        <a:sy n="33" d="100"/>
      </p:scale>
      <p:origin x="53" y="2860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8" d="100"/>
          <a:sy n="68" d="100"/>
        </p:scale>
        <p:origin x="-2244" y="-11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 Caroline" userId="ffa663a7-6b3c-4232-8cfe-1ab96c692332" providerId="ADAL" clId="{66166148-D7C0-46A0-9F32-F8119B5CD1EE}"/>
    <pc:docChg chg="undo custSel mod addSld delSld modSld sldOrd">
      <pc:chgData name="Wilkins, Caroline" userId="ffa663a7-6b3c-4232-8cfe-1ab96c692332" providerId="ADAL" clId="{66166148-D7C0-46A0-9F32-F8119B5CD1EE}" dt="2021-02-01T12:13:02.324" v="2624" actId="20577"/>
      <pc:docMkLst>
        <pc:docMk/>
      </pc:docMkLst>
      <pc:sldChg chg="del">
        <pc:chgData name="Wilkins, Caroline" userId="ffa663a7-6b3c-4232-8cfe-1ab96c692332" providerId="ADAL" clId="{66166148-D7C0-46A0-9F32-F8119B5CD1EE}" dt="2021-02-01T10:07:37.529" v="99" actId="47"/>
        <pc:sldMkLst>
          <pc:docMk/>
          <pc:sldMk cId="3079132372" sldId="258"/>
        </pc:sldMkLst>
      </pc:sldChg>
      <pc:sldChg chg="del">
        <pc:chgData name="Wilkins, Caroline" userId="ffa663a7-6b3c-4232-8cfe-1ab96c692332" providerId="ADAL" clId="{66166148-D7C0-46A0-9F32-F8119B5CD1EE}" dt="2021-02-01T10:07:32.554" v="94" actId="47"/>
        <pc:sldMkLst>
          <pc:docMk/>
          <pc:sldMk cId="0" sldId="260"/>
        </pc:sldMkLst>
      </pc:sldChg>
      <pc:sldChg chg="del">
        <pc:chgData name="Wilkins, Caroline" userId="ffa663a7-6b3c-4232-8cfe-1ab96c692332" providerId="ADAL" clId="{66166148-D7C0-46A0-9F32-F8119B5CD1EE}" dt="2021-02-01T10:07:33.509" v="95" actId="47"/>
        <pc:sldMkLst>
          <pc:docMk/>
          <pc:sldMk cId="1340411968" sldId="263"/>
        </pc:sldMkLst>
      </pc:sldChg>
      <pc:sldChg chg="del">
        <pc:chgData name="Wilkins, Caroline" userId="ffa663a7-6b3c-4232-8cfe-1ab96c692332" providerId="ADAL" clId="{66166148-D7C0-46A0-9F32-F8119B5CD1EE}" dt="2021-02-01T10:07:34.798" v="96" actId="47"/>
        <pc:sldMkLst>
          <pc:docMk/>
          <pc:sldMk cId="338924613" sldId="264"/>
        </pc:sldMkLst>
      </pc:sldChg>
      <pc:sldChg chg="del">
        <pc:chgData name="Wilkins, Caroline" userId="ffa663a7-6b3c-4232-8cfe-1ab96c692332" providerId="ADAL" clId="{66166148-D7C0-46A0-9F32-F8119B5CD1EE}" dt="2021-02-01T10:06:34.938" v="81" actId="47"/>
        <pc:sldMkLst>
          <pc:docMk/>
          <pc:sldMk cId="3699750212" sldId="620"/>
        </pc:sldMkLst>
      </pc:sldChg>
      <pc:sldChg chg="del">
        <pc:chgData name="Wilkins, Caroline" userId="ffa663a7-6b3c-4232-8cfe-1ab96c692332" providerId="ADAL" clId="{66166148-D7C0-46A0-9F32-F8119B5CD1EE}" dt="2021-02-01T10:07:35.549" v="97" actId="47"/>
        <pc:sldMkLst>
          <pc:docMk/>
          <pc:sldMk cId="445432096" sldId="2060"/>
        </pc:sldMkLst>
      </pc:sldChg>
      <pc:sldChg chg="del">
        <pc:chgData name="Wilkins, Caroline" userId="ffa663a7-6b3c-4232-8cfe-1ab96c692332" providerId="ADAL" clId="{66166148-D7C0-46A0-9F32-F8119B5CD1EE}" dt="2021-02-01T10:07:36.167" v="98" actId="47"/>
        <pc:sldMkLst>
          <pc:docMk/>
          <pc:sldMk cId="226351703" sldId="2077"/>
        </pc:sldMkLst>
      </pc:sldChg>
      <pc:sldChg chg="modSp mod">
        <pc:chgData name="Wilkins, Caroline" userId="ffa663a7-6b3c-4232-8cfe-1ab96c692332" providerId="ADAL" clId="{66166148-D7C0-46A0-9F32-F8119B5CD1EE}" dt="2021-02-01T12:11:31.016" v="2582" actId="20577"/>
        <pc:sldMkLst>
          <pc:docMk/>
          <pc:sldMk cId="1723968445" sldId="2182"/>
        </pc:sldMkLst>
        <pc:spChg chg="mod">
          <ac:chgData name="Wilkins, Caroline" userId="ffa663a7-6b3c-4232-8cfe-1ab96c692332" providerId="ADAL" clId="{66166148-D7C0-46A0-9F32-F8119B5CD1EE}" dt="2021-02-01T12:11:31.016" v="2582" actId="20577"/>
          <ac:spMkLst>
            <pc:docMk/>
            <pc:sldMk cId="1723968445" sldId="2182"/>
            <ac:spMk id="2" creationId="{00000000-0000-0000-0000-000000000000}"/>
          </ac:spMkLst>
        </pc:spChg>
      </pc:sldChg>
      <pc:sldChg chg="del">
        <pc:chgData name="Wilkins, Caroline" userId="ffa663a7-6b3c-4232-8cfe-1ab96c692332" providerId="ADAL" clId="{66166148-D7C0-46A0-9F32-F8119B5CD1EE}" dt="2021-02-01T10:07:48.551" v="107" actId="47"/>
        <pc:sldMkLst>
          <pc:docMk/>
          <pc:sldMk cId="1041591453" sldId="2183"/>
        </pc:sldMkLst>
      </pc:sldChg>
      <pc:sldChg chg="del">
        <pc:chgData name="Wilkins, Caroline" userId="ffa663a7-6b3c-4232-8cfe-1ab96c692332" providerId="ADAL" clId="{66166148-D7C0-46A0-9F32-F8119B5CD1EE}" dt="2021-02-01T10:06:33.856" v="79" actId="47"/>
        <pc:sldMkLst>
          <pc:docMk/>
          <pc:sldMk cId="1357757516" sldId="2282"/>
        </pc:sldMkLst>
      </pc:sldChg>
      <pc:sldChg chg="del">
        <pc:chgData name="Wilkins, Caroline" userId="ffa663a7-6b3c-4232-8cfe-1ab96c692332" providerId="ADAL" clId="{66166148-D7C0-46A0-9F32-F8119B5CD1EE}" dt="2021-02-01T10:06:34.515" v="80" actId="47"/>
        <pc:sldMkLst>
          <pc:docMk/>
          <pc:sldMk cId="763754614" sldId="2296"/>
        </pc:sldMkLst>
      </pc:sldChg>
      <pc:sldChg chg="add del">
        <pc:chgData name="Wilkins, Caroline" userId="ffa663a7-6b3c-4232-8cfe-1ab96c692332" providerId="ADAL" clId="{66166148-D7C0-46A0-9F32-F8119B5CD1EE}" dt="2021-02-01T10:06:42.580" v="86" actId="47"/>
        <pc:sldMkLst>
          <pc:docMk/>
          <pc:sldMk cId="4091576937" sldId="2302"/>
        </pc:sldMkLst>
      </pc:sldChg>
      <pc:sldChg chg="del">
        <pc:chgData name="Wilkins, Caroline" userId="ffa663a7-6b3c-4232-8cfe-1ab96c692332" providerId="ADAL" clId="{66166148-D7C0-46A0-9F32-F8119B5CD1EE}" dt="2021-02-01T10:06:46.585" v="88" actId="47"/>
        <pc:sldMkLst>
          <pc:docMk/>
          <pc:sldMk cId="2745709840" sldId="2303"/>
        </pc:sldMkLst>
      </pc:sldChg>
      <pc:sldChg chg="del">
        <pc:chgData name="Wilkins, Caroline" userId="ffa663a7-6b3c-4232-8cfe-1ab96c692332" providerId="ADAL" clId="{66166148-D7C0-46A0-9F32-F8119B5CD1EE}" dt="2021-02-01T10:06:35.181" v="82" actId="47"/>
        <pc:sldMkLst>
          <pc:docMk/>
          <pc:sldMk cId="3547726760" sldId="2304"/>
        </pc:sldMkLst>
      </pc:sldChg>
      <pc:sldChg chg="del">
        <pc:chgData name="Wilkins, Caroline" userId="ffa663a7-6b3c-4232-8cfe-1ab96c692332" providerId="ADAL" clId="{66166148-D7C0-46A0-9F32-F8119B5CD1EE}" dt="2021-02-01T10:07:38.564" v="100" actId="47"/>
        <pc:sldMkLst>
          <pc:docMk/>
          <pc:sldMk cId="236017506" sldId="2305"/>
        </pc:sldMkLst>
      </pc:sldChg>
      <pc:sldChg chg="del">
        <pc:chgData name="Wilkins, Caroline" userId="ffa663a7-6b3c-4232-8cfe-1ab96c692332" providerId="ADAL" clId="{66166148-D7C0-46A0-9F32-F8119B5CD1EE}" dt="2021-02-01T10:07:43.386" v="104" actId="47"/>
        <pc:sldMkLst>
          <pc:docMk/>
          <pc:sldMk cId="292101547" sldId="2306"/>
        </pc:sldMkLst>
      </pc:sldChg>
      <pc:sldChg chg="del">
        <pc:chgData name="Wilkins, Caroline" userId="ffa663a7-6b3c-4232-8cfe-1ab96c692332" providerId="ADAL" clId="{66166148-D7C0-46A0-9F32-F8119B5CD1EE}" dt="2021-02-01T10:06:44.761" v="87" actId="47"/>
        <pc:sldMkLst>
          <pc:docMk/>
          <pc:sldMk cId="2008120535" sldId="2307"/>
        </pc:sldMkLst>
      </pc:sldChg>
      <pc:sldChg chg="del">
        <pc:chgData name="Wilkins, Caroline" userId="ffa663a7-6b3c-4232-8cfe-1ab96c692332" providerId="ADAL" clId="{66166148-D7C0-46A0-9F32-F8119B5CD1EE}" dt="2021-02-01T10:06:35.361" v="83" actId="47"/>
        <pc:sldMkLst>
          <pc:docMk/>
          <pc:sldMk cId="2462613302" sldId="2308"/>
        </pc:sldMkLst>
      </pc:sldChg>
      <pc:sldChg chg="del">
        <pc:chgData name="Wilkins, Caroline" userId="ffa663a7-6b3c-4232-8cfe-1ab96c692332" providerId="ADAL" clId="{66166148-D7C0-46A0-9F32-F8119B5CD1EE}" dt="2021-02-01T10:07:44.495" v="105" actId="47"/>
        <pc:sldMkLst>
          <pc:docMk/>
          <pc:sldMk cId="2168390559" sldId="2309"/>
        </pc:sldMkLst>
      </pc:sldChg>
      <pc:sldChg chg="del">
        <pc:chgData name="Wilkins, Caroline" userId="ffa663a7-6b3c-4232-8cfe-1ab96c692332" providerId="ADAL" clId="{66166148-D7C0-46A0-9F32-F8119B5CD1EE}" dt="2021-02-01T10:07:39.745" v="101" actId="47"/>
        <pc:sldMkLst>
          <pc:docMk/>
          <pc:sldMk cId="2456367770" sldId="2310"/>
        </pc:sldMkLst>
      </pc:sldChg>
      <pc:sldChg chg="del">
        <pc:chgData name="Wilkins, Caroline" userId="ffa663a7-6b3c-4232-8cfe-1ab96c692332" providerId="ADAL" clId="{66166148-D7C0-46A0-9F32-F8119B5CD1EE}" dt="2021-02-01T10:07:41.349" v="102" actId="47"/>
        <pc:sldMkLst>
          <pc:docMk/>
          <pc:sldMk cId="1138649276" sldId="2311"/>
        </pc:sldMkLst>
      </pc:sldChg>
      <pc:sldChg chg="addSp delSp modSp add del mod ord">
        <pc:chgData name="Wilkins, Caroline" userId="ffa663a7-6b3c-4232-8cfe-1ab96c692332" providerId="ADAL" clId="{66166148-D7C0-46A0-9F32-F8119B5CD1EE}" dt="2021-02-01T10:10:07.276" v="131"/>
        <pc:sldMkLst>
          <pc:docMk/>
          <pc:sldMk cId="415756011" sldId="2312"/>
        </pc:sldMkLst>
        <pc:picChg chg="add del mod">
          <ac:chgData name="Wilkins, Caroline" userId="ffa663a7-6b3c-4232-8cfe-1ab96c692332" providerId="ADAL" clId="{66166148-D7C0-46A0-9F32-F8119B5CD1EE}" dt="2021-02-01T10:10:07.276" v="131"/>
          <ac:picMkLst>
            <pc:docMk/>
            <pc:sldMk cId="415756011" sldId="2312"/>
            <ac:picMk id="4" creationId="{F6C00521-EF69-49D8-ACBC-E5C06BDDD6B7}"/>
          </ac:picMkLst>
        </pc:picChg>
      </pc:sldChg>
      <pc:sldChg chg="ord">
        <pc:chgData name="Wilkins, Caroline" userId="ffa663a7-6b3c-4232-8cfe-1ab96c692332" providerId="ADAL" clId="{66166148-D7C0-46A0-9F32-F8119B5CD1EE}" dt="2021-02-01T12:10:24.515" v="2519"/>
        <pc:sldMkLst>
          <pc:docMk/>
          <pc:sldMk cId="426775129" sldId="2313"/>
        </pc:sldMkLst>
      </pc:sldChg>
      <pc:sldChg chg="del">
        <pc:chgData name="Wilkins, Caroline" userId="ffa663a7-6b3c-4232-8cfe-1ab96c692332" providerId="ADAL" clId="{66166148-D7C0-46A0-9F32-F8119B5CD1EE}" dt="2021-02-01T10:07:06.561" v="91" actId="47"/>
        <pc:sldMkLst>
          <pc:docMk/>
          <pc:sldMk cId="1337520556" sldId="2314"/>
        </pc:sldMkLst>
      </pc:sldChg>
      <pc:sldChg chg="ord">
        <pc:chgData name="Wilkins, Caroline" userId="ffa663a7-6b3c-4232-8cfe-1ab96c692332" providerId="ADAL" clId="{66166148-D7C0-46A0-9F32-F8119B5CD1EE}" dt="2021-02-01T12:10:24.515" v="2519"/>
        <pc:sldMkLst>
          <pc:docMk/>
          <pc:sldMk cId="559386383" sldId="2315"/>
        </pc:sldMkLst>
      </pc:sldChg>
      <pc:sldChg chg="del">
        <pc:chgData name="Wilkins, Caroline" userId="ffa663a7-6b3c-4232-8cfe-1ab96c692332" providerId="ADAL" clId="{66166148-D7C0-46A0-9F32-F8119B5CD1EE}" dt="2021-02-01T10:07:20.809" v="92" actId="47"/>
        <pc:sldMkLst>
          <pc:docMk/>
          <pc:sldMk cId="2048895019" sldId="2316"/>
        </pc:sldMkLst>
      </pc:sldChg>
      <pc:sldChg chg="del">
        <pc:chgData name="Wilkins, Caroline" userId="ffa663a7-6b3c-4232-8cfe-1ab96c692332" providerId="ADAL" clId="{66166148-D7C0-46A0-9F32-F8119B5CD1EE}" dt="2021-02-01T10:07:22.636" v="93" actId="47"/>
        <pc:sldMkLst>
          <pc:docMk/>
          <pc:sldMk cId="850512950" sldId="2317"/>
        </pc:sldMkLst>
      </pc:sldChg>
      <pc:sldChg chg="ord">
        <pc:chgData name="Wilkins, Caroline" userId="ffa663a7-6b3c-4232-8cfe-1ab96c692332" providerId="ADAL" clId="{66166148-D7C0-46A0-9F32-F8119B5CD1EE}" dt="2021-02-01T12:10:24.515" v="2519"/>
        <pc:sldMkLst>
          <pc:docMk/>
          <pc:sldMk cId="1242951451" sldId="2318"/>
        </pc:sldMkLst>
      </pc:sldChg>
      <pc:sldChg chg="ord">
        <pc:chgData name="Wilkins, Caroline" userId="ffa663a7-6b3c-4232-8cfe-1ab96c692332" providerId="ADAL" clId="{66166148-D7C0-46A0-9F32-F8119B5CD1EE}" dt="2021-02-01T12:10:24.515" v="2519"/>
        <pc:sldMkLst>
          <pc:docMk/>
          <pc:sldMk cId="2827108640" sldId="2319"/>
        </pc:sldMkLst>
      </pc:sldChg>
      <pc:sldChg chg="addSp delSp modSp new mod">
        <pc:chgData name="Wilkins, Caroline" userId="ffa663a7-6b3c-4232-8cfe-1ab96c692332" providerId="ADAL" clId="{66166148-D7C0-46A0-9F32-F8119B5CD1EE}" dt="2021-02-01T10:15:53.453" v="251" actId="20577"/>
        <pc:sldMkLst>
          <pc:docMk/>
          <pc:sldMk cId="2336238498" sldId="2320"/>
        </pc:sldMkLst>
        <pc:spChg chg="mod">
          <ac:chgData name="Wilkins, Caroline" userId="ffa663a7-6b3c-4232-8cfe-1ab96c692332" providerId="ADAL" clId="{66166148-D7C0-46A0-9F32-F8119B5CD1EE}" dt="2021-02-01T10:14:32.641" v="225" actId="20578"/>
          <ac:spMkLst>
            <pc:docMk/>
            <pc:sldMk cId="2336238498" sldId="2320"/>
            <ac:spMk id="2" creationId="{2388DC18-43EC-4451-8E66-347AEED70B9F}"/>
          </ac:spMkLst>
        </pc:spChg>
        <pc:spChg chg="mod">
          <ac:chgData name="Wilkins, Caroline" userId="ffa663a7-6b3c-4232-8cfe-1ab96c692332" providerId="ADAL" clId="{66166148-D7C0-46A0-9F32-F8119B5CD1EE}" dt="2021-02-01T10:15:53.453" v="251" actId="20577"/>
          <ac:spMkLst>
            <pc:docMk/>
            <pc:sldMk cId="2336238498" sldId="2320"/>
            <ac:spMk id="3" creationId="{AC68EA27-5CB8-4909-9209-91A8A52E4B4C}"/>
          </ac:spMkLst>
        </pc:spChg>
        <pc:picChg chg="add del mod">
          <ac:chgData name="Wilkins, Caroline" userId="ffa663a7-6b3c-4232-8cfe-1ab96c692332" providerId="ADAL" clId="{66166148-D7C0-46A0-9F32-F8119B5CD1EE}" dt="2021-02-01T10:15:11.294" v="236" actId="1076"/>
          <ac:picMkLst>
            <pc:docMk/>
            <pc:sldMk cId="2336238498" sldId="2320"/>
            <ac:picMk id="5" creationId="{F5F9E2FB-2EC3-4026-9949-003357ACE395}"/>
          </ac:picMkLst>
        </pc:picChg>
        <pc:picChg chg="add mod">
          <ac:chgData name="Wilkins, Caroline" userId="ffa663a7-6b3c-4232-8cfe-1ab96c692332" providerId="ADAL" clId="{66166148-D7C0-46A0-9F32-F8119B5CD1EE}" dt="2021-02-01T10:15:37.772" v="242" actId="14100"/>
          <ac:picMkLst>
            <pc:docMk/>
            <pc:sldMk cId="2336238498" sldId="2320"/>
            <ac:picMk id="7" creationId="{89EECC91-615C-44A0-9D29-896115BD8F3E}"/>
          </ac:picMkLst>
        </pc:picChg>
      </pc:sldChg>
      <pc:sldChg chg="del">
        <pc:chgData name="Wilkins, Caroline" userId="ffa663a7-6b3c-4232-8cfe-1ab96c692332" providerId="ADAL" clId="{66166148-D7C0-46A0-9F32-F8119B5CD1EE}" dt="2021-02-01T10:07:46.462" v="106" actId="47"/>
        <pc:sldMkLst>
          <pc:docMk/>
          <pc:sldMk cId="3130879179" sldId="2320"/>
        </pc:sldMkLst>
      </pc:sldChg>
      <pc:sldChg chg="del">
        <pc:chgData name="Wilkins, Caroline" userId="ffa663a7-6b3c-4232-8cfe-1ab96c692332" providerId="ADAL" clId="{66166148-D7C0-46A0-9F32-F8119B5CD1EE}" dt="2021-02-01T10:07:42.256" v="103" actId="47"/>
        <pc:sldMkLst>
          <pc:docMk/>
          <pc:sldMk cId="537727075" sldId="2321"/>
        </pc:sldMkLst>
      </pc:sldChg>
      <pc:sldChg chg="addSp delSp modSp new mod">
        <pc:chgData name="Wilkins, Caroline" userId="ffa663a7-6b3c-4232-8cfe-1ab96c692332" providerId="ADAL" clId="{66166148-D7C0-46A0-9F32-F8119B5CD1EE}" dt="2021-02-01T10:11:07.994" v="143" actId="14100"/>
        <pc:sldMkLst>
          <pc:docMk/>
          <pc:sldMk cId="4076036493" sldId="2321"/>
        </pc:sldMkLst>
        <pc:spChg chg="del">
          <ac:chgData name="Wilkins, Caroline" userId="ffa663a7-6b3c-4232-8cfe-1ab96c692332" providerId="ADAL" clId="{66166148-D7C0-46A0-9F32-F8119B5CD1EE}" dt="2021-02-01T10:10:52.420" v="138" actId="26606"/>
          <ac:spMkLst>
            <pc:docMk/>
            <pc:sldMk cId="4076036493" sldId="2321"/>
            <ac:spMk id="2" creationId="{DE4F2642-559B-4809-A4A4-0890AD897E9B}"/>
          </ac:spMkLst>
        </pc:spChg>
        <pc:spChg chg="del">
          <ac:chgData name="Wilkins, Caroline" userId="ffa663a7-6b3c-4232-8cfe-1ab96c692332" providerId="ADAL" clId="{66166148-D7C0-46A0-9F32-F8119B5CD1EE}" dt="2021-02-01T10:10:48.744" v="137" actId="22"/>
          <ac:spMkLst>
            <pc:docMk/>
            <pc:sldMk cId="4076036493" sldId="2321"/>
            <ac:spMk id="3" creationId="{557F34F7-92DA-4059-B1B9-4DBF9B10028A}"/>
          </ac:spMkLst>
        </pc:spChg>
        <pc:spChg chg="add">
          <ac:chgData name="Wilkins, Caroline" userId="ffa663a7-6b3c-4232-8cfe-1ab96c692332" providerId="ADAL" clId="{66166148-D7C0-46A0-9F32-F8119B5CD1EE}" dt="2021-02-01T10:10:52.420" v="138" actId="26606"/>
          <ac:spMkLst>
            <pc:docMk/>
            <pc:sldMk cId="4076036493" sldId="2321"/>
            <ac:spMk id="10" creationId="{34A7A52E-97A2-42F7-A66E-0ACD6E2CEAE3}"/>
          </ac:spMkLst>
        </pc:spChg>
        <pc:picChg chg="add mod ord">
          <ac:chgData name="Wilkins, Caroline" userId="ffa663a7-6b3c-4232-8cfe-1ab96c692332" providerId="ADAL" clId="{66166148-D7C0-46A0-9F32-F8119B5CD1EE}" dt="2021-02-01T10:11:07.994" v="143" actId="14100"/>
          <ac:picMkLst>
            <pc:docMk/>
            <pc:sldMk cId="4076036493" sldId="2321"/>
            <ac:picMk id="5" creationId="{6CC0B28E-96BD-4F8B-98E4-B67DC56686CA}"/>
          </ac:picMkLst>
        </pc:picChg>
      </pc:sldChg>
      <pc:sldChg chg="modSp new mod">
        <pc:chgData name="Wilkins, Caroline" userId="ffa663a7-6b3c-4232-8cfe-1ab96c692332" providerId="ADAL" clId="{66166148-D7C0-46A0-9F32-F8119B5CD1EE}" dt="2021-02-01T10:12:33.584" v="212" actId="313"/>
        <pc:sldMkLst>
          <pc:docMk/>
          <pc:sldMk cId="555198096" sldId="2322"/>
        </pc:sldMkLst>
        <pc:spChg chg="mod">
          <ac:chgData name="Wilkins, Caroline" userId="ffa663a7-6b3c-4232-8cfe-1ab96c692332" providerId="ADAL" clId="{66166148-D7C0-46A0-9F32-F8119B5CD1EE}" dt="2021-02-01T10:12:33.584" v="212" actId="313"/>
          <ac:spMkLst>
            <pc:docMk/>
            <pc:sldMk cId="555198096" sldId="2322"/>
            <ac:spMk id="2" creationId="{7246FF63-D4B2-4F17-98C1-F6615505D3C5}"/>
          </ac:spMkLst>
        </pc:spChg>
        <pc:spChg chg="mod">
          <ac:chgData name="Wilkins, Caroline" userId="ffa663a7-6b3c-4232-8cfe-1ab96c692332" providerId="ADAL" clId="{66166148-D7C0-46A0-9F32-F8119B5CD1EE}" dt="2021-02-01T10:12:24.283" v="205" actId="20577"/>
          <ac:spMkLst>
            <pc:docMk/>
            <pc:sldMk cId="555198096" sldId="2322"/>
            <ac:spMk id="3" creationId="{CCFD5879-1BFF-456E-9DFC-DBE2344CC2C9}"/>
          </ac:spMkLst>
        </pc:spChg>
      </pc:sldChg>
      <pc:sldChg chg="modSp new mod">
        <pc:chgData name="Wilkins, Caroline" userId="ffa663a7-6b3c-4232-8cfe-1ab96c692332" providerId="ADAL" clId="{66166148-D7C0-46A0-9F32-F8119B5CD1EE}" dt="2021-02-01T10:19:38.583" v="302" actId="27636"/>
        <pc:sldMkLst>
          <pc:docMk/>
          <pc:sldMk cId="1837860957" sldId="2323"/>
        </pc:sldMkLst>
        <pc:spChg chg="mod">
          <ac:chgData name="Wilkins, Caroline" userId="ffa663a7-6b3c-4232-8cfe-1ab96c692332" providerId="ADAL" clId="{66166148-D7C0-46A0-9F32-F8119B5CD1EE}" dt="2021-02-01T10:17:15.917" v="259" actId="403"/>
          <ac:spMkLst>
            <pc:docMk/>
            <pc:sldMk cId="1837860957" sldId="2323"/>
            <ac:spMk id="2" creationId="{1240986B-DF56-4097-A186-8B8B00D38B21}"/>
          </ac:spMkLst>
        </pc:spChg>
        <pc:spChg chg="mod">
          <ac:chgData name="Wilkins, Caroline" userId="ffa663a7-6b3c-4232-8cfe-1ab96c692332" providerId="ADAL" clId="{66166148-D7C0-46A0-9F32-F8119B5CD1EE}" dt="2021-02-01T10:19:38.583" v="302" actId="27636"/>
          <ac:spMkLst>
            <pc:docMk/>
            <pc:sldMk cId="1837860957" sldId="2323"/>
            <ac:spMk id="3" creationId="{C7339F71-C69D-48A7-A1DB-36AB1DC7A05E}"/>
          </ac:spMkLst>
        </pc:spChg>
      </pc:sldChg>
      <pc:sldChg chg="modSp new mod">
        <pc:chgData name="Wilkins, Caroline" userId="ffa663a7-6b3c-4232-8cfe-1ab96c692332" providerId="ADAL" clId="{66166148-D7C0-46A0-9F32-F8119B5CD1EE}" dt="2021-02-01T10:21:39.164" v="359" actId="1076"/>
        <pc:sldMkLst>
          <pc:docMk/>
          <pc:sldMk cId="3436142512" sldId="2324"/>
        </pc:sldMkLst>
        <pc:spChg chg="mod">
          <ac:chgData name="Wilkins, Caroline" userId="ffa663a7-6b3c-4232-8cfe-1ab96c692332" providerId="ADAL" clId="{66166148-D7C0-46A0-9F32-F8119B5CD1EE}" dt="2021-02-01T10:21:16.696" v="352" actId="14100"/>
          <ac:spMkLst>
            <pc:docMk/>
            <pc:sldMk cId="3436142512" sldId="2324"/>
            <ac:spMk id="2" creationId="{141CD34F-C294-44DC-B99A-016BFF000F62}"/>
          </ac:spMkLst>
        </pc:spChg>
        <pc:spChg chg="mod">
          <ac:chgData name="Wilkins, Caroline" userId="ffa663a7-6b3c-4232-8cfe-1ab96c692332" providerId="ADAL" clId="{66166148-D7C0-46A0-9F32-F8119B5CD1EE}" dt="2021-02-01T10:21:39.164" v="359" actId="1076"/>
          <ac:spMkLst>
            <pc:docMk/>
            <pc:sldMk cId="3436142512" sldId="2324"/>
            <ac:spMk id="3" creationId="{A55DE676-FCA8-46D9-B35B-1F0BA762AE9C}"/>
          </ac:spMkLst>
        </pc:spChg>
      </pc:sldChg>
      <pc:sldChg chg="modSp new mod">
        <pc:chgData name="Wilkins, Caroline" userId="ffa663a7-6b3c-4232-8cfe-1ab96c692332" providerId="ADAL" clId="{66166148-D7C0-46A0-9F32-F8119B5CD1EE}" dt="2021-02-01T12:09:59.691" v="2517" actId="13822"/>
        <pc:sldMkLst>
          <pc:docMk/>
          <pc:sldMk cId="4004277236" sldId="2325"/>
        </pc:sldMkLst>
        <pc:spChg chg="mod">
          <ac:chgData name="Wilkins, Caroline" userId="ffa663a7-6b3c-4232-8cfe-1ab96c692332" providerId="ADAL" clId="{66166148-D7C0-46A0-9F32-F8119B5CD1EE}" dt="2021-02-01T12:09:59.691" v="2517" actId="13822"/>
          <ac:spMkLst>
            <pc:docMk/>
            <pc:sldMk cId="4004277236" sldId="2325"/>
            <ac:spMk id="2" creationId="{C5313E40-D053-4A97-BFCF-F46835A83685}"/>
          </ac:spMkLst>
        </pc:spChg>
        <pc:spChg chg="mod">
          <ac:chgData name="Wilkins, Caroline" userId="ffa663a7-6b3c-4232-8cfe-1ab96c692332" providerId="ADAL" clId="{66166148-D7C0-46A0-9F32-F8119B5CD1EE}" dt="2021-02-01T10:23:54.513" v="371" actId="20577"/>
          <ac:spMkLst>
            <pc:docMk/>
            <pc:sldMk cId="4004277236" sldId="2325"/>
            <ac:spMk id="3" creationId="{C8794117-6093-4E84-BBB2-4A7964FF4EBA}"/>
          </ac:spMkLst>
        </pc:spChg>
      </pc:sldChg>
      <pc:sldChg chg="addSp delSp modSp new mod modClrScheme chgLayout">
        <pc:chgData name="Wilkins, Caroline" userId="ffa663a7-6b3c-4232-8cfe-1ab96c692332" providerId="ADAL" clId="{66166148-D7C0-46A0-9F32-F8119B5CD1EE}" dt="2021-02-01T12:08:57.176" v="2509" actId="13822"/>
        <pc:sldMkLst>
          <pc:docMk/>
          <pc:sldMk cId="2872135980" sldId="2326"/>
        </pc:sldMkLst>
        <pc:spChg chg="del mod ord">
          <ac:chgData name="Wilkins, Caroline" userId="ffa663a7-6b3c-4232-8cfe-1ab96c692332" providerId="ADAL" clId="{66166148-D7C0-46A0-9F32-F8119B5CD1EE}" dt="2021-02-01T10:24:02.575" v="373" actId="700"/>
          <ac:spMkLst>
            <pc:docMk/>
            <pc:sldMk cId="2872135980" sldId="2326"/>
            <ac:spMk id="2" creationId="{EFC97C2C-726D-4505-AB79-13966344874E}"/>
          </ac:spMkLst>
        </pc:spChg>
        <pc:spChg chg="del mod ord">
          <ac:chgData name="Wilkins, Caroline" userId="ffa663a7-6b3c-4232-8cfe-1ab96c692332" providerId="ADAL" clId="{66166148-D7C0-46A0-9F32-F8119B5CD1EE}" dt="2021-02-01T10:24:02.575" v="373" actId="700"/>
          <ac:spMkLst>
            <pc:docMk/>
            <pc:sldMk cId="2872135980" sldId="2326"/>
            <ac:spMk id="3" creationId="{E2AEAA0E-D703-49AE-A439-F1C0FD3436A4}"/>
          </ac:spMkLst>
        </pc:spChg>
        <pc:spChg chg="add del mod ord">
          <ac:chgData name="Wilkins, Caroline" userId="ffa663a7-6b3c-4232-8cfe-1ab96c692332" providerId="ADAL" clId="{66166148-D7C0-46A0-9F32-F8119B5CD1EE}" dt="2021-02-01T10:24:26.749" v="374" actId="700"/>
          <ac:spMkLst>
            <pc:docMk/>
            <pc:sldMk cId="2872135980" sldId="2326"/>
            <ac:spMk id="4" creationId="{C92B0D97-DC0E-48A2-9E72-EADD39DC56D1}"/>
          </ac:spMkLst>
        </pc:spChg>
        <pc:spChg chg="add del mod ord">
          <ac:chgData name="Wilkins, Caroline" userId="ffa663a7-6b3c-4232-8cfe-1ab96c692332" providerId="ADAL" clId="{66166148-D7C0-46A0-9F32-F8119B5CD1EE}" dt="2021-02-01T10:24:26.749" v="374" actId="700"/>
          <ac:spMkLst>
            <pc:docMk/>
            <pc:sldMk cId="2872135980" sldId="2326"/>
            <ac:spMk id="5" creationId="{8EC93183-09C6-47FE-A229-93FF119109FA}"/>
          </ac:spMkLst>
        </pc:spChg>
        <pc:spChg chg="add del mod ord">
          <ac:chgData name="Wilkins, Caroline" userId="ffa663a7-6b3c-4232-8cfe-1ab96c692332" providerId="ADAL" clId="{66166148-D7C0-46A0-9F32-F8119B5CD1EE}" dt="2021-02-01T10:24:26.749" v="374" actId="700"/>
          <ac:spMkLst>
            <pc:docMk/>
            <pc:sldMk cId="2872135980" sldId="2326"/>
            <ac:spMk id="6" creationId="{60EEE050-BE80-498E-B28A-678C9DDC0CC3}"/>
          </ac:spMkLst>
        </pc:spChg>
        <pc:spChg chg="add mod ord">
          <ac:chgData name="Wilkins, Caroline" userId="ffa663a7-6b3c-4232-8cfe-1ab96c692332" providerId="ADAL" clId="{66166148-D7C0-46A0-9F32-F8119B5CD1EE}" dt="2021-02-01T12:08:57.176" v="2509" actId="13822"/>
          <ac:spMkLst>
            <pc:docMk/>
            <pc:sldMk cId="2872135980" sldId="2326"/>
            <ac:spMk id="7" creationId="{FB48BAAE-ABB1-449A-A810-60095CA9B0D0}"/>
          </ac:spMkLst>
        </pc:spChg>
        <pc:spChg chg="add mod ord">
          <ac:chgData name="Wilkins, Caroline" userId="ffa663a7-6b3c-4232-8cfe-1ab96c692332" providerId="ADAL" clId="{66166148-D7C0-46A0-9F32-F8119B5CD1EE}" dt="2021-02-01T10:26:14.667" v="458" actId="404"/>
          <ac:spMkLst>
            <pc:docMk/>
            <pc:sldMk cId="2872135980" sldId="2326"/>
            <ac:spMk id="8" creationId="{A9F1BDF8-45E9-4FFD-8E3B-9DCDD04204DB}"/>
          </ac:spMkLst>
        </pc:spChg>
        <pc:spChg chg="add mod ord">
          <ac:chgData name="Wilkins, Caroline" userId="ffa663a7-6b3c-4232-8cfe-1ab96c692332" providerId="ADAL" clId="{66166148-D7C0-46A0-9F32-F8119B5CD1EE}" dt="2021-02-01T10:26:20.194" v="459" actId="404"/>
          <ac:spMkLst>
            <pc:docMk/>
            <pc:sldMk cId="2872135980" sldId="2326"/>
            <ac:spMk id="9" creationId="{F4826815-7858-48CB-8592-E547910634C2}"/>
          </ac:spMkLst>
        </pc:spChg>
      </pc:sldChg>
      <pc:sldChg chg="modSp add mod">
        <pc:chgData name="Wilkins, Caroline" userId="ffa663a7-6b3c-4232-8cfe-1ab96c692332" providerId="ADAL" clId="{66166148-D7C0-46A0-9F32-F8119B5CD1EE}" dt="2021-02-01T12:09:07.422" v="2510" actId="13822"/>
        <pc:sldMkLst>
          <pc:docMk/>
          <pc:sldMk cId="732535147" sldId="2327"/>
        </pc:sldMkLst>
        <pc:spChg chg="mod">
          <ac:chgData name="Wilkins, Caroline" userId="ffa663a7-6b3c-4232-8cfe-1ab96c692332" providerId="ADAL" clId="{66166148-D7C0-46A0-9F32-F8119B5CD1EE}" dt="2021-02-01T12:09:07.422" v="2510" actId="13822"/>
          <ac:spMkLst>
            <pc:docMk/>
            <pc:sldMk cId="732535147" sldId="2327"/>
            <ac:spMk id="7" creationId="{FB48BAAE-ABB1-449A-A810-60095CA9B0D0}"/>
          </ac:spMkLst>
        </pc:spChg>
        <pc:spChg chg="mod">
          <ac:chgData name="Wilkins, Caroline" userId="ffa663a7-6b3c-4232-8cfe-1ab96c692332" providerId="ADAL" clId="{66166148-D7C0-46A0-9F32-F8119B5CD1EE}" dt="2021-02-01T10:27:16.823" v="476" actId="404"/>
          <ac:spMkLst>
            <pc:docMk/>
            <pc:sldMk cId="732535147" sldId="2327"/>
            <ac:spMk id="8" creationId="{A9F1BDF8-45E9-4FFD-8E3B-9DCDD04204DB}"/>
          </ac:spMkLst>
        </pc:spChg>
        <pc:spChg chg="mod">
          <ac:chgData name="Wilkins, Caroline" userId="ffa663a7-6b3c-4232-8cfe-1ab96c692332" providerId="ADAL" clId="{66166148-D7C0-46A0-9F32-F8119B5CD1EE}" dt="2021-02-01T10:27:28.705" v="493" actId="20577"/>
          <ac:spMkLst>
            <pc:docMk/>
            <pc:sldMk cId="732535147" sldId="2327"/>
            <ac:spMk id="9" creationId="{F4826815-7858-48CB-8592-E547910634C2}"/>
          </ac:spMkLst>
        </pc:spChg>
      </pc:sldChg>
      <pc:sldChg chg="modSp add mod">
        <pc:chgData name="Wilkins, Caroline" userId="ffa663a7-6b3c-4232-8cfe-1ab96c692332" providerId="ADAL" clId="{66166148-D7C0-46A0-9F32-F8119B5CD1EE}" dt="2021-02-01T12:09:29.348" v="2513" actId="14100"/>
        <pc:sldMkLst>
          <pc:docMk/>
          <pc:sldMk cId="1192120404" sldId="2328"/>
        </pc:sldMkLst>
        <pc:spChg chg="mod">
          <ac:chgData name="Wilkins, Caroline" userId="ffa663a7-6b3c-4232-8cfe-1ab96c692332" providerId="ADAL" clId="{66166148-D7C0-46A0-9F32-F8119B5CD1EE}" dt="2021-02-01T12:09:18.754" v="2511" actId="13822"/>
          <ac:spMkLst>
            <pc:docMk/>
            <pc:sldMk cId="1192120404" sldId="2328"/>
            <ac:spMk id="7" creationId="{FB48BAAE-ABB1-449A-A810-60095CA9B0D0}"/>
          </ac:spMkLst>
        </pc:spChg>
        <pc:spChg chg="mod">
          <ac:chgData name="Wilkins, Caroline" userId="ffa663a7-6b3c-4232-8cfe-1ab96c692332" providerId="ADAL" clId="{66166148-D7C0-46A0-9F32-F8119B5CD1EE}" dt="2021-02-01T12:09:29.348" v="2513" actId="14100"/>
          <ac:spMkLst>
            <pc:docMk/>
            <pc:sldMk cId="1192120404" sldId="2328"/>
            <ac:spMk id="8" creationId="{A9F1BDF8-45E9-4FFD-8E3B-9DCDD04204DB}"/>
          </ac:spMkLst>
        </pc:spChg>
        <pc:spChg chg="mod">
          <ac:chgData name="Wilkins, Caroline" userId="ffa663a7-6b3c-4232-8cfe-1ab96c692332" providerId="ADAL" clId="{66166148-D7C0-46A0-9F32-F8119B5CD1EE}" dt="2021-02-01T10:29:18.175" v="526" actId="20577"/>
          <ac:spMkLst>
            <pc:docMk/>
            <pc:sldMk cId="1192120404" sldId="2328"/>
            <ac:spMk id="9" creationId="{F4826815-7858-48CB-8592-E547910634C2}"/>
          </ac:spMkLst>
        </pc:spChg>
      </pc:sldChg>
      <pc:sldChg chg="modSp add mod">
        <pc:chgData name="Wilkins, Caroline" userId="ffa663a7-6b3c-4232-8cfe-1ab96c692332" providerId="ADAL" clId="{66166148-D7C0-46A0-9F32-F8119B5CD1EE}" dt="2021-02-01T12:09:40.360" v="2515" actId="14100"/>
        <pc:sldMkLst>
          <pc:docMk/>
          <pc:sldMk cId="2381904254" sldId="2329"/>
        </pc:sldMkLst>
        <pc:spChg chg="mod">
          <ac:chgData name="Wilkins, Caroline" userId="ffa663a7-6b3c-4232-8cfe-1ab96c692332" providerId="ADAL" clId="{66166148-D7C0-46A0-9F32-F8119B5CD1EE}" dt="2021-02-01T12:09:37.155" v="2514" actId="13822"/>
          <ac:spMkLst>
            <pc:docMk/>
            <pc:sldMk cId="2381904254" sldId="2329"/>
            <ac:spMk id="7" creationId="{FB48BAAE-ABB1-449A-A810-60095CA9B0D0}"/>
          </ac:spMkLst>
        </pc:spChg>
        <pc:spChg chg="mod">
          <ac:chgData name="Wilkins, Caroline" userId="ffa663a7-6b3c-4232-8cfe-1ab96c692332" providerId="ADAL" clId="{66166148-D7C0-46A0-9F32-F8119B5CD1EE}" dt="2021-02-01T12:09:40.360" v="2515" actId="14100"/>
          <ac:spMkLst>
            <pc:docMk/>
            <pc:sldMk cId="2381904254" sldId="2329"/>
            <ac:spMk id="8" creationId="{A9F1BDF8-45E9-4FFD-8E3B-9DCDD04204DB}"/>
          </ac:spMkLst>
        </pc:spChg>
        <pc:spChg chg="mod">
          <ac:chgData name="Wilkins, Caroline" userId="ffa663a7-6b3c-4232-8cfe-1ab96c692332" providerId="ADAL" clId="{66166148-D7C0-46A0-9F32-F8119B5CD1EE}" dt="2021-02-01T10:30:40.884" v="555" actId="20577"/>
          <ac:spMkLst>
            <pc:docMk/>
            <pc:sldMk cId="2381904254" sldId="2329"/>
            <ac:spMk id="9" creationId="{F4826815-7858-48CB-8592-E547910634C2}"/>
          </ac:spMkLst>
        </pc:spChg>
      </pc:sldChg>
      <pc:sldChg chg="modSp add mod">
        <pc:chgData name="Wilkins, Caroline" userId="ffa663a7-6b3c-4232-8cfe-1ab96c692332" providerId="ADAL" clId="{66166148-D7C0-46A0-9F32-F8119B5CD1EE}" dt="2021-02-01T12:09:50.010" v="2516" actId="13822"/>
        <pc:sldMkLst>
          <pc:docMk/>
          <pc:sldMk cId="2949159167" sldId="2330"/>
        </pc:sldMkLst>
        <pc:spChg chg="mod">
          <ac:chgData name="Wilkins, Caroline" userId="ffa663a7-6b3c-4232-8cfe-1ab96c692332" providerId="ADAL" clId="{66166148-D7C0-46A0-9F32-F8119B5CD1EE}" dt="2021-02-01T12:09:50.010" v="2516" actId="13822"/>
          <ac:spMkLst>
            <pc:docMk/>
            <pc:sldMk cId="2949159167" sldId="2330"/>
            <ac:spMk id="7" creationId="{FB48BAAE-ABB1-449A-A810-60095CA9B0D0}"/>
          </ac:spMkLst>
        </pc:spChg>
        <pc:spChg chg="mod">
          <ac:chgData name="Wilkins, Caroline" userId="ffa663a7-6b3c-4232-8cfe-1ab96c692332" providerId="ADAL" clId="{66166148-D7C0-46A0-9F32-F8119B5CD1EE}" dt="2021-02-01T10:31:53.195" v="588" actId="14100"/>
          <ac:spMkLst>
            <pc:docMk/>
            <pc:sldMk cId="2949159167" sldId="2330"/>
            <ac:spMk id="8" creationId="{A9F1BDF8-45E9-4FFD-8E3B-9DCDD04204DB}"/>
          </ac:spMkLst>
        </pc:spChg>
        <pc:spChg chg="mod">
          <ac:chgData name="Wilkins, Caroline" userId="ffa663a7-6b3c-4232-8cfe-1ab96c692332" providerId="ADAL" clId="{66166148-D7C0-46A0-9F32-F8119B5CD1EE}" dt="2021-02-01T10:31:48.013" v="587" actId="20577"/>
          <ac:spMkLst>
            <pc:docMk/>
            <pc:sldMk cId="2949159167" sldId="2330"/>
            <ac:spMk id="9" creationId="{F4826815-7858-48CB-8592-E547910634C2}"/>
          </ac:spMkLst>
        </pc:spChg>
      </pc:sldChg>
      <pc:sldChg chg="addSp delSp modSp new mod modClrScheme chgLayout">
        <pc:chgData name="Wilkins, Caroline" userId="ffa663a7-6b3c-4232-8cfe-1ab96c692332" providerId="ADAL" clId="{66166148-D7C0-46A0-9F32-F8119B5CD1EE}" dt="2021-02-01T10:33:34.675" v="611" actId="1076"/>
        <pc:sldMkLst>
          <pc:docMk/>
          <pc:sldMk cId="4253313930" sldId="2331"/>
        </pc:sldMkLst>
        <pc:spChg chg="del">
          <ac:chgData name="Wilkins, Caroline" userId="ffa663a7-6b3c-4232-8cfe-1ab96c692332" providerId="ADAL" clId="{66166148-D7C0-46A0-9F32-F8119B5CD1EE}" dt="2021-02-01T10:33:22.880" v="607" actId="700"/>
          <ac:spMkLst>
            <pc:docMk/>
            <pc:sldMk cId="4253313930" sldId="2331"/>
            <ac:spMk id="2" creationId="{3BDC9B69-8463-43AC-ADEB-60070F71A145}"/>
          </ac:spMkLst>
        </pc:spChg>
        <pc:spChg chg="del">
          <ac:chgData name="Wilkins, Caroline" userId="ffa663a7-6b3c-4232-8cfe-1ab96c692332" providerId="ADAL" clId="{66166148-D7C0-46A0-9F32-F8119B5CD1EE}" dt="2021-02-01T10:33:22.880" v="607" actId="700"/>
          <ac:spMkLst>
            <pc:docMk/>
            <pc:sldMk cId="4253313930" sldId="2331"/>
            <ac:spMk id="3" creationId="{DB5B93DF-AF64-44CC-AA27-CD8076A0850C}"/>
          </ac:spMkLst>
        </pc:spChg>
        <pc:spChg chg="del">
          <ac:chgData name="Wilkins, Caroline" userId="ffa663a7-6b3c-4232-8cfe-1ab96c692332" providerId="ADAL" clId="{66166148-D7C0-46A0-9F32-F8119B5CD1EE}" dt="2021-02-01T10:33:22.880" v="607" actId="700"/>
          <ac:spMkLst>
            <pc:docMk/>
            <pc:sldMk cId="4253313930" sldId="2331"/>
            <ac:spMk id="4" creationId="{975737AA-3FA8-45BF-BA94-48683B941770}"/>
          </ac:spMkLst>
        </pc:spChg>
        <pc:picChg chg="add mod">
          <ac:chgData name="Wilkins, Caroline" userId="ffa663a7-6b3c-4232-8cfe-1ab96c692332" providerId="ADAL" clId="{66166148-D7C0-46A0-9F32-F8119B5CD1EE}" dt="2021-02-01T10:33:34.675" v="611" actId="1076"/>
          <ac:picMkLst>
            <pc:docMk/>
            <pc:sldMk cId="4253313930" sldId="2331"/>
            <ac:picMk id="6" creationId="{3773ED46-A28C-4AAF-BC09-0F4423C558EC}"/>
          </ac:picMkLst>
        </pc:picChg>
      </pc:sldChg>
      <pc:sldChg chg="addSp delSp modSp new mod modClrScheme chgLayout">
        <pc:chgData name="Wilkins, Caroline" userId="ffa663a7-6b3c-4232-8cfe-1ab96c692332" providerId="ADAL" clId="{66166148-D7C0-46A0-9F32-F8119B5CD1EE}" dt="2021-02-01T10:38:32.011" v="711" actId="207"/>
        <pc:sldMkLst>
          <pc:docMk/>
          <pc:sldMk cId="1539070816" sldId="2332"/>
        </pc:sldMkLst>
        <pc:spChg chg="add mod ord">
          <ac:chgData name="Wilkins, Caroline" userId="ffa663a7-6b3c-4232-8cfe-1ab96c692332" providerId="ADAL" clId="{66166148-D7C0-46A0-9F32-F8119B5CD1EE}" dt="2021-02-01T10:38:32.011" v="711" actId="207"/>
          <ac:spMkLst>
            <pc:docMk/>
            <pc:sldMk cId="1539070816" sldId="2332"/>
            <ac:spMk id="2" creationId="{12FF749E-7C60-4B8D-A0A4-A6DB2FCE737C}"/>
          </ac:spMkLst>
        </pc:spChg>
        <pc:spChg chg="add del mod">
          <ac:chgData name="Wilkins, Caroline" userId="ffa663a7-6b3c-4232-8cfe-1ab96c692332" providerId="ADAL" clId="{66166148-D7C0-46A0-9F32-F8119B5CD1EE}" dt="2021-02-01T10:37:00.243" v="691" actId="700"/>
          <ac:spMkLst>
            <pc:docMk/>
            <pc:sldMk cId="1539070816" sldId="2332"/>
            <ac:spMk id="3" creationId="{4694A60D-05E6-4C25-8D09-10AC32BF7722}"/>
          </ac:spMkLst>
        </pc:spChg>
        <pc:spChg chg="add mod ord">
          <ac:chgData name="Wilkins, Caroline" userId="ffa663a7-6b3c-4232-8cfe-1ab96c692332" providerId="ADAL" clId="{66166148-D7C0-46A0-9F32-F8119B5CD1EE}" dt="2021-02-01T10:37:19.793" v="702" actId="14100"/>
          <ac:spMkLst>
            <pc:docMk/>
            <pc:sldMk cId="1539070816" sldId="2332"/>
            <ac:spMk id="4" creationId="{16A5D3FE-7F45-4F4B-922F-A486B4FEB85B}"/>
          </ac:spMkLst>
        </pc:spChg>
        <pc:spChg chg="add del mod">
          <ac:chgData name="Wilkins, Caroline" userId="ffa663a7-6b3c-4232-8cfe-1ab96c692332" providerId="ADAL" clId="{66166148-D7C0-46A0-9F32-F8119B5CD1EE}" dt="2021-02-01T10:37:00.243" v="691" actId="700"/>
          <ac:spMkLst>
            <pc:docMk/>
            <pc:sldMk cId="1539070816" sldId="2332"/>
            <ac:spMk id="5" creationId="{DDCB017D-F148-4F70-A019-2C8E314AB223}"/>
          </ac:spMkLst>
        </pc:spChg>
        <pc:spChg chg="add mod ord">
          <ac:chgData name="Wilkins, Caroline" userId="ffa663a7-6b3c-4232-8cfe-1ab96c692332" providerId="ADAL" clId="{66166148-D7C0-46A0-9F32-F8119B5CD1EE}" dt="2021-02-01T10:37:25.337" v="703" actId="20577"/>
          <ac:spMkLst>
            <pc:docMk/>
            <pc:sldMk cId="1539070816" sldId="2332"/>
            <ac:spMk id="6" creationId="{8B2519C6-B570-4ADD-B5B1-BC1A3C3E2E5E}"/>
          </ac:spMkLst>
        </pc:spChg>
      </pc:sldChg>
      <pc:sldChg chg="modSp new mod">
        <pc:chgData name="Wilkins, Caroline" userId="ffa663a7-6b3c-4232-8cfe-1ab96c692332" providerId="ADAL" clId="{66166148-D7C0-46A0-9F32-F8119B5CD1EE}" dt="2021-02-01T10:39:13.190" v="723" actId="113"/>
        <pc:sldMkLst>
          <pc:docMk/>
          <pc:sldMk cId="3319744113" sldId="2333"/>
        </pc:sldMkLst>
        <pc:spChg chg="mod">
          <ac:chgData name="Wilkins, Caroline" userId="ffa663a7-6b3c-4232-8cfe-1ab96c692332" providerId="ADAL" clId="{66166148-D7C0-46A0-9F32-F8119B5CD1EE}" dt="2021-02-01T10:38:27.935" v="710" actId="20577"/>
          <ac:spMkLst>
            <pc:docMk/>
            <pc:sldMk cId="3319744113" sldId="2333"/>
            <ac:spMk id="2" creationId="{B2E21F7C-85B9-467F-9A8F-BC9D6A66004A}"/>
          </ac:spMkLst>
        </pc:spChg>
        <pc:spChg chg="mod">
          <ac:chgData name="Wilkins, Caroline" userId="ffa663a7-6b3c-4232-8cfe-1ab96c692332" providerId="ADAL" clId="{66166148-D7C0-46A0-9F32-F8119B5CD1EE}" dt="2021-02-01T10:39:13.190" v="723" actId="113"/>
          <ac:spMkLst>
            <pc:docMk/>
            <pc:sldMk cId="3319744113" sldId="2333"/>
            <ac:spMk id="3" creationId="{1CF8ADCC-7D39-49AB-811D-554D8860495C}"/>
          </ac:spMkLst>
        </pc:spChg>
        <pc:spChg chg="mod">
          <ac:chgData name="Wilkins, Caroline" userId="ffa663a7-6b3c-4232-8cfe-1ab96c692332" providerId="ADAL" clId="{66166148-D7C0-46A0-9F32-F8119B5CD1EE}" dt="2021-02-01T10:38:55.136" v="721" actId="27636"/>
          <ac:spMkLst>
            <pc:docMk/>
            <pc:sldMk cId="3319744113" sldId="2333"/>
            <ac:spMk id="4" creationId="{6E29B1DE-2768-434E-AC65-EFD0970CE5DB}"/>
          </ac:spMkLst>
        </pc:spChg>
      </pc:sldChg>
      <pc:sldChg chg="addSp delSp modSp new mod modClrScheme chgLayout">
        <pc:chgData name="Wilkins, Caroline" userId="ffa663a7-6b3c-4232-8cfe-1ab96c692332" providerId="ADAL" clId="{66166148-D7C0-46A0-9F32-F8119B5CD1EE}" dt="2021-02-01T10:41:57.601" v="765" actId="403"/>
        <pc:sldMkLst>
          <pc:docMk/>
          <pc:sldMk cId="387954638" sldId="2334"/>
        </pc:sldMkLst>
        <pc:spChg chg="del mod ord">
          <ac:chgData name="Wilkins, Caroline" userId="ffa663a7-6b3c-4232-8cfe-1ab96c692332" providerId="ADAL" clId="{66166148-D7C0-46A0-9F32-F8119B5CD1EE}" dt="2021-02-01T10:40:40.497" v="725" actId="700"/>
          <ac:spMkLst>
            <pc:docMk/>
            <pc:sldMk cId="387954638" sldId="2334"/>
            <ac:spMk id="2" creationId="{61C71F24-E5A3-4306-873D-443C6DC37FC4}"/>
          </ac:spMkLst>
        </pc:spChg>
        <pc:spChg chg="del mod ord">
          <ac:chgData name="Wilkins, Caroline" userId="ffa663a7-6b3c-4232-8cfe-1ab96c692332" providerId="ADAL" clId="{66166148-D7C0-46A0-9F32-F8119B5CD1EE}" dt="2021-02-01T10:40:40.497" v="725" actId="700"/>
          <ac:spMkLst>
            <pc:docMk/>
            <pc:sldMk cId="387954638" sldId="2334"/>
            <ac:spMk id="3" creationId="{F804A806-B546-408B-8341-6D344809E12F}"/>
          </ac:spMkLst>
        </pc:spChg>
        <pc:spChg chg="del">
          <ac:chgData name="Wilkins, Caroline" userId="ffa663a7-6b3c-4232-8cfe-1ab96c692332" providerId="ADAL" clId="{66166148-D7C0-46A0-9F32-F8119B5CD1EE}" dt="2021-02-01T10:40:40.497" v="725" actId="700"/>
          <ac:spMkLst>
            <pc:docMk/>
            <pc:sldMk cId="387954638" sldId="2334"/>
            <ac:spMk id="4" creationId="{6AA07D17-B021-4658-B065-C695E8E44942}"/>
          </ac:spMkLst>
        </pc:spChg>
        <pc:spChg chg="add mod ord">
          <ac:chgData name="Wilkins, Caroline" userId="ffa663a7-6b3c-4232-8cfe-1ab96c692332" providerId="ADAL" clId="{66166148-D7C0-46A0-9F32-F8119B5CD1EE}" dt="2021-02-01T10:40:52.669" v="731" actId="404"/>
          <ac:spMkLst>
            <pc:docMk/>
            <pc:sldMk cId="387954638" sldId="2334"/>
            <ac:spMk id="5" creationId="{BB71065B-65DF-4FAB-BAF7-78A9A6B811EA}"/>
          </ac:spMkLst>
        </pc:spChg>
        <pc:spChg chg="add mod ord">
          <ac:chgData name="Wilkins, Caroline" userId="ffa663a7-6b3c-4232-8cfe-1ab96c692332" providerId="ADAL" clId="{66166148-D7C0-46A0-9F32-F8119B5CD1EE}" dt="2021-02-01T10:41:57.601" v="765" actId="403"/>
          <ac:spMkLst>
            <pc:docMk/>
            <pc:sldMk cId="387954638" sldId="2334"/>
            <ac:spMk id="6" creationId="{C6FEA3AA-34C8-4C12-B5D7-B055187C524D}"/>
          </ac:spMkLst>
        </pc:spChg>
      </pc:sldChg>
      <pc:sldChg chg="addSp delSp modSp new mod modClrScheme chgLayout">
        <pc:chgData name="Wilkins, Caroline" userId="ffa663a7-6b3c-4232-8cfe-1ab96c692332" providerId="ADAL" clId="{66166148-D7C0-46A0-9F32-F8119B5CD1EE}" dt="2021-02-01T10:42:45.365" v="774" actId="14100"/>
        <pc:sldMkLst>
          <pc:docMk/>
          <pc:sldMk cId="3560328956" sldId="2335"/>
        </pc:sldMkLst>
        <pc:spChg chg="del">
          <ac:chgData name="Wilkins, Caroline" userId="ffa663a7-6b3c-4232-8cfe-1ab96c692332" providerId="ADAL" clId="{66166148-D7C0-46A0-9F32-F8119B5CD1EE}" dt="2021-02-01T10:42:27.999" v="767" actId="700"/>
          <ac:spMkLst>
            <pc:docMk/>
            <pc:sldMk cId="3560328956" sldId="2335"/>
            <ac:spMk id="2" creationId="{02C0B68C-2E16-4C1E-82F7-B66650239FBB}"/>
          </ac:spMkLst>
        </pc:spChg>
        <pc:spChg chg="del">
          <ac:chgData name="Wilkins, Caroline" userId="ffa663a7-6b3c-4232-8cfe-1ab96c692332" providerId="ADAL" clId="{66166148-D7C0-46A0-9F32-F8119B5CD1EE}" dt="2021-02-01T10:42:27.999" v="767" actId="700"/>
          <ac:spMkLst>
            <pc:docMk/>
            <pc:sldMk cId="3560328956" sldId="2335"/>
            <ac:spMk id="3" creationId="{1C4EE4B6-C324-439A-95CB-BD8AD61F4181}"/>
          </ac:spMkLst>
        </pc:spChg>
        <pc:picChg chg="add mod">
          <ac:chgData name="Wilkins, Caroline" userId="ffa663a7-6b3c-4232-8cfe-1ab96c692332" providerId="ADAL" clId="{66166148-D7C0-46A0-9F32-F8119B5CD1EE}" dt="2021-02-01T10:42:45.365" v="774" actId="14100"/>
          <ac:picMkLst>
            <pc:docMk/>
            <pc:sldMk cId="3560328956" sldId="2335"/>
            <ac:picMk id="5" creationId="{73F458B6-97DD-43BB-AEA7-ED066A0ADC8D}"/>
          </ac:picMkLst>
        </pc:picChg>
      </pc:sldChg>
      <pc:sldChg chg="addSp modSp new mod modClrScheme chgLayout">
        <pc:chgData name="Wilkins, Caroline" userId="ffa663a7-6b3c-4232-8cfe-1ab96c692332" providerId="ADAL" clId="{66166148-D7C0-46A0-9F32-F8119B5CD1EE}" dt="2021-02-01T10:51:19.883" v="887" actId="403"/>
        <pc:sldMkLst>
          <pc:docMk/>
          <pc:sldMk cId="1399805029" sldId="2336"/>
        </pc:sldMkLst>
        <pc:spChg chg="add mod">
          <ac:chgData name="Wilkins, Caroline" userId="ffa663a7-6b3c-4232-8cfe-1ab96c692332" providerId="ADAL" clId="{66166148-D7C0-46A0-9F32-F8119B5CD1EE}" dt="2021-02-01T10:44:14.242" v="801" actId="5793"/>
          <ac:spMkLst>
            <pc:docMk/>
            <pc:sldMk cId="1399805029" sldId="2336"/>
            <ac:spMk id="2" creationId="{F8765037-DF45-4EDD-B2B8-F348FA049DE3}"/>
          </ac:spMkLst>
        </pc:spChg>
        <pc:spChg chg="add mod">
          <ac:chgData name="Wilkins, Caroline" userId="ffa663a7-6b3c-4232-8cfe-1ab96c692332" providerId="ADAL" clId="{66166148-D7C0-46A0-9F32-F8119B5CD1EE}" dt="2021-02-01T10:51:19.883" v="887" actId="403"/>
          <ac:spMkLst>
            <pc:docMk/>
            <pc:sldMk cId="1399805029" sldId="2336"/>
            <ac:spMk id="3" creationId="{FDD582D6-4EDC-4E5C-86D6-C29CB85C3403}"/>
          </ac:spMkLst>
        </pc:spChg>
      </pc:sldChg>
      <pc:sldChg chg="addSp delSp modSp new mod modClrScheme chgLayout">
        <pc:chgData name="Wilkins, Caroline" userId="ffa663a7-6b3c-4232-8cfe-1ab96c692332" providerId="ADAL" clId="{66166148-D7C0-46A0-9F32-F8119B5CD1EE}" dt="2021-02-01T10:51:35.337" v="890" actId="20577"/>
        <pc:sldMkLst>
          <pc:docMk/>
          <pc:sldMk cId="15843017" sldId="2337"/>
        </pc:sldMkLst>
        <pc:spChg chg="add del">
          <ac:chgData name="Wilkins, Caroline" userId="ffa663a7-6b3c-4232-8cfe-1ab96c692332" providerId="ADAL" clId="{66166148-D7C0-46A0-9F32-F8119B5CD1EE}" dt="2021-02-01T10:49:36.747" v="839" actId="26606"/>
          <ac:spMkLst>
            <pc:docMk/>
            <pc:sldMk cId="15843017" sldId="2337"/>
            <ac:spMk id="2" creationId="{D5158B5E-A366-4AF5-8B6E-D257C3384DE2}"/>
          </ac:spMkLst>
        </pc:spChg>
        <pc:spChg chg="del">
          <ac:chgData name="Wilkins, Caroline" userId="ffa663a7-6b3c-4232-8cfe-1ab96c692332" providerId="ADAL" clId="{66166148-D7C0-46A0-9F32-F8119B5CD1EE}" dt="2021-02-01T10:49:25.664" v="833"/>
          <ac:spMkLst>
            <pc:docMk/>
            <pc:sldMk cId="15843017" sldId="2337"/>
            <ac:spMk id="3" creationId="{58A48E24-7AB0-4948-B0A1-6311CC873222}"/>
          </ac:spMkLst>
        </pc:spChg>
        <pc:spChg chg="add del">
          <ac:chgData name="Wilkins, Caroline" userId="ffa663a7-6b3c-4232-8cfe-1ab96c692332" providerId="ADAL" clId="{66166148-D7C0-46A0-9F32-F8119B5CD1EE}" dt="2021-02-01T10:49:36.737" v="838" actId="26606"/>
          <ac:spMkLst>
            <pc:docMk/>
            <pc:sldMk cId="15843017" sldId="2337"/>
            <ac:spMk id="9" creationId="{2C934F60-8F56-4BEE-8660-DAD7FDD508E4}"/>
          </ac:spMkLst>
        </pc:spChg>
        <pc:spChg chg="add mod">
          <ac:chgData name="Wilkins, Caroline" userId="ffa663a7-6b3c-4232-8cfe-1ab96c692332" providerId="ADAL" clId="{66166148-D7C0-46A0-9F32-F8119B5CD1EE}" dt="2021-02-01T10:51:35.337" v="890" actId="20577"/>
          <ac:spMkLst>
            <pc:docMk/>
            <pc:sldMk cId="15843017" sldId="2337"/>
            <ac:spMk id="11" creationId="{FFDE819F-ED20-4E28-9097-3FA2C1E9B679}"/>
          </ac:spMkLst>
        </pc:spChg>
        <pc:spChg chg="add mod">
          <ac:chgData name="Wilkins, Caroline" userId="ffa663a7-6b3c-4232-8cfe-1ab96c692332" providerId="ADAL" clId="{66166148-D7C0-46A0-9F32-F8119B5CD1EE}" dt="2021-02-01T10:50:20.025" v="848" actId="14100"/>
          <ac:spMkLst>
            <pc:docMk/>
            <pc:sldMk cId="15843017" sldId="2337"/>
            <ac:spMk id="12" creationId="{F8587C68-7CED-44F8-9648-FF6BDD56964D}"/>
          </ac:spMkLst>
        </pc:spChg>
        <pc:picChg chg="add mod">
          <ac:chgData name="Wilkins, Caroline" userId="ffa663a7-6b3c-4232-8cfe-1ab96c692332" providerId="ADAL" clId="{66166148-D7C0-46A0-9F32-F8119B5CD1EE}" dt="2021-02-01T10:50:10.569" v="842" actId="27614"/>
          <ac:picMkLst>
            <pc:docMk/>
            <pc:sldMk cId="15843017" sldId="2337"/>
            <ac:picMk id="4" creationId="{F45B6ACD-1126-4C99-9A0D-D1CCA98F7AE3}"/>
          </ac:picMkLst>
        </pc:picChg>
        <pc:picChg chg="add del mod">
          <ac:chgData name="Wilkins, Caroline" userId="ffa663a7-6b3c-4232-8cfe-1ab96c692332" providerId="ADAL" clId="{66166148-D7C0-46A0-9F32-F8119B5CD1EE}" dt="2021-02-01T10:48:22.776" v="832" actId="478"/>
          <ac:picMkLst>
            <pc:docMk/>
            <pc:sldMk cId="15843017" sldId="2337"/>
            <ac:picMk id="1026" creationId="{F8AA8DCE-9392-4EBE-93AE-8F4F083996AD}"/>
          </ac:picMkLst>
        </pc:picChg>
      </pc:sldChg>
      <pc:sldChg chg="modSp new mod">
        <pc:chgData name="Wilkins, Caroline" userId="ffa663a7-6b3c-4232-8cfe-1ab96c692332" providerId="ADAL" clId="{66166148-D7C0-46A0-9F32-F8119B5CD1EE}" dt="2021-02-01T12:08:35.097" v="2508" actId="13822"/>
        <pc:sldMkLst>
          <pc:docMk/>
          <pc:sldMk cId="2771202611" sldId="2338"/>
        </pc:sldMkLst>
        <pc:spChg chg="mod">
          <ac:chgData name="Wilkins, Caroline" userId="ffa663a7-6b3c-4232-8cfe-1ab96c692332" providerId="ADAL" clId="{66166148-D7C0-46A0-9F32-F8119B5CD1EE}" dt="2021-02-01T12:08:35.097" v="2508" actId="13822"/>
          <ac:spMkLst>
            <pc:docMk/>
            <pc:sldMk cId="2771202611" sldId="2338"/>
            <ac:spMk id="2" creationId="{675B9C1E-3563-4E58-B595-035E1502FF77}"/>
          </ac:spMkLst>
        </pc:spChg>
        <pc:spChg chg="mod">
          <ac:chgData name="Wilkins, Caroline" userId="ffa663a7-6b3c-4232-8cfe-1ab96c692332" providerId="ADAL" clId="{66166148-D7C0-46A0-9F32-F8119B5CD1EE}" dt="2021-02-01T10:55:14.097" v="972" actId="113"/>
          <ac:spMkLst>
            <pc:docMk/>
            <pc:sldMk cId="2771202611" sldId="2338"/>
            <ac:spMk id="3" creationId="{D283E17E-17E3-4B9D-93A9-D15EFFEF039E}"/>
          </ac:spMkLst>
        </pc:spChg>
        <pc:spChg chg="mod">
          <ac:chgData name="Wilkins, Caroline" userId="ffa663a7-6b3c-4232-8cfe-1ab96c692332" providerId="ADAL" clId="{66166148-D7C0-46A0-9F32-F8119B5CD1EE}" dt="2021-02-01T10:52:54.087" v="936" actId="403"/>
          <ac:spMkLst>
            <pc:docMk/>
            <pc:sldMk cId="2771202611" sldId="2338"/>
            <ac:spMk id="4" creationId="{FF3D3A2A-FBEA-43FD-9CF0-4144A15A6A70}"/>
          </ac:spMkLst>
        </pc:spChg>
      </pc:sldChg>
      <pc:sldChg chg="modSp new mod">
        <pc:chgData name="Wilkins, Caroline" userId="ffa663a7-6b3c-4232-8cfe-1ab96c692332" providerId="ADAL" clId="{66166148-D7C0-46A0-9F32-F8119B5CD1EE}" dt="2021-02-01T12:08:11.672" v="2505" actId="13822"/>
        <pc:sldMkLst>
          <pc:docMk/>
          <pc:sldMk cId="1215789060" sldId="2339"/>
        </pc:sldMkLst>
        <pc:spChg chg="mod">
          <ac:chgData name="Wilkins, Caroline" userId="ffa663a7-6b3c-4232-8cfe-1ab96c692332" providerId="ADAL" clId="{66166148-D7C0-46A0-9F32-F8119B5CD1EE}" dt="2021-02-01T12:08:11.672" v="2505" actId="13822"/>
          <ac:spMkLst>
            <pc:docMk/>
            <pc:sldMk cId="1215789060" sldId="2339"/>
            <ac:spMk id="2" creationId="{7D4E9EEE-3A34-449F-A034-3AEE34721D39}"/>
          </ac:spMkLst>
        </pc:spChg>
        <pc:spChg chg="mod">
          <ac:chgData name="Wilkins, Caroline" userId="ffa663a7-6b3c-4232-8cfe-1ab96c692332" providerId="ADAL" clId="{66166148-D7C0-46A0-9F32-F8119B5CD1EE}" dt="2021-02-01T10:56:59.875" v="1053" actId="5793"/>
          <ac:spMkLst>
            <pc:docMk/>
            <pc:sldMk cId="1215789060" sldId="2339"/>
            <ac:spMk id="3" creationId="{76F019DE-46DD-43AD-A71D-3E2CBF17CE76}"/>
          </ac:spMkLst>
        </pc:spChg>
        <pc:spChg chg="mod">
          <ac:chgData name="Wilkins, Caroline" userId="ffa663a7-6b3c-4232-8cfe-1ab96c692332" providerId="ADAL" clId="{66166148-D7C0-46A0-9F32-F8119B5CD1EE}" dt="2021-02-01T10:57:43.748" v="1055" actId="113"/>
          <ac:spMkLst>
            <pc:docMk/>
            <pc:sldMk cId="1215789060" sldId="2339"/>
            <ac:spMk id="4" creationId="{852A1084-A3E9-435F-BA94-00FA9BFEDDA3}"/>
          </ac:spMkLst>
        </pc:spChg>
      </pc:sldChg>
      <pc:sldChg chg="modSp new mod">
        <pc:chgData name="Wilkins, Caroline" userId="ffa663a7-6b3c-4232-8cfe-1ab96c692332" providerId="ADAL" clId="{66166148-D7C0-46A0-9F32-F8119B5CD1EE}" dt="2021-02-01T12:08:18.848" v="2506" actId="13822"/>
        <pc:sldMkLst>
          <pc:docMk/>
          <pc:sldMk cId="2144926538" sldId="2340"/>
        </pc:sldMkLst>
        <pc:spChg chg="mod">
          <ac:chgData name="Wilkins, Caroline" userId="ffa663a7-6b3c-4232-8cfe-1ab96c692332" providerId="ADAL" clId="{66166148-D7C0-46A0-9F32-F8119B5CD1EE}" dt="2021-02-01T12:08:18.848" v="2506" actId="13822"/>
          <ac:spMkLst>
            <pc:docMk/>
            <pc:sldMk cId="2144926538" sldId="2340"/>
            <ac:spMk id="2" creationId="{380F51E3-6389-454E-BEC7-700CB4A3173E}"/>
          </ac:spMkLst>
        </pc:spChg>
        <pc:spChg chg="mod">
          <ac:chgData name="Wilkins, Caroline" userId="ffa663a7-6b3c-4232-8cfe-1ab96c692332" providerId="ADAL" clId="{66166148-D7C0-46A0-9F32-F8119B5CD1EE}" dt="2021-02-01T11:03:24.301" v="1344" actId="113"/>
          <ac:spMkLst>
            <pc:docMk/>
            <pc:sldMk cId="2144926538" sldId="2340"/>
            <ac:spMk id="3" creationId="{D086B7F0-6A12-4E4E-8567-D2F0410533C0}"/>
          </ac:spMkLst>
        </pc:spChg>
        <pc:spChg chg="mod">
          <ac:chgData name="Wilkins, Caroline" userId="ffa663a7-6b3c-4232-8cfe-1ab96c692332" providerId="ADAL" clId="{66166148-D7C0-46A0-9F32-F8119B5CD1EE}" dt="2021-02-01T11:00:26.141" v="1235" actId="20577"/>
          <ac:spMkLst>
            <pc:docMk/>
            <pc:sldMk cId="2144926538" sldId="2340"/>
            <ac:spMk id="4" creationId="{702EDC19-4A5B-4E44-96A9-2C05F87A7BA2}"/>
          </ac:spMkLst>
        </pc:spChg>
      </pc:sldChg>
      <pc:sldChg chg="addSp delSp modSp new mod modClrScheme chgLayout">
        <pc:chgData name="Wilkins, Caroline" userId="ffa663a7-6b3c-4232-8cfe-1ab96c692332" providerId="ADAL" clId="{66166148-D7C0-46A0-9F32-F8119B5CD1EE}" dt="2021-02-01T12:08:27.133" v="2507" actId="13822"/>
        <pc:sldMkLst>
          <pc:docMk/>
          <pc:sldMk cId="2948955705" sldId="2341"/>
        </pc:sldMkLst>
        <pc:spChg chg="mod ord">
          <ac:chgData name="Wilkins, Caroline" userId="ffa663a7-6b3c-4232-8cfe-1ab96c692332" providerId="ADAL" clId="{66166148-D7C0-46A0-9F32-F8119B5CD1EE}" dt="2021-02-01T12:08:27.133" v="2507" actId="13822"/>
          <ac:spMkLst>
            <pc:docMk/>
            <pc:sldMk cId="2948955705" sldId="2341"/>
            <ac:spMk id="2" creationId="{49B18059-411F-4B19-B10B-5C84D67038D8}"/>
          </ac:spMkLst>
        </pc:spChg>
        <pc:spChg chg="del mod ord">
          <ac:chgData name="Wilkins, Caroline" userId="ffa663a7-6b3c-4232-8cfe-1ab96c692332" providerId="ADAL" clId="{66166148-D7C0-46A0-9F32-F8119B5CD1EE}" dt="2021-02-01T11:04:47.368" v="1396" actId="700"/>
          <ac:spMkLst>
            <pc:docMk/>
            <pc:sldMk cId="2948955705" sldId="2341"/>
            <ac:spMk id="3" creationId="{19BEE193-6D15-45FC-B93C-49FC15B9596F}"/>
          </ac:spMkLst>
        </pc:spChg>
        <pc:spChg chg="mod ord">
          <ac:chgData name="Wilkins, Caroline" userId="ffa663a7-6b3c-4232-8cfe-1ab96c692332" providerId="ADAL" clId="{66166148-D7C0-46A0-9F32-F8119B5CD1EE}" dt="2021-02-01T11:13:06.864" v="1510" actId="14100"/>
          <ac:spMkLst>
            <pc:docMk/>
            <pc:sldMk cId="2948955705" sldId="2341"/>
            <ac:spMk id="4" creationId="{4EE409CF-2956-430C-9A73-A7073E846E1D}"/>
          </ac:spMkLst>
        </pc:spChg>
        <pc:spChg chg="add mod ord">
          <ac:chgData name="Wilkins, Caroline" userId="ffa663a7-6b3c-4232-8cfe-1ab96c692332" providerId="ADAL" clId="{66166148-D7C0-46A0-9F32-F8119B5CD1EE}" dt="2021-02-01T11:13:32.904" v="1516" actId="1076"/>
          <ac:spMkLst>
            <pc:docMk/>
            <pc:sldMk cId="2948955705" sldId="2341"/>
            <ac:spMk id="5" creationId="{2195509B-C62F-45A9-92C4-913C00BAA5C5}"/>
          </ac:spMkLst>
        </pc:spChg>
      </pc:sldChg>
      <pc:sldChg chg="addSp delSp modSp new mod modClrScheme chgLayout">
        <pc:chgData name="Wilkins, Caroline" userId="ffa663a7-6b3c-4232-8cfe-1ab96c692332" providerId="ADAL" clId="{66166148-D7C0-46A0-9F32-F8119B5CD1EE}" dt="2021-02-01T12:08:02.943" v="2504" actId="13822"/>
        <pc:sldMkLst>
          <pc:docMk/>
          <pc:sldMk cId="138043475" sldId="2342"/>
        </pc:sldMkLst>
        <pc:spChg chg="del mod ord">
          <ac:chgData name="Wilkins, Caroline" userId="ffa663a7-6b3c-4232-8cfe-1ab96c692332" providerId="ADAL" clId="{66166148-D7C0-46A0-9F32-F8119B5CD1EE}" dt="2021-02-01T11:11:00.516" v="1446" actId="700"/>
          <ac:spMkLst>
            <pc:docMk/>
            <pc:sldMk cId="138043475" sldId="2342"/>
            <ac:spMk id="2" creationId="{94E20504-9E53-4878-89A1-48989882F5BC}"/>
          </ac:spMkLst>
        </pc:spChg>
        <pc:spChg chg="del mod ord">
          <ac:chgData name="Wilkins, Caroline" userId="ffa663a7-6b3c-4232-8cfe-1ab96c692332" providerId="ADAL" clId="{66166148-D7C0-46A0-9F32-F8119B5CD1EE}" dt="2021-02-01T11:11:00.516" v="1446" actId="700"/>
          <ac:spMkLst>
            <pc:docMk/>
            <pc:sldMk cId="138043475" sldId="2342"/>
            <ac:spMk id="3" creationId="{E2AA91EE-316B-48BD-B4CA-A2D72771B388}"/>
          </ac:spMkLst>
        </pc:spChg>
        <pc:spChg chg="del mod ord">
          <ac:chgData name="Wilkins, Caroline" userId="ffa663a7-6b3c-4232-8cfe-1ab96c692332" providerId="ADAL" clId="{66166148-D7C0-46A0-9F32-F8119B5CD1EE}" dt="2021-02-01T11:11:00.516" v="1446" actId="700"/>
          <ac:spMkLst>
            <pc:docMk/>
            <pc:sldMk cId="138043475" sldId="2342"/>
            <ac:spMk id="4" creationId="{57C0FC0D-65CA-493E-AD11-19229C64E743}"/>
          </ac:spMkLst>
        </pc:spChg>
        <pc:spChg chg="add mod ord">
          <ac:chgData name="Wilkins, Caroline" userId="ffa663a7-6b3c-4232-8cfe-1ab96c692332" providerId="ADAL" clId="{66166148-D7C0-46A0-9F32-F8119B5CD1EE}" dt="2021-02-01T12:08:02.943" v="2504" actId="13822"/>
          <ac:spMkLst>
            <pc:docMk/>
            <pc:sldMk cId="138043475" sldId="2342"/>
            <ac:spMk id="5" creationId="{7AF71227-79B3-44EB-92C0-CA480664D1E4}"/>
          </ac:spMkLst>
        </pc:spChg>
        <pc:spChg chg="add mod ord">
          <ac:chgData name="Wilkins, Caroline" userId="ffa663a7-6b3c-4232-8cfe-1ab96c692332" providerId="ADAL" clId="{66166148-D7C0-46A0-9F32-F8119B5CD1EE}" dt="2021-02-01T11:12:29.814" v="1503" actId="113"/>
          <ac:spMkLst>
            <pc:docMk/>
            <pc:sldMk cId="138043475" sldId="2342"/>
            <ac:spMk id="6" creationId="{B856DCA2-979A-4204-9596-B74A174ED6CA}"/>
          </ac:spMkLst>
        </pc:spChg>
        <pc:spChg chg="add mod ord">
          <ac:chgData name="Wilkins, Caroline" userId="ffa663a7-6b3c-4232-8cfe-1ab96c692332" providerId="ADAL" clId="{66166148-D7C0-46A0-9F32-F8119B5CD1EE}" dt="2021-02-01T11:12:11.213" v="1498" actId="1076"/>
          <ac:spMkLst>
            <pc:docMk/>
            <pc:sldMk cId="138043475" sldId="2342"/>
            <ac:spMk id="7" creationId="{E589661A-28FA-4669-AB60-E160ADA7E143}"/>
          </ac:spMkLst>
        </pc:spChg>
      </pc:sldChg>
      <pc:sldChg chg="addSp modSp new mod">
        <pc:chgData name="Wilkins, Caroline" userId="ffa663a7-6b3c-4232-8cfe-1ab96c692332" providerId="ADAL" clId="{66166148-D7C0-46A0-9F32-F8119B5CD1EE}" dt="2021-02-01T12:07:51.917" v="2502" actId="13822"/>
        <pc:sldMkLst>
          <pc:docMk/>
          <pc:sldMk cId="2450026423" sldId="2343"/>
        </pc:sldMkLst>
        <pc:spChg chg="mod">
          <ac:chgData name="Wilkins, Caroline" userId="ffa663a7-6b3c-4232-8cfe-1ab96c692332" providerId="ADAL" clId="{66166148-D7C0-46A0-9F32-F8119B5CD1EE}" dt="2021-02-01T12:07:51.917" v="2502" actId="13822"/>
          <ac:spMkLst>
            <pc:docMk/>
            <pc:sldMk cId="2450026423" sldId="2343"/>
            <ac:spMk id="2" creationId="{0C5E7732-1DCA-4D02-BA09-5D1BDD16C67E}"/>
          </ac:spMkLst>
        </pc:spChg>
        <pc:spChg chg="mod">
          <ac:chgData name="Wilkins, Caroline" userId="ffa663a7-6b3c-4232-8cfe-1ab96c692332" providerId="ADAL" clId="{66166148-D7C0-46A0-9F32-F8119B5CD1EE}" dt="2021-02-01T11:17:22.280" v="1555" actId="1076"/>
          <ac:spMkLst>
            <pc:docMk/>
            <pc:sldMk cId="2450026423" sldId="2343"/>
            <ac:spMk id="3" creationId="{C5F9B3A3-A215-45A5-98FC-15A5E1BA5A95}"/>
          </ac:spMkLst>
        </pc:spChg>
        <pc:spChg chg="mod">
          <ac:chgData name="Wilkins, Caroline" userId="ffa663a7-6b3c-4232-8cfe-1ab96c692332" providerId="ADAL" clId="{66166148-D7C0-46A0-9F32-F8119B5CD1EE}" dt="2021-02-01T11:18:42.924" v="1619" actId="27636"/>
          <ac:spMkLst>
            <pc:docMk/>
            <pc:sldMk cId="2450026423" sldId="2343"/>
            <ac:spMk id="4" creationId="{E148364C-D869-4069-AFA5-35E33E97C758}"/>
          </ac:spMkLst>
        </pc:spChg>
        <pc:picChg chg="add mod">
          <ac:chgData name="Wilkins, Caroline" userId="ffa663a7-6b3c-4232-8cfe-1ab96c692332" providerId="ADAL" clId="{66166148-D7C0-46A0-9F32-F8119B5CD1EE}" dt="2021-02-01T11:17:28.185" v="1558" actId="1076"/>
          <ac:picMkLst>
            <pc:docMk/>
            <pc:sldMk cId="2450026423" sldId="2343"/>
            <ac:picMk id="5" creationId="{05FBA4C7-3BB0-4450-9F84-E9929FA59169}"/>
          </ac:picMkLst>
        </pc:picChg>
      </pc:sldChg>
      <pc:sldChg chg="addSp delSp modSp new mod modClrScheme chgLayout">
        <pc:chgData name="Wilkins, Caroline" userId="ffa663a7-6b3c-4232-8cfe-1ab96c692332" providerId="ADAL" clId="{66166148-D7C0-46A0-9F32-F8119B5CD1EE}" dt="2021-02-01T12:12:53.153" v="2595" actId="20577"/>
        <pc:sldMkLst>
          <pc:docMk/>
          <pc:sldMk cId="1568920973" sldId="2344"/>
        </pc:sldMkLst>
        <pc:spChg chg="del">
          <ac:chgData name="Wilkins, Caroline" userId="ffa663a7-6b3c-4232-8cfe-1ab96c692332" providerId="ADAL" clId="{66166148-D7C0-46A0-9F32-F8119B5CD1EE}" dt="2021-02-01T11:16:13.772" v="1548" actId="700"/>
          <ac:spMkLst>
            <pc:docMk/>
            <pc:sldMk cId="1568920973" sldId="2344"/>
            <ac:spMk id="2" creationId="{E300C0C9-731D-4C50-8BD2-CAEB0C0DFC62}"/>
          </ac:spMkLst>
        </pc:spChg>
        <pc:spChg chg="del">
          <ac:chgData name="Wilkins, Caroline" userId="ffa663a7-6b3c-4232-8cfe-1ab96c692332" providerId="ADAL" clId="{66166148-D7C0-46A0-9F32-F8119B5CD1EE}" dt="2021-02-01T11:16:13.772" v="1548" actId="700"/>
          <ac:spMkLst>
            <pc:docMk/>
            <pc:sldMk cId="1568920973" sldId="2344"/>
            <ac:spMk id="3" creationId="{C4E96142-927D-48BA-BDE1-0986A3BF285D}"/>
          </ac:spMkLst>
        </pc:spChg>
        <pc:spChg chg="del">
          <ac:chgData name="Wilkins, Caroline" userId="ffa663a7-6b3c-4232-8cfe-1ab96c692332" providerId="ADAL" clId="{66166148-D7C0-46A0-9F32-F8119B5CD1EE}" dt="2021-02-01T11:16:13.772" v="1548" actId="700"/>
          <ac:spMkLst>
            <pc:docMk/>
            <pc:sldMk cId="1568920973" sldId="2344"/>
            <ac:spMk id="4" creationId="{9B8F77B3-B250-4893-B13A-11D33C9E93EC}"/>
          </ac:spMkLst>
        </pc:spChg>
        <pc:spChg chg="add mod">
          <ac:chgData name="Wilkins, Caroline" userId="ffa663a7-6b3c-4232-8cfe-1ab96c692332" providerId="ADAL" clId="{66166148-D7C0-46A0-9F32-F8119B5CD1EE}" dt="2021-02-01T12:12:53.153" v="2595" actId="20577"/>
          <ac:spMkLst>
            <pc:docMk/>
            <pc:sldMk cId="1568920973" sldId="2344"/>
            <ac:spMk id="6" creationId="{73782159-AAC9-408C-902D-7181995D5FA2}"/>
          </ac:spMkLst>
        </pc:spChg>
        <pc:spChg chg="add mod">
          <ac:chgData name="Wilkins, Caroline" userId="ffa663a7-6b3c-4232-8cfe-1ab96c692332" providerId="ADAL" clId="{66166148-D7C0-46A0-9F32-F8119B5CD1EE}" dt="2021-02-01T11:19:32.015" v="1672" actId="20577"/>
          <ac:spMkLst>
            <pc:docMk/>
            <pc:sldMk cId="1568920973" sldId="2344"/>
            <ac:spMk id="7" creationId="{4921C3DA-9B4B-4908-A645-E6C1464604D7}"/>
          </ac:spMkLst>
        </pc:spChg>
        <pc:spChg chg="add mod">
          <ac:chgData name="Wilkins, Caroline" userId="ffa663a7-6b3c-4232-8cfe-1ab96c692332" providerId="ADAL" clId="{66166148-D7C0-46A0-9F32-F8119B5CD1EE}" dt="2021-02-01T11:27:12.101" v="1738" actId="27636"/>
          <ac:spMkLst>
            <pc:docMk/>
            <pc:sldMk cId="1568920973" sldId="2344"/>
            <ac:spMk id="8" creationId="{8B87471A-6958-40EB-9A41-1FD70C433058}"/>
          </ac:spMkLst>
        </pc:spChg>
        <pc:spChg chg="add mod">
          <ac:chgData name="Wilkins, Caroline" userId="ffa663a7-6b3c-4232-8cfe-1ab96c692332" providerId="ADAL" clId="{66166148-D7C0-46A0-9F32-F8119B5CD1EE}" dt="2021-02-01T11:25:48.678" v="1706" actId="20577"/>
          <ac:spMkLst>
            <pc:docMk/>
            <pc:sldMk cId="1568920973" sldId="2344"/>
            <ac:spMk id="9" creationId="{3B927C3A-76FF-4F23-B372-604EADE96DFC}"/>
          </ac:spMkLst>
        </pc:spChg>
        <pc:spChg chg="add mod">
          <ac:chgData name="Wilkins, Caroline" userId="ffa663a7-6b3c-4232-8cfe-1ab96c692332" providerId="ADAL" clId="{66166148-D7C0-46A0-9F32-F8119B5CD1EE}" dt="2021-02-01T11:27:33.311" v="1749" actId="20577"/>
          <ac:spMkLst>
            <pc:docMk/>
            <pc:sldMk cId="1568920973" sldId="2344"/>
            <ac:spMk id="10" creationId="{061C282D-1768-48A4-A2B0-85A613800FFC}"/>
          </ac:spMkLst>
        </pc:spChg>
        <pc:picChg chg="add del mod">
          <ac:chgData name="Wilkins, Caroline" userId="ffa663a7-6b3c-4232-8cfe-1ab96c692332" providerId="ADAL" clId="{66166148-D7C0-46A0-9F32-F8119B5CD1EE}" dt="2021-02-01T11:16:24.977" v="1553" actId="478"/>
          <ac:picMkLst>
            <pc:docMk/>
            <pc:sldMk cId="1568920973" sldId="2344"/>
            <ac:picMk id="5" creationId="{768F3CBF-3B16-4BE1-8E29-AF0B2647752A}"/>
          </ac:picMkLst>
        </pc:picChg>
      </pc:sldChg>
      <pc:sldChg chg="modSp new mod">
        <pc:chgData name="Wilkins, Caroline" userId="ffa663a7-6b3c-4232-8cfe-1ab96c692332" providerId="ADAL" clId="{66166148-D7C0-46A0-9F32-F8119B5CD1EE}" dt="2021-02-01T12:13:02.324" v="2624" actId="20577"/>
        <pc:sldMkLst>
          <pc:docMk/>
          <pc:sldMk cId="240144103" sldId="2345"/>
        </pc:sldMkLst>
        <pc:spChg chg="mod">
          <ac:chgData name="Wilkins, Caroline" userId="ffa663a7-6b3c-4232-8cfe-1ab96c692332" providerId="ADAL" clId="{66166148-D7C0-46A0-9F32-F8119B5CD1EE}" dt="2021-02-01T12:13:02.324" v="2624" actId="20577"/>
          <ac:spMkLst>
            <pc:docMk/>
            <pc:sldMk cId="240144103" sldId="2345"/>
            <ac:spMk id="2" creationId="{A7511A9F-E0EF-4F61-85B8-0FAA5D39B9F8}"/>
          </ac:spMkLst>
        </pc:spChg>
        <pc:spChg chg="mod">
          <ac:chgData name="Wilkins, Caroline" userId="ffa663a7-6b3c-4232-8cfe-1ab96c692332" providerId="ADAL" clId="{66166148-D7C0-46A0-9F32-F8119B5CD1EE}" dt="2021-02-01T11:28:12.897" v="1756" actId="20577"/>
          <ac:spMkLst>
            <pc:docMk/>
            <pc:sldMk cId="240144103" sldId="2345"/>
            <ac:spMk id="3" creationId="{D0ACB4DE-3E5E-497D-8863-6D6A8FD74079}"/>
          </ac:spMkLst>
        </pc:spChg>
        <pc:spChg chg="mod">
          <ac:chgData name="Wilkins, Caroline" userId="ffa663a7-6b3c-4232-8cfe-1ab96c692332" providerId="ADAL" clId="{66166148-D7C0-46A0-9F32-F8119B5CD1EE}" dt="2021-02-01T11:30:44.585" v="1804" actId="20577"/>
          <ac:spMkLst>
            <pc:docMk/>
            <pc:sldMk cId="240144103" sldId="2345"/>
            <ac:spMk id="4" creationId="{B866C9B5-D552-4659-B11B-6F2913902B5D}"/>
          </ac:spMkLst>
        </pc:spChg>
        <pc:spChg chg="mod">
          <ac:chgData name="Wilkins, Caroline" userId="ffa663a7-6b3c-4232-8cfe-1ab96c692332" providerId="ADAL" clId="{66166148-D7C0-46A0-9F32-F8119B5CD1EE}" dt="2021-02-01T11:28:09.814" v="1755"/>
          <ac:spMkLst>
            <pc:docMk/>
            <pc:sldMk cId="240144103" sldId="2345"/>
            <ac:spMk id="5" creationId="{44ED9172-7CB0-413C-A65A-5208573344DA}"/>
          </ac:spMkLst>
        </pc:spChg>
        <pc:spChg chg="mod">
          <ac:chgData name="Wilkins, Caroline" userId="ffa663a7-6b3c-4232-8cfe-1ab96c692332" providerId="ADAL" clId="{66166148-D7C0-46A0-9F32-F8119B5CD1EE}" dt="2021-02-01T11:31:52.682" v="1813" actId="20577"/>
          <ac:spMkLst>
            <pc:docMk/>
            <pc:sldMk cId="240144103" sldId="2345"/>
            <ac:spMk id="6" creationId="{E018ABA8-D3CD-4252-8E46-AB3DF04DD5C8}"/>
          </ac:spMkLst>
        </pc:spChg>
      </pc:sldChg>
      <pc:sldChg chg="addSp delSp modSp new mod modClrScheme chgLayout">
        <pc:chgData name="Wilkins, Caroline" userId="ffa663a7-6b3c-4232-8cfe-1ab96c692332" providerId="ADAL" clId="{66166148-D7C0-46A0-9F32-F8119B5CD1EE}" dt="2021-02-01T12:07:26.688" v="2499" actId="13822"/>
        <pc:sldMkLst>
          <pc:docMk/>
          <pc:sldMk cId="3013687014" sldId="2346"/>
        </pc:sldMkLst>
        <pc:spChg chg="mod ord">
          <ac:chgData name="Wilkins, Caroline" userId="ffa663a7-6b3c-4232-8cfe-1ab96c692332" providerId="ADAL" clId="{66166148-D7C0-46A0-9F32-F8119B5CD1EE}" dt="2021-02-01T12:07:16.802" v="2497" actId="13822"/>
          <ac:spMkLst>
            <pc:docMk/>
            <pc:sldMk cId="3013687014" sldId="2346"/>
            <ac:spMk id="2" creationId="{B2EA1E4C-6380-4567-ACF5-BA09B4E3A107}"/>
          </ac:spMkLst>
        </pc:spChg>
        <pc:spChg chg="del mod ord">
          <ac:chgData name="Wilkins, Caroline" userId="ffa663a7-6b3c-4232-8cfe-1ab96c692332" providerId="ADAL" clId="{66166148-D7C0-46A0-9F32-F8119B5CD1EE}" dt="2021-02-01T11:37:29.001" v="1954" actId="700"/>
          <ac:spMkLst>
            <pc:docMk/>
            <pc:sldMk cId="3013687014" sldId="2346"/>
            <ac:spMk id="3" creationId="{0A6C2FE1-0982-4251-9952-F0906769CC08}"/>
          </ac:spMkLst>
        </pc:spChg>
        <pc:spChg chg="del mod ord">
          <ac:chgData name="Wilkins, Caroline" userId="ffa663a7-6b3c-4232-8cfe-1ab96c692332" providerId="ADAL" clId="{66166148-D7C0-46A0-9F32-F8119B5CD1EE}" dt="2021-02-01T11:37:29.001" v="1954" actId="700"/>
          <ac:spMkLst>
            <pc:docMk/>
            <pc:sldMk cId="3013687014" sldId="2346"/>
            <ac:spMk id="4" creationId="{0C8D8604-5E45-4762-A07C-D6870DB05343}"/>
          </ac:spMkLst>
        </pc:spChg>
        <pc:spChg chg="del">
          <ac:chgData name="Wilkins, Caroline" userId="ffa663a7-6b3c-4232-8cfe-1ab96c692332" providerId="ADAL" clId="{66166148-D7C0-46A0-9F32-F8119B5CD1EE}" dt="2021-02-01T11:37:29.001" v="1954" actId="700"/>
          <ac:spMkLst>
            <pc:docMk/>
            <pc:sldMk cId="3013687014" sldId="2346"/>
            <ac:spMk id="5" creationId="{BF1E0DC6-F6CD-4C10-8DB3-798C0406A12B}"/>
          </ac:spMkLst>
        </pc:spChg>
        <pc:spChg chg="del">
          <ac:chgData name="Wilkins, Caroline" userId="ffa663a7-6b3c-4232-8cfe-1ab96c692332" providerId="ADAL" clId="{66166148-D7C0-46A0-9F32-F8119B5CD1EE}" dt="2021-02-01T11:37:29.001" v="1954" actId="700"/>
          <ac:spMkLst>
            <pc:docMk/>
            <pc:sldMk cId="3013687014" sldId="2346"/>
            <ac:spMk id="6" creationId="{A5BC98DF-74BD-4DC8-B1E7-92FCFD4525C0}"/>
          </ac:spMkLst>
        </pc:spChg>
        <pc:spChg chg="add mod ord">
          <ac:chgData name="Wilkins, Caroline" userId="ffa663a7-6b3c-4232-8cfe-1ab96c692332" providerId="ADAL" clId="{66166148-D7C0-46A0-9F32-F8119B5CD1EE}" dt="2021-02-01T12:07:22.209" v="2498" actId="13822"/>
          <ac:spMkLst>
            <pc:docMk/>
            <pc:sldMk cId="3013687014" sldId="2346"/>
            <ac:spMk id="7" creationId="{FD7AEFB2-A86B-4DF2-BE97-FF8AE234C1ED}"/>
          </ac:spMkLst>
        </pc:spChg>
        <pc:spChg chg="add mod ord">
          <ac:chgData name="Wilkins, Caroline" userId="ffa663a7-6b3c-4232-8cfe-1ab96c692332" providerId="ADAL" clId="{66166148-D7C0-46A0-9F32-F8119B5CD1EE}" dt="2021-02-01T12:07:26.688" v="2499" actId="13822"/>
          <ac:spMkLst>
            <pc:docMk/>
            <pc:sldMk cId="3013687014" sldId="2346"/>
            <ac:spMk id="8" creationId="{0C845145-A0BA-4E71-92EC-285661D0E9CD}"/>
          </ac:spMkLst>
        </pc:spChg>
      </pc:sldChg>
      <pc:sldChg chg="modSp new mod">
        <pc:chgData name="Wilkins, Caroline" userId="ffa663a7-6b3c-4232-8cfe-1ab96c692332" providerId="ADAL" clId="{66166148-D7C0-46A0-9F32-F8119B5CD1EE}" dt="2021-02-01T12:07:09.435" v="2496" actId="13822"/>
        <pc:sldMkLst>
          <pc:docMk/>
          <pc:sldMk cId="4228875458" sldId="2347"/>
        </pc:sldMkLst>
        <pc:spChg chg="mod">
          <ac:chgData name="Wilkins, Caroline" userId="ffa663a7-6b3c-4232-8cfe-1ab96c692332" providerId="ADAL" clId="{66166148-D7C0-46A0-9F32-F8119B5CD1EE}" dt="2021-02-01T12:07:09.435" v="2496" actId="13822"/>
          <ac:spMkLst>
            <pc:docMk/>
            <pc:sldMk cId="4228875458" sldId="2347"/>
            <ac:spMk id="2" creationId="{36630B30-6323-475F-9101-5398EF6019E3}"/>
          </ac:spMkLst>
        </pc:spChg>
        <pc:spChg chg="mod">
          <ac:chgData name="Wilkins, Caroline" userId="ffa663a7-6b3c-4232-8cfe-1ab96c692332" providerId="ADAL" clId="{66166148-D7C0-46A0-9F32-F8119B5CD1EE}" dt="2021-02-01T12:06:57.597" v="2494" actId="13822"/>
          <ac:spMkLst>
            <pc:docMk/>
            <pc:sldMk cId="4228875458" sldId="2347"/>
            <ac:spMk id="3" creationId="{6C929612-BB0D-4464-A1FE-530809ECD066}"/>
          </ac:spMkLst>
        </pc:spChg>
        <pc:spChg chg="mod">
          <ac:chgData name="Wilkins, Caroline" userId="ffa663a7-6b3c-4232-8cfe-1ab96c692332" providerId="ADAL" clId="{66166148-D7C0-46A0-9F32-F8119B5CD1EE}" dt="2021-02-01T12:07:04.182" v="2495" actId="13822"/>
          <ac:spMkLst>
            <pc:docMk/>
            <pc:sldMk cId="4228875458" sldId="2347"/>
            <ac:spMk id="4" creationId="{073D7DCA-B8F1-478D-8559-CAA9AC852F0E}"/>
          </ac:spMkLst>
        </pc:spChg>
      </pc:sldChg>
      <pc:sldChg chg="addSp delSp modSp new mod modClrScheme chgLayout">
        <pc:chgData name="Wilkins, Caroline" userId="ffa663a7-6b3c-4232-8cfe-1ab96c692332" providerId="ADAL" clId="{66166148-D7C0-46A0-9F32-F8119B5CD1EE}" dt="2021-02-01T12:06:49.571" v="2493" actId="404"/>
        <pc:sldMkLst>
          <pc:docMk/>
          <pc:sldMk cId="2708392889" sldId="2348"/>
        </pc:sldMkLst>
        <pc:spChg chg="del mod ord">
          <ac:chgData name="Wilkins, Caroline" userId="ffa663a7-6b3c-4232-8cfe-1ab96c692332" providerId="ADAL" clId="{66166148-D7C0-46A0-9F32-F8119B5CD1EE}" dt="2021-02-01T11:44:06.786" v="2046" actId="700"/>
          <ac:spMkLst>
            <pc:docMk/>
            <pc:sldMk cId="2708392889" sldId="2348"/>
            <ac:spMk id="2" creationId="{1ACFE18A-BB57-44A3-AC40-4775456291E8}"/>
          </ac:spMkLst>
        </pc:spChg>
        <pc:spChg chg="del mod ord">
          <ac:chgData name="Wilkins, Caroline" userId="ffa663a7-6b3c-4232-8cfe-1ab96c692332" providerId="ADAL" clId="{66166148-D7C0-46A0-9F32-F8119B5CD1EE}" dt="2021-02-01T11:44:06.786" v="2046" actId="700"/>
          <ac:spMkLst>
            <pc:docMk/>
            <pc:sldMk cId="2708392889" sldId="2348"/>
            <ac:spMk id="3" creationId="{01F9657E-A4B0-4F5B-BFAF-1899B46DBF60}"/>
          </ac:spMkLst>
        </pc:spChg>
        <pc:spChg chg="del">
          <ac:chgData name="Wilkins, Caroline" userId="ffa663a7-6b3c-4232-8cfe-1ab96c692332" providerId="ADAL" clId="{66166148-D7C0-46A0-9F32-F8119B5CD1EE}" dt="2021-02-01T11:44:06.786" v="2046" actId="700"/>
          <ac:spMkLst>
            <pc:docMk/>
            <pc:sldMk cId="2708392889" sldId="2348"/>
            <ac:spMk id="4" creationId="{747E9F50-5B38-4440-BA4C-6A17B2F6D0A1}"/>
          </ac:spMkLst>
        </pc:spChg>
        <pc:spChg chg="add mod ord">
          <ac:chgData name="Wilkins, Caroline" userId="ffa663a7-6b3c-4232-8cfe-1ab96c692332" providerId="ADAL" clId="{66166148-D7C0-46A0-9F32-F8119B5CD1EE}" dt="2021-02-01T11:44:31.068" v="2127" actId="20577"/>
          <ac:spMkLst>
            <pc:docMk/>
            <pc:sldMk cId="2708392889" sldId="2348"/>
            <ac:spMk id="5" creationId="{3992A3B2-CB1C-4C4B-BA97-5C06D9B2B66E}"/>
          </ac:spMkLst>
        </pc:spChg>
        <pc:spChg chg="add mod ord">
          <ac:chgData name="Wilkins, Caroline" userId="ffa663a7-6b3c-4232-8cfe-1ab96c692332" providerId="ADAL" clId="{66166148-D7C0-46A0-9F32-F8119B5CD1EE}" dt="2021-02-01T12:06:49.571" v="2493" actId="404"/>
          <ac:spMkLst>
            <pc:docMk/>
            <pc:sldMk cId="2708392889" sldId="2348"/>
            <ac:spMk id="6" creationId="{2A2D26C4-1A2B-4836-8587-4BE091E0CA7D}"/>
          </ac:spMkLst>
        </pc:spChg>
      </pc:sldChg>
      <pc:sldChg chg="modSp new mod">
        <pc:chgData name="Wilkins, Caroline" userId="ffa663a7-6b3c-4232-8cfe-1ab96c692332" providerId="ADAL" clId="{66166148-D7C0-46A0-9F32-F8119B5CD1EE}" dt="2021-02-01T12:06:19.376" v="2488" actId="13822"/>
        <pc:sldMkLst>
          <pc:docMk/>
          <pc:sldMk cId="2769150531" sldId="2349"/>
        </pc:sldMkLst>
        <pc:spChg chg="mod">
          <ac:chgData name="Wilkins, Caroline" userId="ffa663a7-6b3c-4232-8cfe-1ab96c692332" providerId="ADAL" clId="{66166148-D7C0-46A0-9F32-F8119B5CD1EE}" dt="2021-02-01T11:54:02.343" v="2230" actId="20577"/>
          <ac:spMkLst>
            <pc:docMk/>
            <pc:sldMk cId="2769150531" sldId="2349"/>
            <ac:spMk id="2" creationId="{5A09A228-22BA-4BE1-99F6-8E64171922F7}"/>
          </ac:spMkLst>
        </pc:spChg>
        <pc:spChg chg="mod">
          <ac:chgData name="Wilkins, Caroline" userId="ffa663a7-6b3c-4232-8cfe-1ab96c692332" providerId="ADAL" clId="{66166148-D7C0-46A0-9F32-F8119B5CD1EE}" dt="2021-02-01T12:06:19.376" v="2488" actId="13822"/>
          <ac:spMkLst>
            <pc:docMk/>
            <pc:sldMk cId="2769150531" sldId="2349"/>
            <ac:spMk id="3" creationId="{582638DC-AB50-4509-8F12-DF868E7E35F1}"/>
          </ac:spMkLst>
        </pc:spChg>
      </pc:sldChg>
      <pc:sldChg chg="modSp new mod modNotesTx">
        <pc:chgData name="Wilkins, Caroline" userId="ffa663a7-6b3c-4232-8cfe-1ab96c692332" providerId="ADAL" clId="{66166148-D7C0-46A0-9F32-F8119B5CD1EE}" dt="2021-02-01T12:06:13.145" v="2487" actId="13822"/>
        <pc:sldMkLst>
          <pc:docMk/>
          <pc:sldMk cId="142690083" sldId="2350"/>
        </pc:sldMkLst>
        <pc:spChg chg="mod">
          <ac:chgData name="Wilkins, Caroline" userId="ffa663a7-6b3c-4232-8cfe-1ab96c692332" providerId="ADAL" clId="{66166148-D7C0-46A0-9F32-F8119B5CD1EE}" dt="2021-02-01T12:03:39.166" v="2397" actId="20577"/>
          <ac:spMkLst>
            <pc:docMk/>
            <pc:sldMk cId="142690083" sldId="2350"/>
            <ac:spMk id="2" creationId="{707615C5-FE53-4A88-B9A9-5688F5B80E3C}"/>
          </ac:spMkLst>
        </pc:spChg>
        <pc:spChg chg="mod">
          <ac:chgData name="Wilkins, Caroline" userId="ffa663a7-6b3c-4232-8cfe-1ab96c692332" providerId="ADAL" clId="{66166148-D7C0-46A0-9F32-F8119B5CD1EE}" dt="2021-02-01T12:06:13.145" v="2487" actId="13822"/>
          <ac:spMkLst>
            <pc:docMk/>
            <pc:sldMk cId="142690083" sldId="2350"/>
            <ac:spMk id="3" creationId="{4821BAE9-04D7-469B-8A8A-3B2AAFC2BCAB}"/>
          </ac:spMkLst>
        </pc:spChg>
      </pc:sldChg>
      <pc:sldChg chg="modSp new mod">
        <pc:chgData name="Wilkins, Caroline" userId="ffa663a7-6b3c-4232-8cfe-1ab96c692332" providerId="ADAL" clId="{66166148-D7C0-46A0-9F32-F8119B5CD1EE}" dt="2021-02-01T12:06:04.647" v="2486" actId="13822"/>
        <pc:sldMkLst>
          <pc:docMk/>
          <pc:sldMk cId="2574887549" sldId="2351"/>
        </pc:sldMkLst>
        <pc:spChg chg="mod">
          <ac:chgData name="Wilkins, Caroline" userId="ffa663a7-6b3c-4232-8cfe-1ab96c692332" providerId="ADAL" clId="{66166148-D7C0-46A0-9F32-F8119B5CD1EE}" dt="2021-02-01T12:04:27.515" v="2452" actId="20577"/>
          <ac:spMkLst>
            <pc:docMk/>
            <pc:sldMk cId="2574887549" sldId="2351"/>
            <ac:spMk id="2" creationId="{50919C12-0450-4B12-BB41-034E41CD288C}"/>
          </ac:spMkLst>
        </pc:spChg>
        <pc:spChg chg="mod">
          <ac:chgData name="Wilkins, Caroline" userId="ffa663a7-6b3c-4232-8cfe-1ab96c692332" providerId="ADAL" clId="{66166148-D7C0-46A0-9F32-F8119B5CD1EE}" dt="2021-02-01T12:06:04.647" v="2486" actId="13822"/>
          <ac:spMkLst>
            <pc:docMk/>
            <pc:sldMk cId="2574887549" sldId="2351"/>
            <ac:spMk id="3" creationId="{C0818EE5-858D-4F62-8450-B38CF0860D1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7540E-1D35-46AE-A4AB-3C4D9968A564}"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GB"/>
        </a:p>
      </dgm:t>
    </dgm:pt>
    <dgm:pt modelId="{D8960E0F-2AE7-40BC-BC14-7C4429D4B51B}">
      <dgm:prSet phldrT="[Text]"/>
      <dgm:spPr/>
      <dgm:t>
        <a:bodyPr/>
        <a:lstStyle/>
        <a:p>
          <a:r>
            <a:rPr lang="en-GB" dirty="0"/>
            <a:t>Working with attendance and inclusion leads to build capacity </a:t>
          </a:r>
        </a:p>
      </dgm:t>
    </dgm:pt>
    <dgm:pt modelId="{99AC2D65-C920-43FA-9175-2946782277AB}" type="parTrans" cxnId="{53623BA7-A067-46F0-BB31-19B9BE13E7C0}">
      <dgm:prSet/>
      <dgm:spPr/>
      <dgm:t>
        <a:bodyPr/>
        <a:lstStyle/>
        <a:p>
          <a:endParaRPr lang="en-GB"/>
        </a:p>
      </dgm:t>
    </dgm:pt>
    <dgm:pt modelId="{E2CFA9CF-B721-4F3E-A16B-9A8866D1AF78}" type="sibTrans" cxnId="{53623BA7-A067-46F0-BB31-19B9BE13E7C0}">
      <dgm:prSet/>
      <dgm:spPr/>
      <dgm:t>
        <a:bodyPr/>
        <a:lstStyle/>
        <a:p>
          <a:r>
            <a:rPr lang="en-GB" dirty="0"/>
            <a:t>Working with teachers on approaches to engage hard to reach pupils</a:t>
          </a:r>
        </a:p>
      </dgm:t>
    </dgm:pt>
    <dgm:pt modelId="{BB1C8DEC-33E6-453A-BE87-7EEB459A176C}">
      <dgm:prSet phldrT="[Text]" custT="1"/>
      <dgm:spPr/>
      <dgm:t>
        <a:bodyPr/>
        <a:lstStyle/>
        <a:p>
          <a:r>
            <a:rPr lang="en-GB" sz="1200" dirty="0"/>
            <a:t>Working with groups of teachers on inclusive pedagogy </a:t>
          </a:r>
        </a:p>
      </dgm:t>
    </dgm:pt>
    <dgm:pt modelId="{6B9B6A21-D150-4F50-91E2-FE4B7B86797F}" type="parTrans" cxnId="{02451BEA-65A1-4A8B-A1BB-B7DD2D34DE53}">
      <dgm:prSet/>
      <dgm:spPr/>
      <dgm:t>
        <a:bodyPr/>
        <a:lstStyle/>
        <a:p>
          <a:endParaRPr lang="en-GB"/>
        </a:p>
      </dgm:t>
    </dgm:pt>
    <dgm:pt modelId="{3BA48548-0029-4E86-ACF3-887A2B7ED9A7}" type="sibTrans" cxnId="{02451BEA-65A1-4A8B-A1BB-B7DD2D34DE53}">
      <dgm:prSet/>
      <dgm:spPr/>
      <dgm:t>
        <a:bodyPr/>
        <a:lstStyle/>
        <a:p>
          <a:r>
            <a:rPr lang="en-GB" dirty="0"/>
            <a:t>Bespoke support and training on all areas of attendance and inclusion</a:t>
          </a:r>
        </a:p>
      </dgm:t>
    </dgm:pt>
    <dgm:pt modelId="{D2B9F548-082D-40E5-B607-564F51B6DC52}">
      <dgm:prSet phldrT="[Text]" custT="1"/>
      <dgm:spPr/>
      <dgm:t>
        <a:bodyPr/>
        <a:lstStyle/>
        <a:p>
          <a:r>
            <a:rPr lang="en-GB" sz="2000" b="1" dirty="0"/>
            <a:t>Helen Porter: </a:t>
          </a:r>
        </a:p>
        <a:p>
          <a:r>
            <a:rPr lang="en-GB" sz="2000" b="1" dirty="0"/>
            <a:t>Inclusion and Attendance (HIAS) </a:t>
          </a:r>
        </a:p>
      </dgm:t>
    </dgm:pt>
    <dgm:pt modelId="{E3F08938-AC07-4516-B561-08DC8684D5C1}" type="parTrans" cxnId="{D6465442-8041-45ED-9F66-E661162FE19D}">
      <dgm:prSet/>
      <dgm:spPr/>
      <dgm:t>
        <a:bodyPr/>
        <a:lstStyle/>
        <a:p>
          <a:endParaRPr lang="en-GB"/>
        </a:p>
      </dgm:t>
    </dgm:pt>
    <dgm:pt modelId="{B45BD49F-1297-419E-9144-BF97918BE344}" type="sibTrans" cxnId="{D6465442-8041-45ED-9F66-E661162FE19D}">
      <dgm:prSet/>
      <dgm:spPr/>
      <dgm:t>
        <a:bodyPr/>
        <a:lstStyle/>
        <a:p>
          <a:endParaRPr lang="en-GB"/>
        </a:p>
      </dgm:t>
    </dgm:pt>
    <dgm:pt modelId="{539F696D-8A56-401D-9F32-A63881FEDFF0}">
      <dgm:prSet phldrT="[Text]" custT="1"/>
      <dgm:spPr/>
      <dgm:t>
        <a:bodyPr/>
        <a:lstStyle/>
        <a:p>
          <a:r>
            <a:rPr lang="en-GB" sz="1200" dirty="0"/>
            <a:t>Working with individual teachers on inclusive classroom practice </a:t>
          </a:r>
        </a:p>
      </dgm:t>
    </dgm:pt>
    <dgm:pt modelId="{A3D8A228-F94E-4118-8C1C-4E7661EE030A}" type="parTrans" cxnId="{81CB0988-CE26-43A4-9C10-B0F0FDC339DE}">
      <dgm:prSet/>
      <dgm:spPr/>
      <dgm:t>
        <a:bodyPr/>
        <a:lstStyle/>
        <a:p>
          <a:endParaRPr lang="en-GB"/>
        </a:p>
      </dgm:t>
    </dgm:pt>
    <dgm:pt modelId="{78D0DFA1-0684-4852-8D76-B3A203A6FD75}" type="sibTrans" cxnId="{81CB0988-CE26-43A4-9C10-B0F0FDC339DE}">
      <dgm:prSet/>
      <dgm:spPr/>
      <dgm:t>
        <a:bodyPr/>
        <a:lstStyle/>
        <a:p>
          <a:r>
            <a:rPr lang="en-GB" dirty="0"/>
            <a:t>Helping schools with transition, so pupils thrive when they change schools  </a:t>
          </a:r>
        </a:p>
      </dgm:t>
    </dgm:pt>
    <dgm:pt modelId="{71538137-6C79-41D4-82C9-80F964A90E27}">
      <dgm:prSet custT="1"/>
      <dgm:spPr/>
      <dgm:t>
        <a:bodyPr/>
        <a:lstStyle/>
        <a:p>
          <a:r>
            <a:rPr lang="en-GB" sz="1200" dirty="0"/>
            <a:t>Delivering training for governing bodies</a:t>
          </a:r>
        </a:p>
      </dgm:t>
    </dgm:pt>
    <dgm:pt modelId="{9E75627E-9859-4A4E-8C5D-BBBA69ACC6A5}" type="sibTrans" cxnId="{D8973E83-6232-4802-B2AF-4F6230367B2F}">
      <dgm:prSet/>
      <dgm:spPr/>
      <dgm:t>
        <a:bodyPr/>
        <a:lstStyle/>
        <a:p>
          <a:r>
            <a:rPr lang="en-GB" dirty="0"/>
            <a:t>Facilitating partnership work between schools to support attendance </a:t>
          </a:r>
        </a:p>
      </dgm:t>
    </dgm:pt>
    <dgm:pt modelId="{E62FCC06-6D9F-42F7-A146-FFFBC00D9B03}" type="parTrans" cxnId="{D8973E83-6232-4802-B2AF-4F6230367B2F}">
      <dgm:prSet/>
      <dgm:spPr/>
      <dgm:t>
        <a:bodyPr/>
        <a:lstStyle/>
        <a:p>
          <a:endParaRPr lang="en-GB"/>
        </a:p>
      </dgm:t>
    </dgm:pt>
    <dgm:pt modelId="{E978CD58-D1B3-407A-98A1-C77E126A8552}" type="pres">
      <dgm:prSet presAssocID="{BB97540E-1D35-46AE-A4AB-3C4D9968A564}" presName="Name0" presStyleCnt="0">
        <dgm:presLayoutVars>
          <dgm:chMax/>
          <dgm:chPref/>
          <dgm:dir/>
          <dgm:animLvl val="lvl"/>
        </dgm:presLayoutVars>
      </dgm:prSet>
      <dgm:spPr/>
    </dgm:pt>
    <dgm:pt modelId="{FC2F14C8-D260-4807-A60C-016C22EB00C1}" type="pres">
      <dgm:prSet presAssocID="{D8960E0F-2AE7-40BC-BC14-7C4429D4B51B}" presName="composite" presStyleCnt="0"/>
      <dgm:spPr/>
    </dgm:pt>
    <dgm:pt modelId="{FB624178-D692-44EB-8455-F70BA1B281ED}" type="pres">
      <dgm:prSet presAssocID="{D8960E0F-2AE7-40BC-BC14-7C4429D4B51B}" presName="Parent1" presStyleLbl="node1" presStyleIdx="0" presStyleCnt="8" custLinFactNeighborX="-34856" custLinFactNeighborY="12607">
        <dgm:presLayoutVars>
          <dgm:chMax val="1"/>
          <dgm:chPref val="1"/>
          <dgm:bulletEnabled val="1"/>
        </dgm:presLayoutVars>
      </dgm:prSet>
      <dgm:spPr/>
    </dgm:pt>
    <dgm:pt modelId="{582568B0-867E-4374-8F5C-FBF2280F3776}" type="pres">
      <dgm:prSet presAssocID="{D8960E0F-2AE7-40BC-BC14-7C4429D4B51B}" presName="Childtext1" presStyleLbl="revTx" presStyleIdx="0" presStyleCnt="4">
        <dgm:presLayoutVars>
          <dgm:chMax val="0"/>
          <dgm:chPref val="0"/>
          <dgm:bulletEnabled val="1"/>
        </dgm:presLayoutVars>
      </dgm:prSet>
      <dgm:spPr/>
    </dgm:pt>
    <dgm:pt modelId="{1185E167-3A0D-4A49-B2EB-EE254AFBF2F2}" type="pres">
      <dgm:prSet presAssocID="{D8960E0F-2AE7-40BC-BC14-7C4429D4B51B}" presName="BalanceSpacing" presStyleCnt="0"/>
      <dgm:spPr/>
    </dgm:pt>
    <dgm:pt modelId="{D9DC4DF1-4602-465C-AF79-DA24C84CF57D}" type="pres">
      <dgm:prSet presAssocID="{D8960E0F-2AE7-40BC-BC14-7C4429D4B51B}" presName="BalanceSpacing1" presStyleCnt="0"/>
      <dgm:spPr/>
    </dgm:pt>
    <dgm:pt modelId="{3F598A16-A2CD-4166-9CD1-1842D2B64A82}" type="pres">
      <dgm:prSet presAssocID="{E2CFA9CF-B721-4F3E-A16B-9A8866D1AF78}" presName="Accent1Text" presStyleLbl="node1" presStyleIdx="1" presStyleCnt="8" custLinFactNeighborX="-45394" custLinFactNeighborY="12607"/>
      <dgm:spPr/>
    </dgm:pt>
    <dgm:pt modelId="{AAC4AF9F-78AA-4476-8779-E3ABBFB02801}" type="pres">
      <dgm:prSet presAssocID="{E2CFA9CF-B721-4F3E-A16B-9A8866D1AF78}" presName="spaceBetweenRectangles" presStyleCnt="0"/>
      <dgm:spPr/>
    </dgm:pt>
    <dgm:pt modelId="{84113FE5-D56C-4E4A-AE5B-86A63949F631}" type="pres">
      <dgm:prSet presAssocID="{BB1C8DEC-33E6-453A-BE87-7EEB459A176C}" presName="composite" presStyleCnt="0"/>
      <dgm:spPr/>
    </dgm:pt>
    <dgm:pt modelId="{8F55D4E8-B6F2-4DC4-99A8-4B988EB16855}" type="pres">
      <dgm:prSet presAssocID="{BB1C8DEC-33E6-453A-BE87-7EEB459A176C}" presName="Parent1" presStyleLbl="node1" presStyleIdx="2" presStyleCnt="8" custLinFactNeighborX="-37341" custLinFactNeighborY="21888">
        <dgm:presLayoutVars>
          <dgm:chMax val="1"/>
          <dgm:chPref val="1"/>
          <dgm:bulletEnabled val="1"/>
        </dgm:presLayoutVars>
      </dgm:prSet>
      <dgm:spPr/>
    </dgm:pt>
    <dgm:pt modelId="{556FA1E0-70C8-4095-BF5B-8ED3D86EF6D4}" type="pres">
      <dgm:prSet presAssocID="{BB1C8DEC-33E6-453A-BE87-7EEB459A176C}" presName="Childtext1" presStyleLbl="revTx" presStyleIdx="1" presStyleCnt="4" custScaleX="95746" custScaleY="172197" custLinFactNeighborX="-66712" custLinFactNeighborY="33086">
        <dgm:presLayoutVars>
          <dgm:chMax val="0"/>
          <dgm:chPref val="0"/>
          <dgm:bulletEnabled val="1"/>
        </dgm:presLayoutVars>
      </dgm:prSet>
      <dgm:spPr/>
    </dgm:pt>
    <dgm:pt modelId="{552DADF4-63E1-4D89-BACF-C9B64D05A4BE}" type="pres">
      <dgm:prSet presAssocID="{BB1C8DEC-33E6-453A-BE87-7EEB459A176C}" presName="BalanceSpacing" presStyleCnt="0"/>
      <dgm:spPr/>
    </dgm:pt>
    <dgm:pt modelId="{0FB49DF1-B57A-4395-8B2A-9F1D252A14C6}" type="pres">
      <dgm:prSet presAssocID="{BB1C8DEC-33E6-453A-BE87-7EEB459A176C}" presName="BalanceSpacing1" presStyleCnt="0"/>
      <dgm:spPr/>
    </dgm:pt>
    <dgm:pt modelId="{37D8C6E3-5545-4CF7-BCA7-40524F515C2B}" type="pres">
      <dgm:prSet presAssocID="{3BA48548-0029-4E86-ACF3-887A2B7ED9A7}" presName="Accent1Text" presStyleLbl="node1" presStyleIdx="3" presStyleCnt="8" custLinFactNeighborX="-21649" custLinFactNeighborY="21888"/>
      <dgm:spPr/>
    </dgm:pt>
    <dgm:pt modelId="{D4D52DDD-DE3B-44C8-9BD9-2DCA633B73BB}" type="pres">
      <dgm:prSet presAssocID="{3BA48548-0029-4E86-ACF3-887A2B7ED9A7}" presName="spaceBetweenRectangles" presStyleCnt="0"/>
      <dgm:spPr/>
    </dgm:pt>
    <dgm:pt modelId="{931255B6-039C-47DA-818A-A727334AF5D7}" type="pres">
      <dgm:prSet presAssocID="{539F696D-8A56-401D-9F32-A63881FEDFF0}" presName="composite" presStyleCnt="0"/>
      <dgm:spPr/>
    </dgm:pt>
    <dgm:pt modelId="{91092025-8C0F-4882-B5A1-CF106A5D64D3}" type="pres">
      <dgm:prSet presAssocID="{539F696D-8A56-401D-9F32-A63881FEDFF0}" presName="Parent1" presStyleLbl="node1" presStyleIdx="4" presStyleCnt="8" custLinFactNeighborX="-25481" custLinFactNeighborY="26685">
        <dgm:presLayoutVars>
          <dgm:chMax val="1"/>
          <dgm:chPref val="1"/>
          <dgm:bulletEnabled val="1"/>
        </dgm:presLayoutVars>
      </dgm:prSet>
      <dgm:spPr/>
    </dgm:pt>
    <dgm:pt modelId="{5936965A-AA22-4C41-AF86-94113249DFB8}" type="pres">
      <dgm:prSet presAssocID="{539F696D-8A56-401D-9F32-A63881FEDFF0}" presName="Childtext1" presStyleLbl="revTx" presStyleIdx="2" presStyleCnt="4">
        <dgm:presLayoutVars>
          <dgm:chMax val="0"/>
          <dgm:chPref val="0"/>
          <dgm:bulletEnabled val="1"/>
        </dgm:presLayoutVars>
      </dgm:prSet>
      <dgm:spPr/>
    </dgm:pt>
    <dgm:pt modelId="{CF0FF8E7-EC66-4BE9-8309-802686D44D49}" type="pres">
      <dgm:prSet presAssocID="{539F696D-8A56-401D-9F32-A63881FEDFF0}" presName="BalanceSpacing" presStyleCnt="0"/>
      <dgm:spPr/>
    </dgm:pt>
    <dgm:pt modelId="{9D1858E0-3262-418A-8D41-8999C584F496}" type="pres">
      <dgm:prSet presAssocID="{539F696D-8A56-401D-9F32-A63881FEDFF0}" presName="BalanceSpacing1" presStyleCnt="0"/>
      <dgm:spPr/>
    </dgm:pt>
    <dgm:pt modelId="{6CA3DE2E-7DA8-43EC-9CB0-8857B4A65691}" type="pres">
      <dgm:prSet presAssocID="{78D0DFA1-0684-4852-8D76-B3A203A6FD75}" presName="Accent1Text" presStyleLbl="node1" presStyleIdx="5" presStyleCnt="8" custLinFactNeighborX="-45394" custLinFactNeighborY="26685"/>
      <dgm:spPr/>
    </dgm:pt>
    <dgm:pt modelId="{2A471A87-FFAB-4BC5-883D-2EBC87ED0DAE}" type="pres">
      <dgm:prSet presAssocID="{78D0DFA1-0684-4852-8D76-B3A203A6FD75}" presName="spaceBetweenRectangles" presStyleCnt="0"/>
      <dgm:spPr/>
    </dgm:pt>
    <dgm:pt modelId="{F0B49B67-1B9A-4B45-9E90-BF093C4C4197}" type="pres">
      <dgm:prSet presAssocID="{71538137-6C79-41D4-82C9-80F964A90E27}" presName="composite" presStyleCnt="0"/>
      <dgm:spPr/>
    </dgm:pt>
    <dgm:pt modelId="{45271AAE-082D-493A-94E3-047830412F28}" type="pres">
      <dgm:prSet presAssocID="{71538137-6C79-41D4-82C9-80F964A90E27}" presName="Parent1" presStyleLbl="node1" presStyleIdx="6" presStyleCnt="8" custLinFactX="48198" custLinFactNeighborX="100000" custLinFactNeighborY="-58377">
        <dgm:presLayoutVars>
          <dgm:chMax val="1"/>
          <dgm:chPref val="1"/>
          <dgm:bulletEnabled val="1"/>
        </dgm:presLayoutVars>
      </dgm:prSet>
      <dgm:spPr/>
    </dgm:pt>
    <dgm:pt modelId="{35700653-07C1-455E-AB10-39D362D68CEE}" type="pres">
      <dgm:prSet presAssocID="{71538137-6C79-41D4-82C9-80F964A90E27}" presName="Childtext1" presStyleLbl="revTx" presStyleIdx="3" presStyleCnt="4">
        <dgm:presLayoutVars>
          <dgm:chMax val="0"/>
          <dgm:chPref val="0"/>
          <dgm:bulletEnabled val="1"/>
        </dgm:presLayoutVars>
      </dgm:prSet>
      <dgm:spPr/>
    </dgm:pt>
    <dgm:pt modelId="{1770ADAD-CB9C-4CF6-A1C7-B2190AF27AC9}" type="pres">
      <dgm:prSet presAssocID="{71538137-6C79-41D4-82C9-80F964A90E27}" presName="BalanceSpacing" presStyleCnt="0"/>
      <dgm:spPr/>
    </dgm:pt>
    <dgm:pt modelId="{CF949F16-E4AA-4471-8CB2-DBE1B825FDB7}" type="pres">
      <dgm:prSet presAssocID="{71538137-6C79-41D4-82C9-80F964A90E27}" presName="BalanceSpacing1" presStyleCnt="0"/>
      <dgm:spPr/>
    </dgm:pt>
    <dgm:pt modelId="{36EBA7F4-4266-4457-8733-F30341F81D78}" type="pres">
      <dgm:prSet presAssocID="{9E75627E-9859-4A4E-8C5D-BBBA69ACC6A5}" presName="Accent1Text" presStyleLbl="node1" presStyleIdx="7" presStyleCnt="8" custLinFactY="-100000" custLinFactNeighborX="35278" custLinFactNeighborY="-142033"/>
      <dgm:spPr/>
    </dgm:pt>
  </dgm:ptLst>
  <dgm:cxnLst>
    <dgm:cxn modelId="{C8854E2C-D413-405A-91B1-189235BA0B8F}" type="presOf" srcId="{D2B9F548-082D-40E5-B607-564F51B6DC52}" destId="{556FA1E0-70C8-4095-BF5B-8ED3D86EF6D4}" srcOrd="0" destOrd="0" presId="urn:microsoft.com/office/officeart/2008/layout/AlternatingHexagons"/>
    <dgm:cxn modelId="{F3BCD43D-07C8-4825-BF6A-29DF9E82AFA4}" type="presOf" srcId="{BB97540E-1D35-46AE-A4AB-3C4D9968A564}" destId="{E978CD58-D1B3-407A-98A1-C77E126A8552}" srcOrd="0" destOrd="0" presId="urn:microsoft.com/office/officeart/2008/layout/AlternatingHexagons"/>
    <dgm:cxn modelId="{174C5E42-B160-464C-A226-9BD9CEFA51C4}" type="presOf" srcId="{E2CFA9CF-B721-4F3E-A16B-9A8866D1AF78}" destId="{3F598A16-A2CD-4166-9CD1-1842D2B64A82}" srcOrd="0" destOrd="0" presId="urn:microsoft.com/office/officeart/2008/layout/AlternatingHexagons"/>
    <dgm:cxn modelId="{D6465442-8041-45ED-9F66-E661162FE19D}" srcId="{BB1C8DEC-33E6-453A-BE87-7EEB459A176C}" destId="{D2B9F548-082D-40E5-B607-564F51B6DC52}" srcOrd="0" destOrd="0" parTransId="{E3F08938-AC07-4516-B561-08DC8684D5C1}" sibTransId="{B45BD49F-1297-419E-9144-BF97918BE344}"/>
    <dgm:cxn modelId="{C78C8352-EFDE-485A-9CEE-754590D15449}" type="presOf" srcId="{71538137-6C79-41D4-82C9-80F964A90E27}" destId="{45271AAE-082D-493A-94E3-047830412F28}" srcOrd="0" destOrd="0" presId="urn:microsoft.com/office/officeart/2008/layout/AlternatingHexagons"/>
    <dgm:cxn modelId="{A8FAF678-BD21-4273-97E4-7F71D9F3AD5E}" type="presOf" srcId="{78D0DFA1-0684-4852-8D76-B3A203A6FD75}" destId="{6CA3DE2E-7DA8-43EC-9CB0-8857B4A65691}" srcOrd="0" destOrd="0" presId="urn:microsoft.com/office/officeart/2008/layout/AlternatingHexagons"/>
    <dgm:cxn modelId="{D8973E83-6232-4802-B2AF-4F6230367B2F}" srcId="{BB97540E-1D35-46AE-A4AB-3C4D9968A564}" destId="{71538137-6C79-41D4-82C9-80F964A90E27}" srcOrd="3" destOrd="0" parTransId="{E62FCC06-6D9F-42F7-A146-FFFBC00D9B03}" sibTransId="{9E75627E-9859-4A4E-8C5D-BBBA69ACC6A5}"/>
    <dgm:cxn modelId="{81CB0988-CE26-43A4-9C10-B0F0FDC339DE}" srcId="{BB97540E-1D35-46AE-A4AB-3C4D9968A564}" destId="{539F696D-8A56-401D-9F32-A63881FEDFF0}" srcOrd="2" destOrd="0" parTransId="{A3D8A228-F94E-4118-8C1C-4E7661EE030A}" sibTransId="{78D0DFA1-0684-4852-8D76-B3A203A6FD75}"/>
    <dgm:cxn modelId="{53623BA7-A067-46F0-BB31-19B9BE13E7C0}" srcId="{BB97540E-1D35-46AE-A4AB-3C4D9968A564}" destId="{D8960E0F-2AE7-40BC-BC14-7C4429D4B51B}" srcOrd="0" destOrd="0" parTransId="{99AC2D65-C920-43FA-9175-2946782277AB}" sibTransId="{E2CFA9CF-B721-4F3E-A16B-9A8866D1AF78}"/>
    <dgm:cxn modelId="{0CFB5FB0-78EA-4D12-91BC-B5D3D405F12D}" type="presOf" srcId="{539F696D-8A56-401D-9F32-A63881FEDFF0}" destId="{91092025-8C0F-4882-B5A1-CF106A5D64D3}" srcOrd="0" destOrd="0" presId="urn:microsoft.com/office/officeart/2008/layout/AlternatingHexagons"/>
    <dgm:cxn modelId="{CC29EACE-4151-4C45-9716-F4D89CB07A37}" type="presOf" srcId="{3BA48548-0029-4E86-ACF3-887A2B7ED9A7}" destId="{37D8C6E3-5545-4CF7-BCA7-40524F515C2B}" srcOrd="0" destOrd="0" presId="urn:microsoft.com/office/officeart/2008/layout/AlternatingHexagons"/>
    <dgm:cxn modelId="{06B004D3-4BCF-4F78-8C70-5DC34298D01E}" type="presOf" srcId="{D8960E0F-2AE7-40BC-BC14-7C4429D4B51B}" destId="{FB624178-D692-44EB-8455-F70BA1B281ED}" srcOrd="0" destOrd="0" presId="urn:microsoft.com/office/officeart/2008/layout/AlternatingHexagons"/>
    <dgm:cxn modelId="{02451BEA-65A1-4A8B-A1BB-B7DD2D34DE53}" srcId="{BB97540E-1D35-46AE-A4AB-3C4D9968A564}" destId="{BB1C8DEC-33E6-453A-BE87-7EEB459A176C}" srcOrd="1" destOrd="0" parTransId="{6B9B6A21-D150-4F50-91E2-FE4B7B86797F}" sibTransId="{3BA48548-0029-4E86-ACF3-887A2B7ED9A7}"/>
    <dgm:cxn modelId="{16A138F5-932E-473B-A1A2-4C59B3865C32}" type="presOf" srcId="{BB1C8DEC-33E6-453A-BE87-7EEB459A176C}" destId="{8F55D4E8-B6F2-4DC4-99A8-4B988EB16855}" srcOrd="0" destOrd="0" presId="urn:microsoft.com/office/officeart/2008/layout/AlternatingHexagons"/>
    <dgm:cxn modelId="{DA784EF6-D245-4720-8221-AACF3AEC4EB9}" type="presOf" srcId="{9E75627E-9859-4A4E-8C5D-BBBA69ACC6A5}" destId="{36EBA7F4-4266-4457-8733-F30341F81D78}" srcOrd="0" destOrd="0" presId="urn:microsoft.com/office/officeart/2008/layout/AlternatingHexagons"/>
    <dgm:cxn modelId="{BD84EC50-9DE0-44C3-ABA8-0E8244F421F2}" type="presParOf" srcId="{E978CD58-D1B3-407A-98A1-C77E126A8552}" destId="{FC2F14C8-D260-4807-A60C-016C22EB00C1}" srcOrd="0" destOrd="0" presId="urn:microsoft.com/office/officeart/2008/layout/AlternatingHexagons"/>
    <dgm:cxn modelId="{EFE9F781-FDCF-4335-9F25-4C9B0A63293A}" type="presParOf" srcId="{FC2F14C8-D260-4807-A60C-016C22EB00C1}" destId="{FB624178-D692-44EB-8455-F70BA1B281ED}" srcOrd="0" destOrd="0" presId="urn:microsoft.com/office/officeart/2008/layout/AlternatingHexagons"/>
    <dgm:cxn modelId="{D3897DBB-9A37-4F72-AA87-230FF83E7368}" type="presParOf" srcId="{FC2F14C8-D260-4807-A60C-016C22EB00C1}" destId="{582568B0-867E-4374-8F5C-FBF2280F3776}" srcOrd="1" destOrd="0" presId="urn:microsoft.com/office/officeart/2008/layout/AlternatingHexagons"/>
    <dgm:cxn modelId="{01602814-CCD8-4851-BD1F-DF87E5B1FA91}" type="presParOf" srcId="{FC2F14C8-D260-4807-A60C-016C22EB00C1}" destId="{1185E167-3A0D-4A49-B2EB-EE254AFBF2F2}" srcOrd="2" destOrd="0" presId="urn:microsoft.com/office/officeart/2008/layout/AlternatingHexagons"/>
    <dgm:cxn modelId="{A43BC62B-BA0D-4134-A020-44FC1FAB7A8A}" type="presParOf" srcId="{FC2F14C8-D260-4807-A60C-016C22EB00C1}" destId="{D9DC4DF1-4602-465C-AF79-DA24C84CF57D}" srcOrd="3" destOrd="0" presId="urn:microsoft.com/office/officeart/2008/layout/AlternatingHexagons"/>
    <dgm:cxn modelId="{DEC06B51-DB1F-4BFF-B0B2-2793238850D8}" type="presParOf" srcId="{FC2F14C8-D260-4807-A60C-016C22EB00C1}" destId="{3F598A16-A2CD-4166-9CD1-1842D2B64A82}" srcOrd="4" destOrd="0" presId="urn:microsoft.com/office/officeart/2008/layout/AlternatingHexagons"/>
    <dgm:cxn modelId="{9D379F97-94E8-492E-9062-EDBBD9C36006}" type="presParOf" srcId="{E978CD58-D1B3-407A-98A1-C77E126A8552}" destId="{AAC4AF9F-78AA-4476-8779-E3ABBFB02801}" srcOrd="1" destOrd="0" presId="urn:microsoft.com/office/officeart/2008/layout/AlternatingHexagons"/>
    <dgm:cxn modelId="{91F77ABE-79D6-433E-88EC-3055C68B47CA}" type="presParOf" srcId="{E978CD58-D1B3-407A-98A1-C77E126A8552}" destId="{84113FE5-D56C-4E4A-AE5B-86A63949F631}" srcOrd="2" destOrd="0" presId="urn:microsoft.com/office/officeart/2008/layout/AlternatingHexagons"/>
    <dgm:cxn modelId="{F7E9D69F-4117-4295-B8FD-B26043D751DB}" type="presParOf" srcId="{84113FE5-D56C-4E4A-AE5B-86A63949F631}" destId="{8F55D4E8-B6F2-4DC4-99A8-4B988EB16855}" srcOrd="0" destOrd="0" presId="urn:microsoft.com/office/officeart/2008/layout/AlternatingHexagons"/>
    <dgm:cxn modelId="{0D18C180-70DA-4470-AF3E-4C3C9B0B313F}" type="presParOf" srcId="{84113FE5-D56C-4E4A-AE5B-86A63949F631}" destId="{556FA1E0-70C8-4095-BF5B-8ED3D86EF6D4}" srcOrd="1" destOrd="0" presId="urn:microsoft.com/office/officeart/2008/layout/AlternatingHexagons"/>
    <dgm:cxn modelId="{996174D5-936B-42CE-9C96-64722F2D3B0A}" type="presParOf" srcId="{84113FE5-D56C-4E4A-AE5B-86A63949F631}" destId="{552DADF4-63E1-4D89-BACF-C9B64D05A4BE}" srcOrd="2" destOrd="0" presId="urn:microsoft.com/office/officeart/2008/layout/AlternatingHexagons"/>
    <dgm:cxn modelId="{FA99403D-0388-4064-AF5E-83792965A43D}" type="presParOf" srcId="{84113FE5-D56C-4E4A-AE5B-86A63949F631}" destId="{0FB49DF1-B57A-4395-8B2A-9F1D252A14C6}" srcOrd="3" destOrd="0" presId="urn:microsoft.com/office/officeart/2008/layout/AlternatingHexagons"/>
    <dgm:cxn modelId="{33C30B1E-950A-42D5-9CCF-037215F09226}" type="presParOf" srcId="{84113FE5-D56C-4E4A-AE5B-86A63949F631}" destId="{37D8C6E3-5545-4CF7-BCA7-40524F515C2B}" srcOrd="4" destOrd="0" presId="urn:microsoft.com/office/officeart/2008/layout/AlternatingHexagons"/>
    <dgm:cxn modelId="{77465F61-A224-44B4-8549-482B5EE4953A}" type="presParOf" srcId="{E978CD58-D1B3-407A-98A1-C77E126A8552}" destId="{D4D52DDD-DE3B-44C8-9BD9-2DCA633B73BB}" srcOrd="3" destOrd="0" presId="urn:microsoft.com/office/officeart/2008/layout/AlternatingHexagons"/>
    <dgm:cxn modelId="{5790CCB1-9B46-4D6C-A2C2-573C981BC535}" type="presParOf" srcId="{E978CD58-D1B3-407A-98A1-C77E126A8552}" destId="{931255B6-039C-47DA-818A-A727334AF5D7}" srcOrd="4" destOrd="0" presId="urn:microsoft.com/office/officeart/2008/layout/AlternatingHexagons"/>
    <dgm:cxn modelId="{38D30619-AFDF-4B17-8FAB-BE4C7A543661}" type="presParOf" srcId="{931255B6-039C-47DA-818A-A727334AF5D7}" destId="{91092025-8C0F-4882-B5A1-CF106A5D64D3}" srcOrd="0" destOrd="0" presId="urn:microsoft.com/office/officeart/2008/layout/AlternatingHexagons"/>
    <dgm:cxn modelId="{CFB4F393-04BA-4AF2-B578-42F5BDA145F0}" type="presParOf" srcId="{931255B6-039C-47DA-818A-A727334AF5D7}" destId="{5936965A-AA22-4C41-AF86-94113249DFB8}" srcOrd="1" destOrd="0" presId="urn:microsoft.com/office/officeart/2008/layout/AlternatingHexagons"/>
    <dgm:cxn modelId="{93762063-935D-4E83-9D7A-E7F8725BB557}" type="presParOf" srcId="{931255B6-039C-47DA-818A-A727334AF5D7}" destId="{CF0FF8E7-EC66-4BE9-8309-802686D44D49}" srcOrd="2" destOrd="0" presId="urn:microsoft.com/office/officeart/2008/layout/AlternatingHexagons"/>
    <dgm:cxn modelId="{87E5BE7A-8454-4F9B-ACF9-76AAC8728708}" type="presParOf" srcId="{931255B6-039C-47DA-818A-A727334AF5D7}" destId="{9D1858E0-3262-418A-8D41-8999C584F496}" srcOrd="3" destOrd="0" presId="urn:microsoft.com/office/officeart/2008/layout/AlternatingHexagons"/>
    <dgm:cxn modelId="{2C60E11B-D10F-45F0-845D-D97192F60098}" type="presParOf" srcId="{931255B6-039C-47DA-818A-A727334AF5D7}" destId="{6CA3DE2E-7DA8-43EC-9CB0-8857B4A65691}" srcOrd="4" destOrd="0" presId="urn:microsoft.com/office/officeart/2008/layout/AlternatingHexagons"/>
    <dgm:cxn modelId="{2DD9511B-FEF2-4313-8370-05827A2736F9}" type="presParOf" srcId="{E978CD58-D1B3-407A-98A1-C77E126A8552}" destId="{2A471A87-FFAB-4BC5-883D-2EBC87ED0DAE}" srcOrd="5" destOrd="0" presId="urn:microsoft.com/office/officeart/2008/layout/AlternatingHexagons"/>
    <dgm:cxn modelId="{201CAC12-50BB-4C4B-9ADA-6610A810C7B4}" type="presParOf" srcId="{E978CD58-D1B3-407A-98A1-C77E126A8552}" destId="{F0B49B67-1B9A-4B45-9E90-BF093C4C4197}" srcOrd="6" destOrd="0" presId="urn:microsoft.com/office/officeart/2008/layout/AlternatingHexagons"/>
    <dgm:cxn modelId="{14BBADB2-B84C-42F5-9F7A-E287BA494499}" type="presParOf" srcId="{F0B49B67-1B9A-4B45-9E90-BF093C4C4197}" destId="{45271AAE-082D-493A-94E3-047830412F28}" srcOrd="0" destOrd="0" presId="urn:microsoft.com/office/officeart/2008/layout/AlternatingHexagons"/>
    <dgm:cxn modelId="{44FD0859-298A-49D2-9347-EF51A9975C64}" type="presParOf" srcId="{F0B49B67-1B9A-4B45-9E90-BF093C4C4197}" destId="{35700653-07C1-455E-AB10-39D362D68CEE}" srcOrd="1" destOrd="0" presId="urn:microsoft.com/office/officeart/2008/layout/AlternatingHexagons"/>
    <dgm:cxn modelId="{DE06752F-C1DE-4BAA-AC00-8A59FA089745}" type="presParOf" srcId="{F0B49B67-1B9A-4B45-9E90-BF093C4C4197}" destId="{1770ADAD-CB9C-4CF6-A1C7-B2190AF27AC9}" srcOrd="2" destOrd="0" presId="urn:microsoft.com/office/officeart/2008/layout/AlternatingHexagons"/>
    <dgm:cxn modelId="{E2887837-6919-41FB-AE32-93069E713887}" type="presParOf" srcId="{F0B49B67-1B9A-4B45-9E90-BF093C4C4197}" destId="{CF949F16-E4AA-4471-8CB2-DBE1B825FDB7}" srcOrd="3" destOrd="0" presId="urn:microsoft.com/office/officeart/2008/layout/AlternatingHexagons"/>
    <dgm:cxn modelId="{A1DF55EA-0142-442E-8743-45D40A3727F5}" type="presParOf" srcId="{F0B49B67-1B9A-4B45-9E90-BF093C4C4197}" destId="{36EBA7F4-4266-4457-8733-F30341F81D7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582C2-ADA8-4425-99C0-8BC18A794C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FAF26DD-8E28-46EC-A79A-C32A0E838E18}">
      <dgm:prSet phldrT="[Text]"/>
      <dgm:spPr/>
      <dgm:t>
        <a:bodyPr/>
        <a:lstStyle/>
        <a:p>
          <a:r>
            <a:rPr lang="en-GB" dirty="0"/>
            <a:t>Session One</a:t>
          </a:r>
        </a:p>
        <a:p>
          <a:r>
            <a:rPr lang="en-GB" dirty="0"/>
            <a:t>2 or 4 Feb</a:t>
          </a:r>
        </a:p>
        <a:p>
          <a:r>
            <a:rPr lang="en-GB" dirty="0"/>
            <a:t>3.30-4.30pm</a:t>
          </a:r>
        </a:p>
      </dgm:t>
    </dgm:pt>
    <dgm:pt modelId="{7B6B45BE-CA70-48F9-8182-0B58AB9168B0}" type="parTrans" cxnId="{D57B01B3-4F86-476F-AD54-AFE2054E14A6}">
      <dgm:prSet/>
      <dgm:spPr/>
      <dgm:t>
        <a:bodyPr/>
        <a:lstStyle/>
        <a:p>
          <a:endParaRPr lang="en-GB"/>
        </a:p>
      </dgm:t>
    </dgm:pt>
    <dgm:pt modelId="{4F4B6EFF-75B7-449E-B413-664DC144E80E}" type="sibTrans" cxnId="{D57B01B3-4F86-476F-AD54-AFE2054E14A6}">
      <dgm:prSet/>
      <dgm:spPr/>
      <dgm:t>
        <a:bodyPr/>
        <a:lstStyle/>
        <a:p>
          <a:endParaRPr lang="en-GB"/>
        </a:p>
      </dgm:t>
    </dgm:pt>
    <dgm:pt modelId="{262FFA32-1B46-4AA0-9DA1-30AEEF626C9D}">
      <dgm:prSet phldrT="[Text]"/>
      <dgm:spPr/>
      <dgm:t>
        <a:bodyPr/>
        <a:lstStyle/>
        <a:p>
          <a:r>
            <a:rPr lang="en-GB" dirty="0"/>
            <a:t>Consider the importance of multi-way communication, the use of technology and its limitations.</a:t>
          </a:r>
        </a:p>
      </dgm:t>
    </dgm:pt>
    <dgm:pt modelId="{471DC2D6-68E5-4B57-9AC5-40990940CC71}" type="parTrans" cxnId="{89F00A20-6EA9-49D1-8BF7-16D4192568EA}">
      <dgm:prSet/>
      <dgm:spPr/>
      <dgm:t>
        <a:bodyPr/>
        <a:lstStyle/>
        <a:p>
          <a:endParaRPr lang="en-GB"/>
        </a:p>
      </dgm:t>
    </dgm:pt>
    <dgm:pt modelId="{9F336BDF-4F41-4224-ABE6-859F244319EB}" type="sibTrans" cxnId="{89F00A20-6EA9-49D1-8BF7-16D4192568EA}">
      <dgm:prSet/>
      <dgm:spPr/>
      <dgm:t>
        <a:bodyPr/>
        <a:lstStyle/>
        <a:p>
          <a:endParaRPr lang="en-GB"/>
        </a:p>
      </dgm:t>
    </dgm:pt>
    <dgm:pt modelId="{1FF08F12-BE7F-4442-A07E-9D03FEFE4E5E}">
      <dgm:prSet phldrT="[Text]"/>
      <dgm:spPr/>
      <dgm:t>
        <a:bodyPr/>
        <a:lstStyle/>
        <a:p>
          <a:r>
            <a:rPr lang="en-GB" dirty="0"/>
            <a:t>Session Two</a:t>
          </a:r>
        </a:p>
        <a:p>
          <a:r>
            <a:rPr lang="en-GB" dirty="0"/>
            <a:t>9 or 10 Feb</a:t>
          </a:r>
        </a:p>
        <a:p>
          <a:r>
            <a:rPr lang="en-GB" dirty="0"/>
            <a:t>3.30 – 4.30pm</a:t>
          </a:r>
        </a:p>
      </dgm:t>
    </dgm:pt>
    <dgm:pt modelId="{3562015D-E0AC-4CD6-A125-ECA24B5E85B3}" type="parTrans" cxnId="{0FB7ABD4-F554-4C39-B6CF-95DD5C14212D}">
      <dgm:prSet/>
      <dgm:spPr/>
      <dgm:t>
        <a:bodyPr/>
        <a:lstStyle/>
        <a:p>
          <a:endParaRPr lang="en-GB"/>
        </a:p>
      </dgm:t>
    </dgm:pt>
    <dgm:pt modelId="{AFF40C14-6512-4595-9871-54A7B32D9CD8}" type="sibTrans" cxnId="{0FB7ABD4-F554-4C39-B6CF-95DD5C14212D}">
      <dgm:prSet/>
      <dgm:spPr/>
      <dgm:t>
        <a:bodyPr/>
        <a:lstStyle/>
        <a:p>
          <a:endParaRPr lang="en-GB"/>
        </a:p>
      </dgm:t>
    </dgm:pt>
    <dgm:pt modelId="{792B1840-5615-4530-9A73-C62619ACEFB4}">
      <dgm:prSet phldrT="[Text]"/>
      <dgm:spPr/>
      <dgm:t>
        <a:bodyPr/>
        <a:lstStyle/>
        <a:p>
          <a:r>
            <a:rPr lang="en-GB" dirty="0"/>
            <a:t>Consider, in depth, transition for vulnerable children and their families, what we do and what we can do better to reduce exclusion.</a:t>
          </a:r>
        </a:p>
      </dgm:t>
    </dgm:pt>
    <dgm:pt modelId="{E08A4F95-82A0-44A9-A11A-F2615F41057C}" type="parTrans" cxnId="{92FB3099-48C0-417E-AF1A-8C80F9AD4276}">
      <dgm:prSet/>
      <dgm:spPr/>
      <dgm:t>
        <a:bodyPr/>
        <a:lstStyle/>
        <a:p>
          <a:endParaRPr lang="en-GB"/>
        </a:p>
      </dgm:t>
    </dgm:pt>
    <dgm:pt modelId="{CCB53002-A3AF-492A-93A1-A49F09F1B732}" type="sibTrans" cxnId="{92FB3099-48C0-417E-AF1A-8C80F9AD4276}">
      <dgm:prSet/>
      <dgm:spPr/>
      <dgm:t>
        <a:bodyPr/>
        <a:lstStyle/>
        <a:p>
          <a:endParaRPr lang="en-GB"/>
        </a:p>
      </dgm:t>
    </dgm:pt>
    <dgm:pt modelId="{9CEE4135-2342-49D1-B902-A4562C0C256E}">
      <dgm:prSet phldrT="[Text]"/>
      <dgm:spPr/>
      <dgm:t>
        <a:bodyPr/>
        <a:lstStyle/>
        <a:p>
          <a:r>
            <a:rPr lang="en-GB" dirty="0"/>
            <a:t>Session Three</a:t>
          </a:r>
        </a:p>
        <a:p>
          <a:r>
            <a:rPr lang="en-GB" dirty="0"/>
            <a:t>23 or 24 Feb</a:t>
          </a:r>
        </a:p>
        <a:p>
          <a:r>
            <a:rPr lang="en-GB" dirty="0"/>
            <a:t>3.30 – 4.30pm</a:t>
          </a:r>
        </a:p>
      </dgm:t>
    </dgm:pt>
    <dgm:pt modelId="{D8D27A42-9F16-40A4-9511-F6C9CBC8F387}" type="parTrans" cxnId="{153DC1C4-3922-4A22-B077-F9628D3A411E}">
      <dgm:prSet/>
      <dgm:spPr/>
      <dgm:t>
        <a:bodyPr/>
        <a:lstStyle/>
        <a:p>
          <a:endParaRPr lang="en-GB"/>
        </a:p>
      </dgm:t>
    </dgm:pt>
    <dgm:pt modelId="{4B742EFD-E7FF-4C78-AB91-E1D060D94562}" type="sibTrans" cxnId="{153DC1C4-3922-4A22-B077-F9628D3A411E}">
      <dgm:prSet/>
      <dgm:spPr/>
      <dgm:t>
        <a:bodyPr/>
        <a:lstStyle/>
        <a:p>
          <a:endParaRPr lang="en-GB"/>
        </a:p>
      </dgm:t>
    </dgm:pt>
    <dgm:pt modelId="{CBC5440B-D473-4C25-AF0A-C078479AC958}">
      <dgm:prSet phldrT="[Text]"/>
      <dgm:spPr/>
      <dgm:t>
        <a:bodyPr/>
        <a:lstStyle/>
        <a:p>
          <a:r>
            <a:rPr lang="en-GB" dirty="0"/>
            <a:t>Consider good practice from 2020 and how to adapt and adopt new practices to support those moving to new settings/experiencing change in 2021.</a:t>
          </a:r>
        </a:p>
      </dgm:t>
    </dgm:pt>
    <dgm:pt modelId="{FA52D953-8A55-4E6D-BC51-8D9D805903E5}" type="parTrans" cxnId="{79FF9838-9251-4AB3-A9A4-D91610EDF758}">
      <dgm:prSet/>
      <dgm:spPr/>
      <dgm:t>
        <a:bodyPr/>
        <a:lstStyle/>
        <a:p>
          <a:endParaRPr lang="en-GB"/>
        </a:p>
      </dgm:t>
    </dgm:pt>
    <dgm:pt modelId="{4DD6B32A-CEB9-416D-8AB4-A106D0C161B4}" type="sibTrans" cxnId="{79FF9838-9251-4AB3-A9A4-D91610EDF758}">
      <dgm:prSet/>
      <dgm:spPr/>
      <dgm:t>
        <a:bodyPr/>
        <a:lstStyle/>
        <a:p>
          <a:endParaRPr lang="en-GB"/>
        </a:p>
      </dgm:t>
    </dgm:pt>
    <dgm:pt modelId="{919B52EA-4E63-4C0B-B900-634454108E2A}">
      <dgm:prSet/>
      <dgm:spPr/>
      <dgm:t>
        <a:bodyPr/>
        <a:lstStyle/>
        <a:p>
          <a:r>
            <a:rPr lang="en-GB"/>
            <a:t>Consider the importance of change management.</a:t>
          </a:r>
          <a:endParaRPr lang="en-GB" dirty="0"/>
        </a:p>
      </dgm:t>
    </dgm:pt>
    <dgm:pt modelId="{03261FCA-9974-4A4D-8207-AF2A0D08CCE5}" type="parTrans" cxnId="{81D05198-A5A0-47E8-99AA-E7DEC60A1A7D}">
      <dgm:prSet/>
      <dgm:spPr/>
      <dgm:t>
        <a:bodyPr/>
        <a:lstStyle/>
        <a:p>
          <a:endParaRPr lang="en-GB"/>
        </a:p>
      </dgm:t>
    </dgm:pt>
    <dgm:pt modelId="{39A5CA5D-4FB3-45B8-9787-B4F58AF4A129}" type="sibTrans" cxnId="{81D05198-A5A0-47E8-99AA-E7DEC60A1A7D}">
      <dgm:prSet/>
      <dgm:spPr/>
      <dgm:t>
        <a:bodyPr/>
        <a:lstStyle/>
        <a:p>
          <a:endParaRPr lang="en-GB"/>
        </a:p>
      </dgm:t>
    </dgm:pt>
    <dgm:pt modelId="{919A5F8D-749F-4B86-AF11-ACD298E1595D}">
      <dgm:prSet/>
      <dgm:spPr/>
      <dgm:t>
        <a:bodyPr/>
        <a:lstStyle/>
        <a:p>
          <a:r>
            <a:rPr lang="en-GB" dirty="0"/>
            <a:t>Reflect on the 4 key areas of transition.</a:t>
          </a:r>
        </a:p>
      </dgm:t>
    </dgm:pt>
    <dgm:pt modelId="{532A1C14-3D40-454A-9409-BCC1696E3961}" type="parTrans" cxnId="{B26305B7-703A-42C6-8B05-AAF6E9F4041A}">
      <dgm:prSet/>
      <dgm:spPr/>
      <dgm:t>
        <a:bodyPr/>
        <a:lstStyle/>
        <a:p>
          <a:endParaRPr lang="en-GB"/>
        </a:p>
      </dgm:t>
    </dgm:pt>
    <dgm:pt modelId="{8FA00502-9F3B-4A00-BA36-943DAD671715}" type="sibTrans" cxnId="{B26305B7-703A-42C6-8B05-AAF6E9F4041A}">
      <dgm:prSet/>
      <dgm:spPr/>
      <dgm:t>
        <a:bodyPr/>
        <a:lstStyle/>
        <a:p>
          <a:endParaRPr lang="en-GB"/>
        </a:p>
      </dgm:t>
    </dgm:pt>
    <dgm:pt modelId="{D823CC03-B135-4EE1-839F-E23D88D224D3}" type="pres">
      <dgm:prSet presAssocID="{734582C2-ADA8-4425-99C0-8BC18A794CBB}" presName="Name0" presStyleCnt="0">
        <dgm:presLayoutVars>
          <dgm:dir/>
          <dgm:animLvl val="lvl"/>
          <dgm:resizeHandles val="exact"/>
        </dgm:presLayoutVars>
      </dgm:prSet>
      <dgm:spPr/>
    </dgm:pt>
    <dgm:pt modelId="{1DB95585-7BAB-40A7-9756-37306D0B58C5}" type="pres">
      <dgm:prSet presAssocID="{EFAF26DD-8E28-46EC-A79A-C32A0E838E18}" presName="composite" presStyleCnt="0"/>
      <dgm:spPr/>
    </dgm:pt>
    <dgm:pt modelId="{A4C1DF57-10DA-4E71-9CF7-5AF9642248F5}" type="pres">
      <dgm:prSet presAssocID="{EFAF26DD-8E28-46EC-A79A-C32A0E838E18}" presName="parTx" presStyleLbl="alignNode1" presStyleIdx="0" presStyleCnt="3">
        <dgm:presLayoutVars>
          <dgm:chMax val="0"/>
          <dgm:chPref val="0"/>
          <dgm:bulletEnabled val="1"/>
        </dgm:presLayoutVars>
      </dgm:prSet>
      <dgm:spPr/>
    </dgm:pt>
    <dgm:pt modelId="{08FA859D-5FCA-4F15-B985-3E03E9AE2A1E}" type="pres">
      <dgm:prSet presAssocID="{EFAF26DD-8E28-46EC-A79A-C32A0E838E18}" presName="desTx" presStyleLbl="alignAccFollowNode1" presStyleIdx="0" presStyleCnt="3">
        <dgm:presLayoutVars>
          <dgm:bulletEnabled val="1"/>
        </dgm:presLayoutVars>
      </dgm:prSet>
      <dgm:spPr/>
    </dgm:pt>
    <dgm:pt modelId="{030F508A-E73E-4504-8D32-E0C1AC1B1A0B}" type="pres">
      <dgm:prSet presAssocID="{4F4B6EFF-75B7-449E-B413-664DC144E80E}" presName="space" presStyleCnt="0"/>
      <dgm:spPr/>
    </dgm:pt>
    <dgm:pt modelId="{91F892A1-37B0-422B-80D7-AC21658657B3}" type="pres">
      <dgm:prSet presAssocID="{1FF08F12-BE7F-4442-A07E-9D03FEFE4E5E}" presName="composite" presStyleCnt="0"/>
      <dgm:spPr/>
    </dgm:pt>
    <dgm:pt modelId="{EB06EF9E-44E4-4F34-8B48-75C157FB924A}" type="pres">
      <dgm:prSet presAssocID="{1FF08F12-BE7F-4442-A07E-9D03FEFE4E5E}" presName="parTx" presStyleLbl="alignNode1" presStyleIdx="1" presStyleCnt="3">
        <dgm:presLayoutVars>
          <dgm:chMax val="0"/>
          <dgm:chPref val="0"/>
          <dgm:bulletEnabled val="1"/>
        </dgm:presLayoutVars>
      </dgm:prSet>
      <dgm:spPr/>
    </dgm:pt>
    <dgm:pt modelId="{378362BE-3DF0-40AB-94F6-A66AFDA0BB5F}" type="pres">
      <dgm:prSet presAssocID="{1FF08F12-BE7F-4442-A07E-9D03FEFE4E5E}" presName="desTx" presStyleLbl="alignAccFollowNode1" presStyleIdx="1" presStyleCnt="3">
        <dgm:presLayoutVars>
          <dgm:bulletEnabled val="1"/>
        </dgm:presLayoutVars>
      </dgm:prSet>
      <dgm:spPr/>
    </dgm:pt>
    <dgm:pt modelId="{EE3B89EB-19FC-47A6-937D-7D2314A60679}" type="pres">
      <dgm:prSet presAssocID="{AFF40C14-6512-4595-9871-54A7B32D9CD8}" presName="space" presStyleCnt="0"/>
      <dgm:spPr/>
    </dgm:pt>
    <dgm:pt modelId="{536C08C2-37EF-4D1B-8F9A-08914EA08913}" type="pres">
      <dgm:prSet presAssocID="{9CEE4135-2342-49D1-B902-A4562C0C256E}" presName="composite" presStyleCnt="0"/>
      <dgm:spPr/>
    </dgm:pt>
    <dgm:pt modelId="{EDED5A62-232D-4D26-9FB1-546467B9792D}" type="pres">
      <dgm:prSet presAssocID="{9CEE4135-2342-49D1-B902-A4562C0C256E}" presName="parTx" presStyleLbl="alignNode1" presStyleIdx="2" presStyleCnt="3">
        <dgm:presLayoutVars>
          <dgm:chMax val="0"/>
          <dgm:chPref val="0"/>
          <dgm:bulletEnabled val="1"/>
        </dgm:presLayoutVars>
      </dgm:prSet>
      <dgm:spPr/>
    </dgm:pt>
    <dgm:pt modelId="{0D18853D-777B-455D-B1FE-E069190EA7ED}" type="pres">
      <dgm:prSet presAssocID="{9CEE4135-2342-49D1-B902-A4562C0C256E}" presName="desTx" presStyleLbl="alignAccFollowNode1" presStyleIdx="2" presStyleCnt="3">
        <dgm:presLayoutVars>
          <dgm:bulletEnabled val="1"/>
        </dgm:presLayoutVars>
      </dgm:prSet>
      <dgm:spPr/>
    </dgm:pt>
  </dgm:ptLst>
  <dgm:cxnLst>
    <dgm:cxn modelId="{8308310C-573A-44A7-854C-FC37EE436955}" type="presOf" srcId="{734582C2-ADA8-4425-99C0-8BC18A794CBB}" destId="{D823CC03-B135-4EE1-839F-E23D88D224D3}" srcOrd="0" destOrd="0" presId="urn:microsoft.com/office/officeart/2005/8/layout/hList1"/>
    <dgm:cxn modelId="{89F00A20-6EA9-49D1-8BF7-16D4192568EA}" srcId="{EFAF26DD-8E28-46EC-A79A-C32A0E838E18}" destId="{262FFA32-1B46-4AA0-9DA1-30AEEF626C9D}" srcOrd="0" destOrd="0" parTransId="{471DC2D6-68E5-4B57-9AC5-40990940CC71}" sibTransId="{9F336BDF-4F41-4224-ABE6-859F244319EB}"/>
    <dgm:cxn modelId="{79FF9838-9251-4AB3-A9A4-D91610EDF758}" srcId="{9CEE4135-2342-49D1-B902-A4562C0C256E}" destId="{CBC5440B-D473-4C25-AF0A-C078479AC958}" srcOrd="0" destOrd="0" parTransId="{FA52D953-8A55-4E6D-BC51-8D9D805903E5}" sibTransId="{4DD6B32A-CEB9-416D-8AB4-A106D0C161B4}"/>
    <dgm:cxn modelId="{59D26551-CC68-4314-860F-46AA809CB807}" type="presOf" srcId="{262FFA32-1B46-4AA0-9DA1-30AEEF626C9D}" destId="{08FA859D-5FCA-4F15-B985-3E03E9AE2A1E}" srcOrd="0" destOrd="0" presId="urn:microsoft.com/office/officeart/2005/8/layout/hList1"/>
    <dgm:cxn modelId="{8DAEBE71-7FA5-4266-841E-413BCB9A0DA3}" type="presOf" srcId="{792B1840-5615-4530-9A73-C62619ACEFB4}" destId="{378362BE-3DF0-40AB-94F6-A66AFDA0BB5F}" srcOrd="0" destOrd="0" presId="urn:microsoft.com/office/officeart/2005/8/layout/hList1"/>
    <dgm:cxn modelId="{E2424388-53A6-4C20-8E0F-7ECE7F985472}" type="presOf" srcId="{EFAF26DD-8E28-46EC-A79A-C32A0E838E18}" destId="{A4C1DF57-10DA-4E71-9CF7-5AF9642248F5}" srcOrd="0" destOrd="0" presId="urn:microsoft.com/office/officeart/2005/8/layout/hList1"/>
    <dgm:cxn modelId="{81D05198-A5A0-47E8-99AA-E7DEC60A1A7D}" srcId="{EFAF26DD-8E28-46EC-A79A-C32A0E838E18}" destId="{919B52EA-4E63-4C0B-B900-634454108E2A}" srcOrd="1" destOrd="0" parTransId="{03261FCA-9974-4A4D-8207-AF2A0D08CCE5}" sibTransId="{39A5CA5D-4FB3-45B8-9787-B4F58AF4A129}"/>
    <dgm:cxn modelId="{92FB3099-48C0-417E-AF1A-8C80F9AD4276}" srcId="{1FF08F12-BE7F-4442-A07E-9D03FEFE4E5E}" destId="{792B1840-5615-4530-9A73-C62619ACEFB4}" srcOrd="0" destOrd="0" parTransId="{E08A4F95-82A0-44A9-A11A-F2615F41057C}" sibTransId="{CCB53002-A3AF-492A-93A1-A49F09F1B732}"/>
    <dgm:cxn modelId="{D57B01B3-4F86-476F-AD54-AFE2054E14A6}" srcId="{734582C2-ADA8-4425-99C0-8BC18A794CBB}" destId="{EFAF26DD-8E28-46EC-A79A-C32A0E838E18}" srcOrd="0" destOrd="0" parTransId="{7B6B45BE-CA70-48F9-8182-0B58AB9168B0}" sibTransId="{4F4B6EFF-75B7-449E-B413-664DC144E80E}"/>
    <dgm:cxn modelId="{B26305B7-703A-42C6-8B05-AAF6E9F4041A}" srcId="{EFAF26DD-8E28-46EC-A79A-C32A0E838E18}" destId="{919A5F8D-749F-4B86-AF11-ACD298E1595D}" srcOrd="2" destOrd="0" parTransId="{532A1C14-3D40-454A-9409-BCC1696E3961}" sibTransId="{8FA00502-9F3B-4A00-BA36-943DAD671715}"/>
    <dgm:cxn modelId="{153DC1C4-3922-4A22-B077-F9628D3A411E}" srcId="{734582C2-ADA8-4425-99C0-8BC18A794CBB}" destId="{9CEE4135-2342-49D1-B902-A4562C0C256E}" srcOrd="2" destOrd="0" parTransId="{D8D27A42-9F16-40A4-9511-F6C9CBC8F387}" sibTransId="{4B742EFD-E7FF-4C78-AB91-E1D060D94562}"/>
    <dgm:cxn modelId="{7D357BC6-1119-48E8-9E6F-6B6EC6B82909}" type="presOf" srcId="{CBC5440B-D473-4C25-AF0A-C078479AC958}" destId="{0D18853D-777B-455D-B1FE-E069190EA7ED}" srcOrd="0" destOrd="0" presId="urn:microsoft.com/office/officeart/2005/8/layout/hList1"/>
    <dgm:cxn modelId="{0FB7ABD4-F554-4C39-B6CF-95DD5C14212D}" srcId="{734582C2-ADA8-4425-99C0-8BC18A794CBB}" destId="{1FF08F12-BE7F-4442-A07E-9D03FEFE4E5E}" srcOrd="1" destOrd="0" parTransId="{3562015D-E0AC-4CD6-A125-ECA24B5E85B3}" sibTransId="{AFF40C14-6512-4595-9871-54A7B32D9CD8}"/>
    <dgm:cxn modelId="{1F2D0FD6-56B8-4AB4-AF79-921D7B331347}" type="presOf" srcId="{9CEE4135-2342-49D1-B902-A4562C0C256E}" destId="{EDED5A62-232D-4D26-9FB1-546467B9792D}" srcOrd="0" destOrd="0" presId="urn:microsoft.com/office/officeart/2005/8/layout/hList1"/>
    <dgm:cxn modelId="{99B65ED6-ABE3-4841-9FBA-558E18078020}" type="presOf" srcId="{1FF08F12-BE7F-4442-A07E-9D03FEFE4E5E}" destId="{EB06EF9E-44E4-4F34-8B48-75C157FB924A}" srcOrd="0" destOrd="0" presId="urn:microsoft.com/office/officeart/2005/8/layout/hList1"/>
    <dgm:cxn modelId="{73B8EDEE-4DDC-40C2-B9CA-9734DE24E001}" type="presOf" srcId="{919A5F8D-749F-4B86-AF11-ACD298E1595D}" destId="{08FA859D-5FCA-4F15-B985-3E03E9AE2A1E}" srcOrd="0" destOrd="2" presId="urn:microsoft.com/office/officeart/2005/8/layout/hList1"/>
    <dgm:cxn modelId="{D97A36F9-94BC-4139-8AB2-2A0AA5000512}" type="presOf" srcId="{919B52EA-4E63-4C0B-B900-634454108E2A}" destId="{08FA859D-5FCA-4F15-B985-3E03E9AE2A1E}" srcOrd="0" destOrd="1" presId="urn:microsoft.com/office/officeart/2005/8/layout/hList1"/>
    <dgm:cxn modelId="{EEFACE66-7CBB-4E3E-97F2-BD5542C8DDA3}" type="presParOf" srcId="{D823CC03-B135-4EE1-839F-E23D88D224D3}" destId="{1DB95585-7BAB-40A7-9756-37306D0B58C5}" srcOrd="0" destOrd="0" presId="urn:microsoft.com/office/officeart/2005/8/layout/hList1"/>
    <dgm:cxn modelId="{0413B2ED-0AEF-4684-BABF-3954EB243A12}" type="presParOf" srcId="{1DB95585-7BAB-40A7-9756-37306D0B58C5}" destId="{A4C1DF57-10DA-4E71-9CF7-5AF9642248F5}" srcOrd="0" destOrd="0" presId="urn:microsoft.com/office/officeart/2005/8/layout/hList1"/>
    <dgm:cxn modelId="{9665D66B-3E20-4108-8E0A-2FAB6FBBC247}" type="presParOf" srcId="{1DB95585-7BAB-40A7-9756-37306D0B58C5}" destId="{08FA859D-5FCA-4F15-B985-3E03E9AE2A1E}" srcOrd="1" destOrd="0" presId="urn:microsoft.com/office/officeart/2005/8/layout/hList1"/>
    <dgm:cxn modelId="{8B4EC14D-CC7D-4999-96CD-3F1CFA596B38}" type="presParOf" srcId="{D823CC03-B135-4EE1-839F-E23D88D224D3}" destId="{030F508A-E73E-4504-8D32-E0C1AC1B1A0B}" srcOrd="1" destOrd="0" presId="urn:microsoft.com/office/officeart/2005/8/layout/hList1"/>
    <dgm:cxn modelId="{24789C28-D8C7-4FDB-89EC-5D7C7EC729DF}" type="presParOf" srcId="{D823CC03-B135-4EE1-839F-E23D88D224D3}" destId="{91F892A1-37B0-422B-80D7-AC21658657B3}" srcOrd="2" destOrd="0" presId="urn:microsoft.com/office/officeart/2005/8/layout/hList1"/>
    <dgm:cxn modelId="{19DCE612-C8B8-4071-8578-D95FF1DDCF69}" type="presParOf" srcId="{91F892A1-37B0-422B-80D7-AC21658657B3}" destId="{EB06EF9E-44E4-4F34-8B48-75C157FB924A}" srcOrd="0" destOrd="0" presId="urn:microsoft.com/office/officeart/2005/8/layout/hList1"/>
    <dgm:cxn modelId="{462D4E15-16ED-41C7-9F18-AFA3944604F2}" type="presParOf" srcId="{91F892A1-37B0-422B-80D7-AC21658657B3}" destId="{378362BE-3DF0-40AB-94F6-A66AFDA0BB5F}" srcOrd="1" destOrd="0" presId="urn:microsoft.com/office/officeart/2005/8/layout/hList1"/>
    <dgm:cxn modelId="{E1D4D444-FFF6-417B-85DE-05C21A700B12}" type="presParOf" srcId="{D823CC03-B135-4EE1-839F-E23D88D224D3}" destId="{EE3B89EB-19FC-47A6-937D-7D2314A60679}" srcOrd="3" destOrd="0" presId="urn:microsoft.com/office/officeart/2005/8/layout/hList1"/>
    <dgm:cxn modelId="{6CD0732E-D29D-4EC8-9218-9AFED2DF61FE}" type="presParOf" srcId="{D823CC03-B135-4EE1-839F-E23D88D224D3}" destId="{536C08C2-37EF-4D1B-8F9A-08914EA08913}" srcOrd="4" destOrd="0" presId="urn:microsoft.com/office/officeart/2005/8/layout/hList1"/>
    <dgm:cxn modelId="{2BC2A978-CD05-4673-BF22-4511E8FC861A}" type="presParOf" srcId="{536C08C2-37EF-4D1B-8F9A-08914EA08913}" destId="{EDED5A62-232D-4D26-9FB1-546467B9792D}" srcOrd="0" destOrd="0" presId="urn:microsoft.com/office/officeart/2005/8/layout/hList1"/>
    <dgm:cxn modelId="{5840E4B4-1EB0-41CF-B8BF-F0B3B32A1CDE}" type="presParOf" srcId="{536C08C2-37EF-4D1B-8F9A-08914EA08913}" destId="{0D18853D-777B-455D-B1FE-E069190EA7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24178-D692-44EB-8455-F70BA1B281ED}">
      <dsp:nvSpPr>
        <dsp:cNvPr id="0" name=""/>
        <dsp:cNvSpPr/>
      </dsp:nvSpPr>
      <dsp:spPr>
        <a:xfrm rot="5400000">
          <a:off x="3595881" y="319239"/>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Working with attendance and inclusion leads to build capacity </a:t>
          </a:r>
        </a:p>
      </dsp:txBody>
      <dsp:txXfrm rot="-5400000">
        <a:off x="3926934" y="469161"/>
        <a:ext cx="988415" cy="1136109"/>
      </dsp:txXfrm>
    </dsp:sp>
    <dsp:sp modelId="{582568B0-867E-4374-8F5C-FBF2280F3776}">
      <dsp:nvSpPr>
        <dsp:cNvPr id="0" name=""/>
        <dsp:cNvSpPr/>
      </dsp:nvSpPr>
      <dsp:spPr>
        <a:xfrm>
          <a:off x="5683208" y="333979"/>
          <a:ext cx="1841981" cy="990312"/>
        </a:xfrm>
        <a:prstGeom prst="rect">
          <a:avLst/>
        </a:prstGeom>
        <a:noFill/>
        <a:ln>
          <a:noFill/>
        </a:ln>
        <a:effectLst/>
      </dsp:spPr>
      <dsp:style>
        <a:lnRef idx="0">
          <a:scrgbClr r="0" g="0" b="0"/>
        </a:lnRef>
        <a:fillRef idx="0">
          <a:scrgbClr r="0" g="0" b="0"/>
        </a:fillRef>
        <a:effectRef idx="0">
          <a:scrgbClr r="0" g="0" b="0"/>
        </a:effectRef>
        <a:fontRef idx="minor"/>
      </dsp:style>
    </dsp:sp>
    <dsp:sp modelId="{3F598A16-A2CD-4166-9CD1-1842D2B64A82}">
      <dsp:nvSpPr>
        <dsp:cNvPr id="0" name=""/>
        <dsp:cNvSpPr/>
      </dsp:nvSpPr>
      <dsp:spPr>
        <a:xfrm rot="5400000">
          <a:off x="1893731" y="319239"/>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kern="1200" dirty="0"/>
            <a:t>Working with teachers on approaches to engage hard to reach pupils</a:t>
          </a:r>
        </a:p>
      </dsp:txBody>
      <dsp:txXfrm rot="-5400000">
        <a:off x="2224784" y="469161"/>
        <a:ext cx="988415" cy="1136109"/>
      </dsp:txXfrm>
    </dsp:sp>
    <dsp:sp modelId="{8F55D4E8-B6F2-4DC4-99A8-4B988EB16855}">
      <dsp:nvSpPr>
        <dsp:cNvPr id="0" name=""/>
        <dsp:cNvSpPr/>
      </dsp:nvSpPr>
      <dsp:spPr>
        <a:xfrm rot="5400000">
          <a:off x="2781812" y="1900770"/>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Working with groups of teachers on inclusive pedagogy </a:t>
          </a:r>
        </a:p>
      </dsp:txBody>
      <dsp:txXfrm rot="-5400000">
        <a:off x="3112865" y="2050692"/>
        <a:ext cx="988415" cy="1136109"/>
      </dsp:txXfrm>
    </dsp:sp>
    <dsp:sp modelId="{556FA1E0-70C8-4095-BF5B-8ED3D86EF6D4}">
      <dsp:nvSpPr>
        <dsp:cNvPr id="0" name=""/>
        <dsp:cNvSpPr/>
      </dsp:nvSpPr>
      <dsp:spPr>
        <a:xfrm>
          <a:off x="432046" y="1732491"/>
          <a:ext cx="1706732" cy="170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GB" sz="2000" b="1" kern="1200" dirty="0"/>
            <a:t>Helen Porter: </a:t>
          </a:r>
        </a:p>
        <a:p>
          <a:pPr marL="0" lvl="0" indent="0" algn="r" defTabSz="889000">
            <a:lnSpc>
              <a:spcPct val="90000"/>
            </a:lnSpc>
            <a:spcBef>
              <a:spcPct val="0"/>
            </a:spcBef>
            <a:spcAft>
              <a:spcPct val="35000"/>
            </a:spcAft>
            <a:buNone/>
          </a:pPr>
          <a:r>
            <a:rPr lang="en-GB" sz="2000" b="1" kern="1200" dirty="0"/>
            <a:t>Inclusion and Attendance (HIAS) </a:t>
          </a:r>
        </a:p>
      </dsp:txBody>
      <dsp:txXfrm>
        <a:off x="432046" y="1732491"/>
        <a:ext cx="1706732" cy="1705288"/>
      </dsp:txXfrm>
    </dsp:sp>
    <dsp:sp modelId="{37D8C6E3-5545-4CF7-BCA7-40524F515C2B}">
      <dsp:nvSpPr>
        <dsp:cNvPr id="0" name=""/>
        <dsp:cNvSpPr/>
      </dsp:nvSpPr>
      <dsp:spPr>
        <a:xfrm rot="5400000">
          <a:off x="4557971" y="1900770"/>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kern="1200" dirty="0"/>
            <a:t>Bespoke support and training on all areas of attendance and inclusion</a:t>
          </a:r>
        </a:p>
      </dsp:txBody>
      <dsp:txXfrm rot="-5400000">
        <a:off x="4889024" y="2050692"/>
        <a:ext cx="988415" cy="1136109"/>
      </dsp:txXfrm>
    </dsp:sp>
    <dsp:sp modelId="{91092025-8C0F-4882-B5A1-CF106A5D64D3}">
      <dsp:nvSpPr>
        <dsp:cNvPr id="0" name=""/>
        <dsp:cNvSpPr/>
      </dsp:nvSpPr>
      <dsp:spPr>
        <a:xfrm rot="5400000">
          <a:off x="3730502" y="3408292"/>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Working with individual teachers on inclusive classroom practice </a:t>
          </a:r>
        </a:p>
      </dsp:txBody>
      <dsp:txXfrm rot="-5400000">
        <a:off x="4061555" y="3558214"/>
        <a:ext cx="988415" cy="1136109"/>
      </dsp:txXfrm>
    </dsp:sp>
    <dsp:sp modelId="{5936965A-AA22-4C41-AF86-94113249DFB8}">
      <dsp:nvSpPr>
        <dsp:cNvPr id="0" name=""/>
        <dsp:cNvSpPr/>
      </dsp:nvSpPr>
      <dsp:spPr>
        <a:xfrm>
          <a:off x="5683208" y="3190671"/>
          <a:ext cx="1841981" cy="990312"/>
        </a:xfrm>
        <a:prstGeom prst="rect">
          <a:avLst/>
        </a:prstGeom>
        <a:noFill/>
        <a:ln>
          <a:noFill/>
        </a:ln>
        <a:effectLst/>
      </dsp:spPr>
      <dsp:style>
        <a:lnRef idx="0">
          <a:scrgbClr r="0" g="0" b="0"/>
        </a:lnRef>
        <a:fillRef idx="0">
          <a:scrgbClr r="0" g="0" b="0"/>
        </a:fillRef>
        <a:effectRef idx="0">
          <a:scrgbClr r="0" g="0" b="0"/>
        </a:effectRef>
        <a:fontRef idx="minor"/>
      </dsp:style>
    </dsp:sp>
    <dsp:sp modelId="{6CA3DE2E-7DA8-43EC-9CB0-8857B4A65691}">
      <dsp:nvSpPr>
        <dsp:cNvPr id="0" name=""/>
        <dsp:cNvSpPr/>
      </dsp:nvSpPr>
      <dsp:spPr>
        <a:xfrm rot="5400000">
          <a:off x="1893731" y="3408292"/>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Helping schools with transition, so pupils thrive when they change schools  </a:t>
          </a:r>
        </a:p>
      </dsp:txBody>
      <dsp:txXfrm rot="-5400000">
        <a:off x="2224784" y="3558214"/>
        <a:ext cx="988415" cy="1136109"/>
      </dsp:txXfrm>
    </dsp:sp>
    <dsp:sp modelId="{45271AAE-082D-493A-94E3-047830412F28}">
      <dsp:nvSpPr>
        <dsp:cNvPr id="0" name=""/>
        <dsp:cNvSpPr/>
      </dsp:nvSpPr>
      <dsp:spPr>
        <a:xfrm rot="5400000">
          <a:off x="5446065" y="3405288"/>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Delivering training for governing bodies</a:t>
          </a:r>
        </a:p>
      </dsp:txBody>
      <dsp:txXfrm rot="-5400000">
        <a:off x="5777118" y="3555210"/>
        <a:ext cx="988415" cy="1136109"/>
      </dsp:txXfrm>
    </dsp:sp>
    <dsp:sp modelId="{35700653-07C1-455E-AB10-39D362D68CEE}">
      <dsp:nvSpPr>
        <dsp:cNvPr id="0" name=""/>
        <dsp:cNvSpPr/>
      </dsp:nvSpPr>
      <dsp:spPr>
        <a:xfrm>
          <a:off x="1583314" y="4591633"/>
          <a:ext cx="1782562" cy="990312"/>
        </a:xfrm>
        <a:prstGeom prst="rect">
          <a:avLst/>
        </a:prstGeom>
        <a:noFill/>
        <a:ln>
          <a:noFill/>
        </a:ln>
        <a:effectLst/>
      </dsp:spPr>
      <dsp:style>
        <a:lnRef idx="0">
          <a:scrgbClr r="0" g="0" b="0"/>
        </a:lnRef>
        <a:fillRef idx="0">
          <a:scrgbClr r="0" g="0" b="0"/>
        </a:fillRef>
        <a:effectRef idx="0">
          <a:scrgbClr r="0" g="0" b="0"/>
        </a:effectRef>
        <a:fontRef idx="minor"/>
      </dsp:style>
    </dsp:sp>
    <dsp:sp modelId="{36EBA7F4-4266-4457-8733-F30341F81D78}">
      <dsp:nvSpPr>
        <dsp:cNvPr id="0" name=""/>
        <dsp:cNvSpPr/>
      </dsp:nvSpPr>
      <dsp:spPr>
        <a:xfrm rot="5400000">
          <a:off x="5375416" y="374007"/>
          <a:ext cx="1650521" cy="1435953"/>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Facilitating partnership work between schools to support attendance </a:t>
          </a:r>
        </a:p>
      </dsp:txBody>
      <dsp:txXfrm rot="-5400000">
        <a:off x="5706469" y="523929"/>
        <a:ext cx="988415" cy="1136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1DF57-10DA-4E71-9CF7-5AF9642248F5}">
      <dsp:nvSpPr>
        <dsp:cNvPr id="0" name=""/>
        <dsp:cNvSpPr/>
      </dsp:nvSpPr>
      <dsp:spPr>
        <a:xfrm>
          <a:off x="2220" y="563925"/>
          <a:ext cx="2164688" cy="8224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Session One</a:t>
          </a:r>
        </a:p>
        <a:p>
          <a:pPr marL="0" lvl="0" indent="0" algn="ctr" defTabSz="622300">
            <a:lnSpc>
              <a:spcPct val="90000"/>
            </a:lnSpc>
            <a:spcBef>
              <a:spcPct val="0"/>
            </a:spcBef>
            <a:spcAft>
              <a:spcPct val="35000"/>
            </a:spcAft>
            <a:buNone/>
          </a:pPr>
          <a:r>
            <a:rPr lang="en-GB" sz="1400" kern="1200" dirty="0"/>
            <a:t>2 or 4 Feb</a:t>
          </a:r>
        </a:p>
        <a:p>
          <a:pPr marL="0" lvl="0" indent="0" algn="ctr" defTabSz="622300">
            <a:lnSpc>
              <a:spcPct val="90000"/>
            </a:lnSpc>
            <a:spcBef>
              <a:spcPct val="0"/>
            </a:spcBef>
            <a:spcAft>
              <a:spcPct val="35000"/>
            </a:spcAft>
            <a:buNone/>
          </a:pPr>
          <a:r>
            <a:rPr lang="en-GB" sz="1400" kern="1200" dirty="0"/>
            <a:t>3.30-4.30pm</a:t>
          </a:r>
        </a:p>
      </dsp:txBody>
      <dsp:txXfrm>
        <a:off x="2220" y="563925"/>
        <a:ext cx="2164688" cy="822499"/>
      </dsp:txXfrm>
    </dsp:sp>
    <dsp:sp modelId="{08FA859D-5FCA-4F15-B985-3E03E9AE2A1E}">
      <dsp:nvSpPr>
        <dsp:cNvPr id="0" name=""/>
        <dsp:cNvSpPr/>
      </dsp:nvSpPr>
      <dsp:spPr>
        <a:xfrm>
          <a:off x="2220" y="1386424"/>
          <a:ext cx="2164688" cy="2113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Consider the importance of multi-way communication, the use of technology and its limitations.</a:t>
          </a:r>
        </a:p>
        <a:p>
          <a:pPr marL="114300" lvl="1" indent="-114300" algn="l" defTabSz="622300">
            <a:lnSpc>
              <a:spcPct val="90000"/>
            </a:lnSpc>
            <a:spcBef>
              <a:spcPct val="0"/>
            </a:spcBef>
            <a:spcAft>
              <a:spcPct val="15000"/>
            </a:spcAft>
            <a:buChar char="•"/>
          </a:pPr>
          <a:r>
            <a:rPr lang="en-GB" sz="1400" kern="1200"/>
            <a:t>Consider the importance of change management.</a:t>
          </a:r>
          <a:endParaRPr lang="en-GB" sz="1400" kern="1200" dirty="0"/>
        </a:p>
        <a:p>
          <a:pPr marL="114300" lvl="1" indent="-114300" algn="l" defTabSz="622300">
            <a:lnSpc>
              <a:spcPct val="90000"/>
            </a:lnSpc>
            <a:spcBef>
              <a:spcPct val="0"/>
            </a:spcBef>
            <a:spcAft>
              <a:spcPct val="15000"/>
            </a:spcAft>
            <a:buChar char="•"/>
          </a:pPr>
          <a:r>
            <a:rPr lang="en-GB" sz="1400" kern="1200" dirty="0"/>
            <a:t>Reflect on the 4 key areas of transition.</a:t>
          </a:r>
        </a:p>
      </dsp:txBody>
      <dsp:txXfrm>
        <a:off x="2220" y="1386424"/>
        <a:ext cx="2164688" cy="2113649"/>
      </dsp:txXfrm>
    </dsp:sp>
    <dsp:sp modelId="{EB06EF9E-44E4-4F34-8B48-75C157FB924A}">
      <dsp:nvSpPr>
        <dsp:cNvPr id="0" name=""/>
        <dsp:cNvSpPr/>
      </dsp:nvSpPr>
      <dsp:spPr>
        <a:xfrm>
          <a:off x="2469965" y="563925"/>
          <a:ext cx="2164688" cy="8224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Session Two</a:t>
          </a:r>
        </a:p>
        <a:p>
          <a:pPr marL="0" lvl="0" indent="0" algn="ctr" defTabSz="622300">
            <a:lnSpc>
              <a:spcPct val="90000"/>
            </a:lnSpc>
            <a:spcBef>
              <a:spcPct val="0"/>
            </a:spcBef>
            <a:spcAft>
              <a:spcPct val="35000"/>
            </a:spcAft>
            <a:buNone/>
          </a:pPr>
          <a:r>
            <a:rPr lang="en-GB" sz="1400" kern="1200" dirty="0"/>
            <a:t>9 or 10 Feb</a:t>
          </a:r>
        </a:p>
        <a:p>
          <a:pPr marL="0" lvl="0" indent="0" algn="ctr" defTabSz="622300">
            <a:lnSpc>
              <a:spcPct val="90000"/>
            </a:lnSpc>
            <a:spcBef>
              <a:spcPct val="0"/>
            </a:spcBef>
            <a:spcAft>
              <a:spcPct val="35000"/>
            </a:spcAft>
            <a:buNone/>
          </a:pPr>
          <a:r>
            <a:rPr lang="en-GB" sz="1400" kern="1200" dirty="0"/>
            <a:t>3.30 – 4.30pm</a:t>
          </a:r>
        </a:p>
      </dsp:txBody>
      <dsp:txXfrm>
        <a:off x="2469965" y="563925"/>
        <a:ext cx="2164688" cy="822499"/>
      </dsp:txXfrm>
    </dsp:sp>
    <dsp:sp modelId="{378362BE-3DF0-40AB-94F6-A66AFDA0BB5F}">
      <dsp:nvSpPr>
        <dsp:cNvPr id="0" name=""/>
        <dsp:cNvSpPr/>
      </dsp:nvSpPr>
      <dsp:spPr>
        <a:xfrm>
          <a:off x="2469965" y="1386424"/>
          <a:ext cx="2164688" cy="2113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Consider, in depth, transition for vulnerable children and their families, what we do and what we can do better to reduce exclusion.</a:t>
          </a:r>
        </a:p>
      </dsp:txBody>
      <dsp:txXfrm>
        <a:off x="2469965" y="1386424"/>
        <a:ext cx="2164688" cy="2113649"/>
      </dsp:txXfrm>
    </dsp:sp>
    <dsp:sp modelId="{EDED5A62-232D-4D26-9FB1-546467B9792D}">
      <dsp:nvSpPr>
        <dsp:cNvPr id="0" name=""/>
        <dsp:cNvSpPr/>
      </dsp:nvSpPr>
      <dsp:spPr>
        <a:xfrm>
          <a:off x="4937710" y="563925"/>
          <a:ext cx="2164688" cy="8224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Session Three</a:t>
          </a:r>
        </a:p>
        <a:p>
          <a:pPr marL="0" lvl="0" indent="0" algn="ctr" defTabSz="622300">
            <a:lnSpc>
              <a:spcPct val="90000"/>
            </a:lnSpc>
            <a:spcBef>
              <a:spcPct val="0"/>
            </a:spcBef>
            <a:spcAft>
              <a:spcPct val="35000"/>
            </a:spcAft>
            <a:buNone/>
          </a:pPr>
          <a:r>
            <a:rPr lang="en-GB" sz="1400" kern="1200" dirty="0"/>
            <a:t>23 or 24 Feb</a:t>
          </a:r>
        </a:p>
        <a:p>
          <a:pPr marL="0" lvl="0" indent="0" algn="ctr" defTabSz="622300">
            <a:lnSpc>
              <a:spcPct val="90000"/>
            </a:lnSpc>
            <a:spcBef>
              <a:spcPct val="0"/>
            </a:spcBef>
            <a:spcAft>
              <a:spcPct val="35000"/>
            </a:spcAft>
            <a:buNone/>
          </a:pPr>
          <a:r>
            <a:rPr lang="en-GB" sz="1400" kern="1200" dirty="0"/>
            <a:t>3.30 – 4.30pm</a:t>
          </a:r>
        </a:p>
      </dsp:txBody>
      <dsp:txXfrm>
        <a:off x="4937710" y="563925"/>
        <a:ext cx="2164688" cy="822499"/>
      </dsp:txXfrm>
    </dsp:sp>
    <dsp:sp modelId="{0D18853D-777B-455D-B1FE-E069190EA7ED}">
      <dsp:nvSpPr>
        <dsp:cNvPr id="0" name=""/>
        <dsp:cNvSpPr/>
      </dsp:nvSpPr>
      <dsp:spPr>
        <a:xfrm>
          <a:off x="4937710" y="1386424"/>
          <a:ext cx="2164688" cy="2113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Consider good practice from 2020 and how to adapt and adopt new practices to support those moving to new settings/experiencing change in 2021.</a:t>
          </a:r>
        </a:p>
      </dsp:txBody>
      <dsp:txXfrm>
        <a:off x="4937710" y="1386424"/>
        <a:ext cx="2164688" cy="211364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209" cy="496744"/>
          </a:xfrm>
          <a:prstGeom prst="rect">
            <a:avLst/>
          </a:prstGeom>
        </p:spPr>
        <p:txBody>
          <a:bodyPr vert="horz" lIns="88624" tIns="44312" rIns="88624" bIns="44312" rtlCol="0"/>
          <a:lstStyle>
            <a:lvl1pPr algn="l">
              <a:defRPr sz="1200"/>
            </a:lvl1pPr>
          </a:lstStyle>
          <a:p>
            <a:endParaRPr lang="en-GB"/>
          </a:p>
        </p:txBody>
      </p:sp>
      <p:sp>
        <p:nvSpPr>
          <p:cNvPr id="3" name="Date Placeholder 2"/>
          <p:cNvSpPr>
            <a:spLocks noGrp="1"/>
          </p:cNvSpPr>
          <p:nvPr>
            <p:ph type="dt" sz="quarter" idx="1"/>
          </p:nvPr>
        </p:nvSpPr>
        <p:spPr>
          <a:xfrm>
            <a:off x="3884259" y="1"/>
            <a:ext cx="2972209" cy="496744"/>
          </a:xfrm>
          <a:prstGeom prst="rect">
            <a:avLst/>
          </a:prstGeom>
        </p:spPr>
        <p:txBody>
          <a:bodyPr vert="horz" lIns="88624" tIns="44312" rIns="88624" bIns="44312" rtlCol="0"/>
          <a:lstStyle>
            <a:lvl1pPr algn="r">
              <a:defRPr sz="1200"/>
            </a:lvl1pPr>
          </a:lstStyle>
          <a:p>
            <a:fld id="{33952516-F3B0-448C-A53D-4235710A7A92}" type="datetimeFigureOut">
              <a:rPr lang="en-GB" smtClean="0"/>
              <a:t>27/01/2021</a:t>
            </a:fld>
            <a:endParaRPr lang="en-GB"/>
          </a:p>
        </p:txBody>
      </p:sp>
      <p:sp>
        <p:nvSpPr>
          <p:cNvPr id="4" name="Footer Placeholder 3"/>
          <p:cNvSpPr>
            <a:spLocks noGrp="1"/>
          </p:cNvSpPr>
          <p:nvPr>
            <p:ph type="ftr" sz="quarter" idx="2"/>
          </p:nvPr>
        </p:nvSpPr>
        <p:spPr>
          <a:xfrm>
            <a:off x="1" y="9447401"/>
            <a:ext cx="2972209" cy="496744"/>
          </a:xfrm>
          <a:prstGeom prst="rect">
            <a:avLst/>
          </a:prstGeom>
        </p:spPr>
        <p:txBody>
          <a:bodyPr vert="horz" lIns="88624" tIns="44312" rIns="88624" bIns="44312" rtlCol="0" anchor="b"/>
          <a:lstStyle>
            <a:lvl1pPr algn="l">
              <a:defRPr sz="1200"/>
            </a:lvl1pPr>
          </a:lstStyle>
          <a:p>
            <a:endParaRPr lang="en-GB"/>
          </a:p>
        </p:txBody>
      </p:sp>
      <p:sp>
        <p:nvSpPr>
          <p:cNvPr id="5" name="Slide Number Placeholder 4"/>
          <p:cNvSpPr>
            <a:spLocks noGrp="1"/>
          </p:cNvSpPr>
          <p:nvPr>
            <p:ph type="sldNum" sz="quarter" idx="3"/>
          </p:nvPr>
        </p:nvSpPr>
        <p:spPr>
          <a:xfrm>
            <a:off x="3884259" y="9447401"/>
            <a:ext cx="2972209" cy="496744"/>
          </a:xfrm>
          <a:prstGeom prst="rect">
            <a:avLst/>
          </a:prstGeom>
        </p:spPr>
        <p:txBody>
          <a:bodyPr vert="horz" lIns="88624" tIns="44312" rIns="88624" bIns="44312" rtlCol="0" anchor="b"/>
          <a:lstStyle>
            <a:lvl1pPr algn="r">
              <a:defRPr sz="1200"/>
            </a:lvl1pPr>
          </a:lstStyle>
          <a:p>
            <a:fld id="{552AFB23-EBB9-4A25-A620-26D9B7B944B2}" type="slidenum">
              <a:rPr lang="en-GB" smtClean="0"/>
              <a:t>‹#›</a:t>
            </a:fld>
            <a:endParaRPr lang="en-GB"/>
          </a:p>
        </p:txBody>
      </p:sp>
    </p:spTree>
    <p:extLst>
      <p:ext uri="{BB962C8B-B14F-4D97-AF65-F5344CB8AC3E}">
        <p14:creationId xmlns:p14="http://schemas.microsoft.com/office/powerpoint/2010/main" val="407983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209" cy="496744"/>
          </a:xfrm>
          <a:prstGeom prst="rect">
            <a:avLst/>
          </a:prstGeom>
        </p:spPr>
        <p:txBody>
          <a:bodyPr vert="horz" lIns="88624" tIns="44312" rIns="88624" bIns="44312" rtlCol="0"/>
          <a:lstStyle>
            <a:lvl1pPr algn="l">
              <a:defRPr sz="1200"/>
            </a:lvl1pPr>
          </a:lstStyle>
          <a:p>
            <a:endParaRPr lang="en-GB"/>
          </a:p>
        </p:txBody>
      </p:sp>
      <p:sp>
        <p:nvSpPr>
          <p:cNvPr id="3" name="Date Placeholder 2"/>
          <p:cNvSpPr>
            <a:spLocks noGrp="1"/>
          </p:cNvSpPr>
          <p:nvPr>
            <p:ph type="dt" idx="1"/>
          </p:nvPr>
        </p:nvSpPr>
        <p:spPr>
          <a:xfrm>
            <a:off x="3884259" y="1"/>
            <a:ext cx="2972209" cy="496744"/>
          </a:xfrm>
          <a:prstGeom prst="rect">
            <a:avLst/>
          </a:prstGeom>
        </p:spPr>
        <p:txBody>
          <a:bodyPr vert="horz" lIns="88624" tIns="44312" rIns="88624" bIns="44312" rtlCol="0"/>
          <a:lstStyle>
            <a:lvl1pPr algn="r">
              <a:defRPr sz="1200"/>
            </a:lvl1pPr>
          </a:lstStyle>
          <a:p>
            <a:fld id="{E25118A7-E0DA-4F61-994A-99213ABBEA3F}" type="datetimeFigureOut">
              <a:rPr lang="en-GB" smtClean="0"/>
              <a:t>27/01/2021</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88624" tIns="44312" rIns="88624" bIns="44312" rtlCol="0" anchor="ctr"/>
          <a:lstStyle/>
          <a:p>
            <a:endParaRPr lang="en-GB"/>
          </a:p>
        </p:txBody>
      </p:sp>
      <p:sp>
        <p:nvSpPr>
          <p:cNvPr id="5" name="Notes Placeholder 4"/>
          <p:cNvSpPr>
            <a:spLocks noGrp="1"/>
          </p:cNvSpPr>
          <p:nvPr>
            <p:ph type="body" sz="quarter" idx="3"/>
          </p:nvPr>
        </p:nvSpPr>
        <p:spPr>
          <a:xfrm>
            <a:off x="685187" y="4723700"/>
            <a:ext cx="5487626" cy="4475328"/>
          </a:xfrm>
          <a:prstGeom prst="rect">
            <a:avLst/>
          </a:prstGeom>
        </p:spPr>
        <p:txBody>
          <a:bodyPr vert="horz" lIns="88624" tIns="44312" rIns="88624" bIns="44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7401"/>
            <a:ext cx="2972209" cy="496744"/>
          </a:xfrm>
          <a:prstGeom prst="rect">
            <a:avLst/>
          </a:prstGeom>
        </p:spPr>
        <p:txBody>
          <a:bodyPr vert="horz" lIns="88624" tIns="44312" rIns="88624" bIns="44312" rtlCol="0" anchor="b"/>
          <a:lstStyle>
            <a:lvl1pPr algn="l">
              <a:defRPr sz="1200"/>
            </a:lvl1pPr>
          </a:lstStyle>
          <a:p>
            <a:endParaRPr lang="en-GB"/>
          </a:p>
        </p:txBody>
      </p:sp>
      <p:sp>
        <p:nvSpPr>
          <p:cNvPr id="7" name="Slide Number Placeholder 6"/>
          <p:cNvSpPr>
            <a:spLocks noGrp="1"/>
          </p:cNvSpPr>
          <p:nvPr>
            <p:ph type="sldNum" sz="quarter" idx="5"/>
          </p:nvPr>
        </p:nvSpPr>
        <p:spPr>
          <a:xfrm>
            <a:off x="3884259" y="9447401"/>
            <a:ext cx="2972209" cy="496744"/>
          </a:xfrm>
          <a:prstGeom prst="rect">
            <a:avLst/>
          </a:prstGeom>
        </p:spPr>
        <p:txBody>
          <a:bodyPr vert="horz" lIns="88624" tIns="44312" rIns="88624" bIns="44312" rtlCol="0" anchor="b"/>
          <a:lstStyle>
            <a:lvl1pPr algn="r">
              <a:defRPr sz="1200"/>
            </a:lvl1pPr>
          </a:lstStyle>
          <a:p>
            <a:fld id="{26772EB6-3975-4D52-80ED-BFAA1A69427F}" type="slidenum">
              <a:rPr lang="en-GB" smtClean="0"/>
              <a:t>‹#›</a:t>
            </a:fld>
            <a:endParaRPr lang="en-GB"/>
          </a:p>
        </p:txBody>
      </p:sp>
    </p:spTree>
    <p:extLst>
      <p:ext uri="{BB962C8B-B14F-4D97-AF65-F5344CB8AC3E}">
        <p14:creationId xmlns:p14="http://schemas.microsoft.com/office/powerpoint/2010/main" val="100058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50510/School_national_restrictions_guidance.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772EB6-3975-4D52-80ED-BFAA1A69427F}" type="slidenum">
              <a:rPr lang="en-GB" smtClean="0"/>
              <a:t>1</a:t>
            </a:fld>
            <a:endParaRPr lang="en-GB"/>
          </a:p>
        </p:txBody>
      </p:sp>
    </p:spTree>
    <p:extLst>
      <p:ext uri="{BB962C8B-B14F-4D97-AF65-F5344CB8AC3E}">
        <p14:creationId xmlns:p14="http://schemas.microsoft.com/office/powerpoint/2010/main" val="326799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772EB6-3975-4D52-80ED-BFAA1A69427F}" type="slidenum">
              <a:rPr lang="en-GB" smtClean="0"/>
              <a:t>26</a:t>
            </a:fld>
            <a:endParaRPr lang="en-GB"/>
          </a:p>
        </p:txBody>
      </p:sp>
    </p:spTree>
    <p:extLst>
      <p:ext uri="{BB962C8B-B14F-4D97-AF65-F5344CB8AC3E}">
        <p14:creationId xmlns:p14="http://schemas.microsoft.com/office/powerpoint/2010/main" val="301188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772EB6-3975-4D52-80ED-BFAA1A69427F}" type="slidenum">
              <a:rPr lang="en-GB" smtClean="0"/>
              <a:t>32</a:t>
            </a:fld>
            <a:endParaRPr lang="en-GB"/>
          </a:p>
        </p:txBody>
      </p:sp>
    </p:spTree>
    <p:extLst>
      <p:ext uri="{BB962C8B-B14F-4D97-AF65-F5344CB8AC3E}">
        <p14:creationId xmlns:p14="http://schemas.microsoft.com/office/powerpoint/2010/main" val="213024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6772EB6-3975-4D52-80ED-BFAA1A69427F}" type="slidenum">
              <a:rPr lang="en-GB" smtClean="0"/>
              <a:t>33</a:t>
            </a:fld>
            <a:endParaRPr lang="en-GB"/>
          </a:p>
        </p:txBody>
      </p:sp>
    </p:spTree>
    <p:extLst>
      <p:ext uri="{BB962C8B-B14F-4D97-AF65-F5344CB8AC3E}">
        <p14:creationId xmlns:p14="http://schemas.microsoft.com/office/powerpoint/2010/main" val="302783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specifically pages 46-50 Remote Learning of </a:t>
            </a:r>
            <a:r>
              <a:rPr kumimoji="0" lang="en-GB" b="0" i="0" u="none" strike="noStrike" kern="1200" cap="none" spc="0" normalizeH="0" baseline="0" noProof="0" dirty="0">
                <a:ln>
                  <a:noFill/>
                </a:ln>
                <a:solidFill>
                  <a:prstClr val="black"/>
                </a:solidFill>
                <a:effectLst/>
                <a:uLnTx/>
                <a:uFillTx/>
                <a:latin typeface="Arial"/>
                <a:ea typeface="+mj-ea"/>
                <a:cs typeface="Arial" panose="020B0604020202020204" pitchFamily="34" charset="0"/>
              </a:rPr>
              <a:t>Restricting attendance during the national lockdown: schools January 2021 </a:t>
            </a:r>
            <a:r>
              <a:rPr kumimoji="0" lang="en-GB" sz="1200" b="0" i="0" u="none" strike="noStrike" kern="1200" cap="none" spc="0" normalizeH="0" baseline="0" noProof="0" dirty="0">
                <a:ln>
                  <a:noFill/>
                </a:ln>
                <a:solidFill>
                  <a:prstClr val="black"/>
                </a:solidFill>
                <a:effectLst/>
                <a:uLnTx/>
                <a:uFillTx/>
                <a:latin typeface="Arial"/>
                <a:ea typeface="+mj-ea"/>
                <a:cs typeface="Arial" panose="020B0604020202020204" pitchFamily="34" charset="0"/>
                <a:hlinkClick r:id="rId3"/>
              </a:rPr>
              <a:t>https://assets.publishing.service.gov.uk/government/uploads/system/uploads/attachment_data/file/950510/School_national_restrictions_guidance.pdf</a:t>
            </a:r>
            <a:endParaRPr lang="en-GB" dirty="0"/>
          </a:p>
        </p:txBody>
      </p:sp>
      <p:sp>
        <p:nvSpPr>
          <p:cNvPr id="4" name="Slide Number Placeholder 3"/>
          <p:cNvSpPr>
            <a:spLocks noGrp="1"/>
          </p:cNvSpPr>
          <p:nvPr>
            <p:ph type="sldNum" sz="quarter" idx="5"/>
          </p:nvPr>
        </p:nvSpPr>
        <p:spPr/>
        <p:txBody>
          <a:bodyPr/>
          <a:lstStyle/>
          <a:p>
            <a:fld id="{4FD32D4E-538F-435E-B16E-FFC619E65B0E}" type="slidenum">
              <a:rPr lang="en-GB" smtClean="0"/>
              <a:t>37</a:t>
            </a:fld>
            <a:endParaRPr lang="en-GB"/>
          </a:p>
        </p:txBody>
      </p:sp>
    </p:spTree>
    <p:extLst>
      <p:ext uri="{BB962C8B-B14F-4D97-AF65-F5344CB8AC3E}">
        <p14:creationId xmlns:p14="http://schemas.microsoft.com/office/powerpoint/2010/main" val="256189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85105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916831"/>
            <a:ext cx="8229600" cy="40324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51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995"/>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688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916832"/>
            <a:ext cx="40386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16832"/>
            <a:ext cx="40386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004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700808"/>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8880"/>
            <a:ext cx="4040188" cy="36004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709118"/>
            <a:ext cx="4041775"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48880"/>
            <a:ext cx="4041775" cy="3600400"/>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3960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03216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58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1916831"/>
            <a:ext cx="5111750" cy="4032449"/>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916832"/>
            <a:ext cx="3008313" cy="4030555"/>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278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752" y="4800600"/>
            <a:ext cx="54864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453752"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453752" y="5367338"/>
            <a:ext cx="54864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998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131024"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916831"/>
            <a:ext cx="8229600" cy="40324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1208" b="43192"/>
          <a:stretch/>
        </p:blipFill>
        <p:spPr bwMode="auto">
          <a:xfrm>
            <a:off x="7436139" y="4653135"/>
            <a:ext cx="1888389" cy="221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912480" y="260648"/>
            <a:ext cx="1980000" cy="76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96000" y="6062400"/>
            <a:ext cx="1911600" cy="507600"/>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9792" y="6021288"/>
            <a:ext cx="1911600" cy="601642"/>
          </a:xfrm>
          <a:prstGeom prst="rect">
            <a:avLst/>
          </a:prstGeom>
        </p:spPr>
      </p:pic>
    </p:spTree>
    <p:extLst>
      <p:ext uri="{BB962C8B-B14F-4D97-AF65-F5344CB8AC3E}">
        <p14:creationId xmlns:p14="http://schemas.microsoft.com/office/powerpoint/2010/main" val="28384721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hants.gov.uk/socialcareandhealth/%20childrenandfamilies/specialneeds/sen-pathwa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sendgateway.org.uk/wholeschool-send/sencos-area/"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educationendowmentfoundation.org.uk/tools/making-best-use-of-teaching-assistants/"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hants.gov.uk/educationandlearning/educationalpsychology/Transition"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fish.hants.gov.uk/kb5/hampshire/directory/localoffer.page"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s://educationendowmentfoundation.org.uk/public/files/Presentations/Publications/EEF_Lit_%20Review_NeuroscienceAndEducation.pdf/" TargetMode="External"/><Relationship Id="rId3" Type="http://schemas.openxmlformats.org/officeDocument/2006/relationships/hyperlink" Target="https://educationendowmentfoundation.org.uk/evidence-summaries/teaching-learning-toolkit/" TargetMode="External"/><Relationship Id="rId7" Type="http://schemas.openxmlformats.org/officeDocument/2006/relationships/hyperlink" Target="https://educationendowmentfoundation.org.uk/%20evidence-summaries/evidence-reviews/behaviour/" TargetMode="External"/><Relationship Id="rId2" Type="http://schemas.openxmlformats.org/officeDocument/2006/relationships/hyperlink" Target="https://educationendowmentfoundation.org.uk/" TargetMode="External"/><Relationship Id="rId1" Type="http://schemas.openxmlformats.org/officeDocument/2006/relationships/slideLayout" Target="../slideLayouts/slideLayout2.xml"/><Relationship Id="rId6" Type="http://schemas.openxmlformats.org/officeDocument/2006/relationships/hyperlink" Target="https://educationendowmentfoundation.org.uk/tools/guidance-reports/making-best-use-of-teaching-assistants/" TargetMode="External"/><Relationship Id="rId5" Type="http://schemas.openxmlformats.org/officeDocument/2006/relationships/hyperlink" Target="https://educationendowmentfoundation.org.uk/%20tools/guidance-reports/special-educational-needsdisabilities/#recommendation-1" TargetMode="External"/><Relationship Id="rId4" Type="http://schemas.openxmlformats.org/officeDocument/2006/relationships/hyperlink" Target="https://educationendowmentfoundation.org.uk/tools/%20guidance-reports/metacognition-and-self-regulatedlearning/" TargetMode="External"/><Relationship Id="rId9" Type="http://schemas.openxmlformats.org/officeDocument/2006/relationships/hyperlink" Target="https://educationendowmentfoundation.org.uk/tools/guidance-reports/social-and-emotional-lear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send-codeof-practice-0-to-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ambridgeinternational.org/about-us/" TargetMode="External"/><Relationship Id="rId5" Type="http://schemas.openxmlformats.org/officeDocument/2006/relationships/hyperlink" Target="https://www.sendgateway.org.uk/" TargetMode="External"/><Relationship Id="rId4" Type="http://schemas.openxmlformats.org/officeDocument/2006/relationships/hyperlink" Target="https://www.gov.uk/topic/schools-colleges-childrensservices/special-educational-needs-disabilitie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hants.gov.uk/educationandlearning/%20educationinclusionservice" TargetMode="External"/><Relationship Id="rId3" Type="http://schemas.openxmlformats.org/officeDocument/2006/relationships/hyperlink" Target="https://www.hants.gov.uk/educationandlearning/%20educationalpsychology" TargetMode="External"/><Relationship Id="rId7" Type="http://schemas.openxmlformats.org/officeDocument/2006/relationships/hyperlink" Target="https://www.iow.gov.uk/Residents/care-support-andhousing/SEND-Reforms/Special-Education-NeedsSEN/Children-and-families-act-20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ants.gov.uk/socialcareandhealth/%20childrenandfamilies/specialneeds/contacts" TargetMode="External"/><Relationship Id="rId11" Type="http://schemas.openxmlformats.org/officeDocument/2006/relationships/hyperlink" Target="https://hias-moodle.mylearningapp.com/" TargetMode="External"/><Relationship Id="rId5" Type="http://schemas.openxmlformats.org/officeDocument/2006/relationships/hyperlink" Target="https://www.hants.gov.uk/educationandlearning/educationinclusionservice/primarybehaviourservice" TargetMode="External"/><Relationship Id="rId10" Type="http://schemas.openxmlformats.org/officeDocument/2006/relationships/hyperlink" Target="https://www.hants.gov.uk/educationandlearning/emtas" TargetMode="External"/><Relationship Id="rId4" Type="http://schemas.openxmlformats.org/officeDocument/2006/relationships/hyperlink" Target="https://www.hants.gov.uk/socialcareandhealth/%20childrenandfamilies/specialneeds/specialistadvisory" TargetMode="External"/><Relationship Id="rId9" Type="http://schemas.openxmlformats.org/officeDocument/2006/relationships/hyperlink" Target="https://www.hants.gov.uk/educationandlearning/virtual-schoo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owsendiass.co.uk/" TargetMode="External"/><Relationship Id="rId2" Type="http://schemas.openxmlformats.org/officeDocument/2006/relationships/hyperlink" Target="https://www.hampshiresendiass.co.uk/" TargetMode="External"/><Relationship Id="rId1" Type="http://schemas.openxmlformats.org/officeDocument/2006/relationships/slideLayout" Target="../slideLayouts/slideLayout2.xml"/><Relationship Id="rId5" Type="http://schemas.openxmlformats.org/officeDocument/2006/relationships/hyperlink" Target="http://www.parentsvoice-iw.co.uk/" TargetMode="External"/><Relationship Id="rId4" Type="http://schemas.openxmlformats.org/officeDocument/2006/relationships/hyperlink" Target="http://www.hpcn.org.uk/"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hyperlink" Target="https://get-help-with-remote-education.education.gov.uk/send.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ducationendowmentfoundation.org.uk/public/files/Publications/Covid-19_Resources/Remote_learning_evidence_review/Rapid_Evidence_Assessment_summary.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ationalstar.org/products-services-facilities/star-technology/accessible-tech/send-support-hub/" TargetMode="External"/><Relationship Id="rId2" Type="http://schemas.openxmlformats.org/officeDocument/2006/relationships/hyperlink" Target="https://educationendowmentfoundation.org.uk/tools/guidance-reports/metacognition-and-self-regulated-learnin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905" y="2694930"/>
            <a:ext cx="549900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24644" y="4221088"/>
            <a:ext cx="7772400" cy="1470025"/>
          </a:xfrm>
        </p:spPr>
        <p:txBody>
          <a:bodyPr/>
          <a:lstStyle/>
          <a:p>
            <a:pPr algn="ctr"/>
            <a:r>
              <a:rPr lang="en-GB" dirty="0"/>
              <a:t>Inclusive Schools, Inclusive Leaders</a:t>
            </a:r>
            <a:br>
              <a:rPr lang="en-GB" dirty="0"/>
            </a:br>
            <a:r>
              <a:rPr lang="en-GB" sz="2400" dirty="0"/>
              <a:t>Session 2  SEND Support Guidance Document</a:t>
            </a:r>
            <a:br>
              <a:rPr lang="en-GB" sz="2400" dirty="0"/>
            </a:br>
            <a:r>
              <a:rPr lang="en-GB" sz="2400" dirty="0"/>
              <a:t>2</a:t>
            </a:r>
            <a:r>
              <a:rPr lang="en-GB" sz="2400" baseline="30000" dirty="0"/>
              <a:t>nd</a:t>
            </a:r>
            <a:r>
              <a:rPr lang="en-GB" sz="2400" dirty="0"/>
              <a:t> February 2021</a:t>
            </a:r>
            <a:br>
              <a:rPr lang="en-GB" dirty="0"/>
            </a:br>
            <a:r>
              <a:rPr lang="en-GB" sz="1400" dirty="0"/>
              <a:t>Caroline Wilkins School Improvement Manager Havant and East Hants</a:t>
            </a:r>
            <a:endParaRPr lang="en-GB" dirty="0"/>
          </a:p>
        </p:txBody>
      </p:sp>
      <p:sp>
        <p:nvSpPr>
          <p:cNvPr id="4" name="Title 1"/>
          <p:cNvSpPr txBox="1">
            <a:spLocks/>
          </p:cNvSpPr>
          <p:nvPr/>
        </p:nvSpPr>
        <p:spPr>
          <a:xfrm>
            <a:off x="457199" y="1268760"/>
            <a:ext cx="8507288" cy="142617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3200" kern="1200">
                <a:solidFill>
                  <a:schemeClr val="dk1"/>
                </a:solidFill>
                <a:latin typeface="Arial" panose="020B0604020202020204" pitchFamily="34" charset="0"/>
                <a:ea typeface="+mn-ea"/>
                <a:cs typeface="Arial" panose="020B060402020202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dirty="0"/>
              <a:t>Havant and East Hants 2020 – 2021</a:t>
            </a:r>
            <a:br>
              <a:rPr lang="en-GB" b="1" dirty="0"/>
            </a:br>
            <a:r>
              <a:rPr lang="en-GB" sz="2800" b="1" dirty="0">
                <a:solidFill>
                  <a:srgbClr val="0070C0"/>
                </a:solidFill>
              </a:rPr>
              <a:t>Every School Good for Every Child</a:t>
            </a:r>
            <a:endParaRPr lang="en-GB" sz="2800" dirty="0">
              <a:solidFill>
                <a:srgbClr val="0070C0"/>
              </a:solidFill>
            </a:endParaRPr>
          </a:p>
        </p:txBody>
      </p:sp>
    </p:spTree>
    <p:extLst>
      <p:ext uri="{BB962C8B-B14F-4D97-AF65-F5344CB8AC3E}">
        <p14:creationId xmlns:p14="http://schemas.microsoft.com/office/powerpoint/2010/main" val="172396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8BAAE-ABB1-449A-A810-60095CA9B0D0}"/>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High Quality Inclusive Teaching</a:t>
            </a:r>
          </a:p>
        </p:txBody>
      </p:sp>
      <p:sp>
        <p:nvSpPr>
          <p:cNvPr id="8" name="Content Placeholder 7">
            <a:extLst>
              <a:ext uri="{FF2B5EF4-FFF2-40B4-BE49-F238E27FC236}">
                <a16:creationId xmlns:a16="http://schemas.microsoft.com/office/drawing/2014/main" id="{A9F1BDF8-45E9-4FFD-8E3B-9DCDD04204DB}"/>
              </a:ext>
            </a:extLst>
          </p:cNvPr>
          <p:cNvSpPr>
            <a:spLocks noGrp="1"/>
          </p:cNvSpPr>
          <p:nvPr>
            <p:ph sz="half" idx="1"/>
          </p:nvPr>
        </p:nvSpPr>
        <p:spPr>
          <a:xfrm>
            <a:off x="457200" y="1556792"/>
            <a:ext cx="4038600" cy="4392488"/>
          </a:xfrm>
        </p:spPr>
        <p:txBody>
          <a:bodyPr>
            <a:noAutofit/>
          </a:bodyPr>
          <a:lstStyle/>
          <a:p>
            <a:pPr>
              <a:buFont typeface="Wingdings" panose="05000000000000000000" pitchFamily="2" charset="2"/>
              <a:buChar char="ü"/>
            </a:pPr>
            <a:r>
              <a:rPr lang="en-GB" sz="1600" dirty="0"/>
              <a:t>Skilled pedagogical intervention; using knowledge of how CYP learn to craft and re-shape learning experiences</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Modelling to reveal the thought processes of an ‘expert’ learner, to aid understanding and help develop metacognitive skills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Dedicated teaching of metacognitive skills; helping CYP to understand how they learn and to make decisions about learning, in order to problem-solve and select  the most effective learning strategies for different  tasks/contexts</a:t>
            </a:r>
          </a:p>
        </p:txBody>
      </p:sp>
      <p:sp>
        <p:nvSpPr>
          <p:cNvPr id="9" name="Content Placeholder 8">
            <a:extLst>
              <a:ext uri="{FF2B5EF4-FFF2-40B4-BE49-F238E27FC236}">
                <a16:creationId xmlns:a16="http://schemas.microsoft.com/office/drawing/2014/main" id="{F4826815-7858-48CB-8592-E547910634C2}"/>
              </a:ext>
            </a:extLst>
          </p:cNvPr>
          <p:cNvSpPr>
            <a:spLocks noGrp="1"/>
          </p:cNvSpPr>
          <p:nvPr>
            <p:ph sz="half" idx="2"/>
          </p:nvPr>
        </p:nvSpPr>
        <p:spPr>
          <a:xfrm>
            <a:off x="4648200" y="1556792"/>
            <a:ext cx="4038600" cy="4392488"/>
          </a:xfrm>
        </p:spPr>
        <p:txBody>
          <a:bodyPr>
            <a:noAutofit/>
          </a:bodyPr>
          <a:lstStyle/>
          <a:p>
            <a:pPr>
              <a:buFont typeface="Wingdings" panose="05000000000000000000" pitchFamily="2" charset="2"/>
              <a:buChar char="ü"/>
            </a:pPr>
            <a:r>
              <a:rPr lang="en-GB" sz="1600" dirty="0"/>
              <a:t>Building on prior knowledge, understanding, skills and ideas which CYP bring to new and subsequent learning opportunities and experiences</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Embedding key skills and understandings to gain fluency and mastery across different contexts of learning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Opportunities to elaborate on learning; to use describing and explaining which helps integrate new information with prior knowledge and embed it in memory </a:t>
            </a:r>
          </a:p>
        </p:txBody>
      </p:sp>
    </p:spTree>
    <p:extLst>
      <p:ext uri="{BB962C8B-B14F-4D97-AF65-F5344CB8AC3E}">
        <p14:creationId xmlns:p14="http://schemas.microsoft.com/office/powerpoint/2010/main" val="73253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8BAAE-ABB1-449A-A810-60095CA9B0D0}"/>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High Quality Inclusive Teaching</a:t>
            </a:r>
          </a:p>
        </p:txBody>
      </p:sp>
      <p:sp>
        <p:nvSpPr>
          <p:cNvPr id="8" name="Content Placeholder 7">
            <a:extLst>
              <a:ext uri="{FF2B5EF4-FFF2-40B4-BE49-F238E27FC236}">
                <a16:creationId xmlns:a16="http://schemas.microsoft.com/office/drawing/2014/main" id="{A9F1BDF8-45E9-4FFD-8E3B-9DCDD04204DB}"/>
              </a:ext>
            </a:extLst>
          </p:cNvPr>
          <p:cNvSpPr>
            <a:spLocks noGrp="1"/>
          </p:cNvSpPr>
          <p:nvPr>
            <p:ph sz="half" idx="1"/>
          </p:nvPr>
        </p:nvSpPr>
        <p:spPr>
          <a:xfrm>
            <a:off x="457200" y="1556792"/>
            <a:ext cx="4191000" cy="4392488"/>
          </a:xfrm>
        </p:spPr>
        <p:txBody>
          <a:bodyPr>
            <a:noAutofit/>
          </a:bodyPr>
          <a:lstStyle/>
          <a:p>
            <a:pPr>
              <a:buFont typeface="Wingdings" panose="05000000000000000000" pitchFamily="2" charset="2"/>
              <a:buChar char="ü"/>
            </a:pPr>
            <a:r>
              <a:rPr lang="en-GB" sz="1600" dirty="0"/>
              <a:t>Planned sequences and cycles of learning which  facilitate mastery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Pre-teaching which acknowledges the different starting points of CYP and attempts to enable all CYP to access the core teaching and learning from the main lesson(s), as opposed to a ‘deficit’ model of catch-up which is implemented when a child has struggled with learning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Flexibility in teaching and learning to adjust and personalise in response to CYP, whilst ensuring that any long-term and generic adaptation is always available, practised routinely and part of everyday adjustment if needed </a:t>
            </a:r>
          </a:p>
        </p:txBody>
      </p:sp>
      <p:sp>
        <p:nvSpPr>
          <p:cNvPr id="9" name="Content Placeholder 8">
            <a:extLst>
              <a:ext uri="{FF2B5EF4-FFF2-40B4-BE49-F238E27FC236}">
                <a16:creationId xmlns:a16="http://schemas.microsoft.com/office/drawing/2014/main" id="{F4826815-7858-48CB-8592-E547910634C2}"/>
              </a:ext>
            </a:extLst>
          </p:cNvPr>
          <p:cNvSpPr>
            <a:spLocks noGrp="1"/>
          </p:cNvSpPr>
          <p:nvPr>
            <p:ph sz="half" idx="2"/>
          </p:nvPr>
        </p:nvSpPr>
        <p:spPr>
          <a:xfrm>
            <a:off x="4648200" y="1556792"/>
            <a:ext cx="4038600" cy="4392488"/>
          </a:xfrm>
        </p:spPr>
        <p:txBody>
          <a:bodyPr>
            <a:noAutofit/>
          </a:bodyPr>
          <a:lstStyle/>
          <a:p>
            <a:pPr>
              <a:buFont typeface="Wingdings" panose="05000000000000000000" pitchFamily="2" charset="2"/>
              <a:buChar char="ü"/>
            </a:pPr>
            <a:r>
              <a:rPr lang="en-GB" sz="1600" dirty="0"/>
              <a:t>Dedicated subject-specific time as appropriate, as well as integrated learning and connecting learning journeys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The explicit teaching of key vocabulary to assist in conceptual understanding and building knowledge</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Effective subject-specific pedagogy</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Variation in how learning and understanding is communicated and recorded </a:t>
            </a:r>
          </a:p>
          <a:p>
            <a:pPr>
              <a:buFont typeface="Wingdings" panose="05000000000000000000" pitchFamily="2" charset="2"/>
              <a:buChar char="ü"/>
            </a:pPr>
            <a:endParaRPr lang="en-GB" sz="1600" dirty="0"/>
          </a:p>
        </p:txBody>
      </p:sp>
    </p:spTree>
    <p:extLst>
      <p:ext uri="{BB962C8B-B14F-4D97-AF65-F5344CB8AC3E}">
        <p14:creationId xmlns:p14="http://schemas.microsoft.com/office/powerpoint/2010/main" val="119212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8BAAE-ABB1-449A-A810-60095CA9B0D0}"/>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High Quality Inclusive Teaching</a:t>
            </a:r>
          </a:p>
        </p:txBody>
      </p:sp>
      <p:sp>
        <p:nvSpPr>
          <p:cNvPr id="8" name="Content Placeholder 7">
            <a:extLst>
              <a:ext uri="{FF2B5EF4-FFF2-40B4-BE49-F238E27FC236}">
                <a16:creationId xmlns:a16="http://schemas.microsoft.com/office/drawing/2014/main" id="{A9F1BDF8-45E9-4FFD-8E3B-9DCDD04204DB}"/>
              </a:ext>
            </a:extLst>
          </p:cNvPr>
          <p:cNvSpPr>
            <a:spLocks noGrp="1"/>
          </p:cNvSpPr>
          <p:nvPr>
            <p:ph sz="half" idx="1"/>
          </p:nvPr>
        </p:nvSpPr>
        <p:spPr>
          <a:xfrm>
            <a:off x="457200" y="1556792"/>
            <a:ext cx="4038600" cy="4392488"/>
          </a:xfrm>
        </p:spPr>
        <p:txBody>
          <a:bodyPr>
            <a:noAutofit/>
          </a:bodyPr>
          <a:lstStyle/>
          <a:p>
            <a:pPr>
              <a:buFont typeface="Wingdings" panose="05000000000000000000" pitchFamily="2" charset="2"/>
              <a:buChar char="ü"/>
            </a:pPr>
            <a:r>
              <a:rPr lang="en-GB" sz="1600" dirty="0"/>
              <a:t>Strong and effective adult to CYP and CYP to  CYP interactions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Understanding of CYP and their contexts, their personalities, ways of working with the CYP to gain positive engagement and promote self-driven learning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Opportunities to learn in different ways, with collaborative learning recognised as a highly effective strategy, particularly for those who have had difficulty with the learning previously (alongside a recognition  that how to learn collaboratively also needs to be  taught explicitly) </a:t>
            </a:r>
          </a:p>
        </p:txBody>
      </p:sp>
      <p:sp>
        <p:nvSpPr>
          <p:cNvPr id="9" name="Content Placeholder 8">
            <a:extLst>
              <a:ext uri="{FF2B5EF4-FFF2-40B4-BE49-F238E27FC236}">
                <a16:creationId xmlns:a16="http://schemas.microsoft.com/office/drawing/2014/main" id="{F4826815-7858-48CB-8592-E547910634C2}"/>
              </a:ext>
            </a:extLst>
          </p:cNvPr>
          <p:cNvSpPr>
            <a:spLocks noGrp="1"/>
          </p:cNvSpPr>
          <p:nvPr>
            <p:ph sz="half" idx="2"/>
          </p:nvPr>
        </p:nvSpPr>
        <p:spPr>
          <a:xfrm>
            <a:off x="4648200" y="1556792"/>
            <a:ext cx="4038600" cy="4392488"/>
          </a:xfrm>
        </p:spPr>
        <p:txBody>
          <a:bodyPr>
            <a:noAutofit/>
          </a:bodyPr>
          <a:lstStyle/>
          <a:p>
            <a:pPr>
              <a:buFont typeface="Wingdings" panose="05000000000000000000" pitchFamily="2" charset="2"/>
              <a:buChar char="ü"/>
            </a:pPr>
            <a:r>
              <a:rPr lang="en-GB" sz="1600" dirty="0"/>
              <a:t>Use of flexible groupings to promote active pupil engagement with their learning and to encourage focused oral participation; assessment and/or prior attainment in that or other subjects not always determining a group</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The impact of any adjustments, personalisation, intervention or support critically evaluated, with  these evaluations used to inform subsequent teaching  and learning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Strong, positive relationships within the learning environment; unconditional positive regard for CYP </a:t>
            </a:r>
          </a:p>
        </p:txBody>
      </p:sp>
    </p:spTree>
    <p:extLst>
      <p:ext uri="{BB962C8B-B14F-4D97-AF65-F5344CB8AC3E}">
        <p14:creationId xmlns:p14="http://schemas.microsoft.com/office/powerpoint/2010/main" val="238190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8BAAE-ABB1-449A-A810-60095CA9B0D0}"/>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High Quality Inclusive Teaching</a:t>
            </a:r>
          </a:p>
        </p:txBody>
      </p:sp>
      <p:sp>
        <p:nvSpPr>
          <p:cNvPr id="8" name="Content Placeholder 7">
            <a:extLst>
              <a:ext uri="{FF2B5EF4-FFF2-40B4-BE49-F238E27FC236}">
                <a16:creationId xmlns:a16="http://schemas.microsoft.com/office/drawing/2014/main" id="{A9F1BDF8-45E9-4FFD-8E3B-9DCDD04204DB}"/>
              </a:ext>
            </a:extLst>
          </p:cNvPr>
          <p:cNvSpPr>
            <a:spLocks noGrp="1"/>
          </p:cNvSpPr>
          <p:nvPr>
            <p:ph sz="half" idx="1"/>
          </p:nvPr>
        </p:nvSpPr>
        <p:spPr>
          <a:xfrm>
            <a:off x="457200" y="1556792"/>
            <a:ext cx="4038600" cy="4392488"/>
          </a:xfrm>
        </p:spPr>
        <p:txBody>
          <a:bodyPr>
            <a:noAutofit/>
          </a:bodyPr>
          <a:lstStyle/>
          <a:p>
            <a:pPr>
              <a:buFont typeface="Wingdings" panose="05000000000000000000" pitchFamily="2" charset="2"/>
              <a:buChar char="ü"/>
            </a:pPr>
            <a:r>
              <a:rPr lang="en-GB" sz="1600" dirty="0"/>
              <a:t>A physical environment which is conducive to learning, taking into account such aspects as sensory needs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Effective, skilled classroom management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Skilled deployment of any additional adults with appropriate training and clear, focused remits to support learning, independence, metacognition and self-regulation</a:t>
            </a:r>
          </a:p>
        </p:txBody>
      </p:sp>
      <p:sp>
        <p:nvSpPr>
          <p:cNvPr id="9" name="Content Placeholder 8">
            <a:extLst>
              <a:ext uri="{FF2B5EF4-FFF2-40B4-BE49-F238E27FC236}">
                <a16:creationId xmlns:a16="http://schemas.microsoft.com/office/drawing/2014/main" id="{F4826815-7858-48CB-8592-E547910634C2}"/>
              </a:ext>
            </a:extLst>
          </p:cNvPr>
          <p:cNvSpPr>
            <a:spLocks noGrp="1"/>
          </p:cNvSpPr>
          <p:nvPr>
            <p:ph sz="half" idx="2"/>
          </p:nvPr>
        </p:nvSpPr>
        <p:spPr>
          <a:xfrm>
            <a:off x="4648200" y="1556792"/>
            <a:ext cx="4038600" cy="4392488"/>
          </a:xfrm>
        </p:spPr>
        <p:txBody>
          <a:bodyPr>
            <a:noAutofit/>
          </a:bodyPr>
          <a:lstStyle/>
          <a:p>
            <a:pPr>
              <a:buFont typeface="Wingdings" panose="05000000000000000000" pitchFamily="2" charset="2"/>
              <a:buChar char="ü"/>
            </a:pPr>
            <a:r>
              <a:rPr lang="en-GB" sz="1600" dirty="0"/>
              <a:t>The use of equipment, practical demonstration and concrete representation to support learning</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Explicit teaching of how to use different resources to support learning</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Appropriate use of modern technology such as programmes designed for problem-solving and open-ended learning for CYP, as well as resources to support teaching, such as interactive boards and learning platform</a:t>
            </a:r>
          </a:p>
        </p:txBody>
      </p:sp>
    </p:spTree>
    <p:extLst>
      <p:ext uri="{BB962C8B-B14F-4D97-AF65-F5344CB8AC3E}">
        <p14:creationId xmlns:p14="http://schemas.microsoft.com/office/powerpoint/2010/main" val="294915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73ED46-A28C-4AAF-BC09-0F4423C558EC}"/>
              </a:ext>
            </a:extLst>
          </p:cNvPr>
          <p:cNvPicPr>
            <a:picLocks noChangeAspect="1"/>
          </p:cNvPicPr>
          <p:nvPr/>
        </p:nvPicPr>
        <p:blipFill>
          <a:blip r:embed="rId2"/>
          <a:stretch>
            <a:fillRect/>
          </a:stretch>
        </p:blipFill>
        <p:spPr>
          <a:xfrm>
            <a:off x="395536" y="548680"/>
            <a:ext cx="6538742" cy="5287941"/>
          </a:xfrm>
          <a:prstGeom prst="rect">
            <a:avLst/>
          </a:prstGeom>
        </p:spPr>
      </p:pic>
    </p:spTree>
    <p:extLst>
      <p:ext uri="{BB962C8B-B14F-4D97-AF65-F5344CB8AC3E}">
        <p14:creationId xmlns:p14="http://schemas.microsoft.com/office/powerpoint/2010/main" val="425331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749E-7C60-4B8D-A0A4-A6DB2FCE737C}"/>
              </a:ext>
            </a:extLst>
          </p:cNvPr>
          <p:cNvSpPr>
            <a:spLocks noGrp="1"/>
          </p:cNvSpPr>
          <p:nvPr>
            <p:ph type="title"/>
          </p:nvPr>
        </p:nvSpPr>
        <p:spPr/>
        <p:txBody>
          <a:bodyPr/>
          <a:lstStyle/>
          <a:p>
            <a:r>
              <a:rPr lang="en-GB" dirty="0">
                <a:solidFill>
                  <a:srgbClr val="0070C0"/>
                </a:solidFill>
              </a:rPr>
              <a:t>2.3 Identification of SEND</a:t>
            </a:r>
            <a:br>
              <a:rPr lang="en-GB" dirty="0"/>
            </a:br>
            <a:endParaRPr lang="en-GB" dirty="0"/>
          </a:p>
        </p:txBody>
      </p:sp>
      <p:sp>
        <p:nvSpPr>
          <p:cNvPr id="4" name="Content Placeholder 3">
            <a:extLst>
              <a:ext uri="{FF2B5EF4-FFF2-40B4-BE49-F238E27FC236}">
                <a16:creationId xmlns:a16="http://schemas.microsoft.com/office/drawing/2014/main" id="{16A5D3FE-7F45-4F4B-922F-A486B4FEB85B}"/>
              </a:ext>
            </a:extLst>
          </p:cNvPr>
          <p:cNvSpPr>
            <a:spLocks noGrp="1"/>
          </p:cNvSpPr>
          <p:nvPr>
            <p:ph sz="half" idx="1"/>
          </p:nvPr>
        </p:nvSpPr>
        <p:spPr>
          <a:xfrm>
            <a:off x="457200" y="1484784"/>
            <a:ext cx="4038600" cy="4464496"/>
          </a:xfrm>
        </p:spPr>
        <p:txBody>
          <a:bodyPr>
            <a:normAutofit fontScale="47500" lnSpcReduction="20000"/>
          </a:bodyPr>
          <a:lstStyle/>
          <a:p>
            <a:pPr marL="0" indent="0">
              <a:buNone/>
            </a:pPr>
            <a:r>
              <a:rPr lang="en-GB" dirty="0"/>
              <a:t>The Code of Practice states: </a:t>
            </a:r>
          </a:p>
          <a:p>
            <a:pPr marL="0" indent="0">
              <a:buNone/>
            </a:pPr>
            <a:r>
              <a:rPr lang="en-GB" dirty="0"/>
              <a:t>‘Class and subject teachers, supported by the senior leadership team, should make regular assessments of progress for all pupils. These should seek to identify pupils making less than expected progress given their age and individual circumstances. </a:t>
            </a:r>
          </a:p>
          <a:p>
            <a:pPr marL="0" indent="0">
              <a:buNone/>
            </a:pPr>
            <a:endParaRPr lang="en-GB" dirty="0"/>
          </a:p>
          <a:p>
            <a:pPr marL="0" indent="0">
              <a:buNone/>
            </a:pPr>
            <a:r>
              <a:rPr lang="en-GB" dirty="0"/>
              <a:t>This can be characterised by progress which: </a:t>
            </a:r>
          </a:p>
          <a:p>
            <a:r>
              <a:rPr lang="en-GB" dirty="0"/>
              <a:t>Is significantly slower than that of their peers starting from the same baseline </a:t>
            </a:r>
          </a:p>
          <a:p>
            <a:r>
              <a:rPr lang="en-GB" dirty="0"/>
              <a:t>Fails to match or better the child’s previous rate of progress </a:t>
            </a:r>
          </a:p>
          <a:p>
            <a:r>
              <a:rPr lang="en-GB" dirty="0"/>
              <a:t>Fails to close the attainment gap between the child and their peers </a:t>
            </a:r>
          </a:p>
          <a:p>
            <a:r>
              <a:rPr lang="en-GB" dirty="0"/>
              <a:t>Widens the attainment gap. It can include progress in areas other than attainment – for instance where a pupil needs to make additional progress with wider development or social needs in order to make a successful transition to adult life.’</a:t>
            </a:r>
          </a:p>
        </p:txBody>
      </p:sp>
      <p:sp>
        <p:nvSpPr>
          <p:cNvPr id="6" name="Content Placeholder 5">
            <a:extLst>
              <a:ext uri="{FF2B5EF4-FFF2-40B4-BE49-F238E27FC236}">
                <a16:creationId xmlns:a16="http://schemas.microsoft.com/office/drawing/2014/main" id="{8B2519C6-B570-4ADD-B5B1-BC1A3C3E2E5E}"/>
              </a:ext>
            </a:extLst>
          </p:cNvPr>
          <p:cNvSpPr>
            <a:spLocks noGrp="1"/>
          </p:cNvSpPr>
          <p:nvPr>
            <p:ph sz="half" idx="2"/>
          </p:nvPr>
        </p:nvSpPr>
        <p:spPr>
          <a:xfrm>
            <a:off x="4648200" y="1417638"/>
            <a:ext cx="4038600" cy="4531642"/>
          </a:xfrm>
        </p:spPr>
        <p:txBody>
          <a:bodyPr>
            <a:normAutofit fontScale="47500" lnSpcReduction="20000"/>
          </a:bodyPr>
          <a:lstStyle/>
          <a:p>
            <a:pPr marL="0" indent="0">
              <a:buNone/>
            </a:pPr>
            <a:r>
              <a:rPr lang="en-GB" dirty="0"/>
              <a:t>It must be stressed that slow progress and/or low attainment may indicate that a CYP has SEND but not necessarily. </a:t>
            </a:r>
          </a:p>
          <a:p>
            <a:pPr marL="0" indent="0">
              <a:buNone/>
            </a:pPr>
            <a:endParaRPr lang="en-GB" dirty="0"/>
          </a:p>
          <a:p>
            <a:pPr marL="0" indent="0">
              <a:buNone/>
            </a:pPr>
            <a:r>
              <a:rPr lang="en-GB" dirty="0"/>
              <a:t>Equally, attaining in line or indeed above chronological age or attainment of same-age peers should not lead to an assumption of no SEND; for example, some CYP with autism are exceptionally high functioning in particular areas but have difficulty in others. </a:t>
            </a:r>
          </a:p>
          <a:p>
            <a:pPr marL="0" indent="0">
              <a:buNone/>
            </a:pPr>
            <a:endParaRPr lang="en-GB" dirty="0"/>
          </a:p>
          <a:p>
            <a:pPr marL="0" indent="0">
              <a:buNone/>
            </a:pPr>
            <a:r>
              <a:rPr lang="en-GB" dirty="0"/>
              <a:t>Sometimes a CYP may excel in the majority of areas but struggle with one, or may struggle with particular concepts, but not others, within the same subject. Again, this does not necessarily mean they have SEND; they may simply need further adaptations within the universal offer of high quality teaching. </a:t>
            </a:r>
          </a:p>
          <a:p>
            <a:pPr marL="0" indent="0">
              <a:buNone/>
            </a:pPr>
            <a:endParaRPr lang="en-GB" dirty="0"/>
          </a:p>
          <a:p>
            <a:pPr marL="0" indent="0">
              <a:buNone/>
            </a:pPr>
            <a:r>
              <a:rPr lang="en-GB" dirty="0"/>
              <a:t>However, a ‘spiky profile’ may indicate SEND. The assessment process to support identification is therefore vital in making a determination, whilst recognising that this may change over time.</a:t>
            </a:r>
          </a:p>
        </p:txBody>
      </p:sp>
    </p:spTree>
    <p:extLst>
      <p:ext uri="{BB962C8B-B14F-4D97-AF65-F5344CB8AC3E}">
        <p14:creationId xmlns:p14="http://schemas.microsoft.com/office/powerpoint/2010/main" val="153907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1F7C-85B9-467F-9A8F-BC9D6A66004A}"/>
              </a:ext>
            </a:extLst>
          </p:cNvPr>
          <p:cNvSpPr>
            <a:spLocks noGrp="1"/>
          </p:cNvSpPr>
          <p:nvPr>
            <p:ph type="title"/>
          </p:nvPr>
        </p:nvSpPr>
        <p:spPr/>
        <p:txBody>
          <a:bodyPr/>
          <a:lstStyle/>
          <a:p>
            <a:r>
              <a:rPr lang="en-GB" dirty="0">
                <a:solidFill>
                  <a:srgbClr val="0070C0"/>
                </a:solidFill>
              </a:rPr>
              <a:t>2.4 Labels and language - a word of caution</a:t>
            </a:r>
          </a:p>
        </p:txBody>
      </p:sp>
      <p:sp>
        <p:nvSpPr>
          <p:cNvPr id="3" name="Content Placeholder 2">
            <a:extLst>
              <a:ext uri="{FF2B5EF4-FFF2-40B4-BE49-F238E27FC236}">
                <a16:creationId xmlns:a16="http://schemas.microsoft.com/office/drawing/2014/main" id="{1CF8ADCC-7D39-49AB-811D-554D8860495C}"/>
              </a:ext>
            </a:extLst>
          </p:cNvPr>
          <p:cNvSpPr>
            <a:spLocks noGrp="1"/>
          </p:cNvSpPr>
          <p:nvPr>
            <p:ph sz="half" idx="1"/>
          </p:nvPr>
        </p:nvSpPr>
        <p:spPr>
          <a:xfrm>
            <a:off x="457200" y="1556792"/>
            <a:ext cx="4038600" cy="4392488"/>
          </a:xfrm>
        </p:spPr>
        <p:txBody>
          <a:bodyPr>
            <a:normAutofit fontScale="47500" lnSpcReduction="20000"/>
          </a:bodyPr>
          <a:lstStyle/>
          <a:p>
            <a:r>
              <a:rPr lang="en-GB" dirty="0"/>
              <a:t>Having SEND denotes a difference and inclusive schools with strong leadership embrace difference. Inclusive schools are positive and ambitious in their aspirations for every CYP. </a:t>
            </a:r>
          </a:p>
          <a:p>
            <a:endParaRPr lang="en-GB" dirty="0"/>
          </a:p>
          <a:p>
            <a:r>
              <a:rPr lang="en-GB" dirty="0"/>
              <a:t>As with many labels, the term ‘SEND’ can carry the risk of negative stereotyping and suggest a ‘deficit’. It is vitally important that SEND is seen as </a:t>
            </a:r>
            <a:r>
              <a:rPr lang="en-GB" b="1" dirty="0"/>
              <a:t>a difference in need </a:t>
            </a:r>
            <a:r>
              <a:rPr lang="en-GB" dirty="0"/>
              <a:t>as opposed to a shortcoming or a weakness. </a:t>
            </a:r>
          </a:p>
          <a:p>
            <a:endParaRPr lang="en-GB" dirty="0"/>
          </a:p>
          <a:p>
            <a:r>
              <a:rPr lang="en-GB" dirty="0"/>
              <a:t>There is a danger of lowering aspiration and expectation for those with SEND, which must be proactively averted through the leadership of a strongly inclusive culture within every school setting. </a:t>
            </a:r>
          </a:p>
          <a:p>
            <a:endParaRPr lang="en-GB" dirty="0"/>
          </a:p>
          <a:p>
            <a:r>
              <a:rPr lang="en-GB" dirty="0"/>
              <a:t>Everyone working with a CYP who has SEND must demonstrate high aspirations for and expectations of those CYP, asking the question ‘what is it that I/we need to do differently in order to help this CYP access the learning and achieve success?’</a:t>
            </a:r>
          </a:p>
        </p:txBody>
      </p:sp>
      <p:sp>
        <p:nvSpPr>
          <p:cNvPr id="4" name="Content Placeholder 3">
            <a:extLst>
              <a:ext uri="{FF2B5EF4-FFF2-40B4-BE49-F238E27FC236}">
                <a16:creationId xmlns:a16="http://schemas.microsoft.com/office/drawing/2014/main" id="{6E29B1DE-2768-434E-AC65-EFD0970CE5DB}"/>
              </a:ext>
            </a:extLst>
          </p:cNvPr>
          <p:cNvSpPr>
            <a:spLocks noGrp="1"/>
          </p:cNvSpPr>
          <p:nvPr>
            <p:ph sz="half" idx="2"/>
          </p:nvPr>
        </p:nvSpPr>
        <p:spPr/>
        <p:txBody>
          <a:bodyPr>
            <a:normAutofit fontScale="47500" lnSpcReduction="20000"/>
          </a:bodyPr>
          <a:lstStyle/>
          <a:p>
            <a:endParaRPr lang="en-GB"/>
          </a:p>
        </p:txBody>
      </p:sp>
    </p:spTree>
    <p:extLst>
      <p:ext uri="{BB962C8B-B14F-4D97-AF65-F5344CB8AC3E}">
        <p14:creationId xmlns:p14="http://schemas.microsoft.com/office/powerpoint/2010/main" val="331974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1065B-65DF-4FAB-BAF7-78A9A6B811EA}"/>
              </a:ext>
            </a:extLst>
          </p:cNvPr>
          <p:cNvSpPr>
            <a:spLocks noGrp="1"/>
          </p:cNvSpPr>
          <p:nvPr>
            <p:ph type="title"/>
          </p:nvPr>
        </p:nvSpPr>
        <p:spPr/>
        <p:txBody>
          <a:bodyPr/>
          <a:lstStyle/>
          <a:p>
            <a:r>
              <a:rPr lang="en-GB" sz="2400" dirty="0"/>
              <a:t>If assessments indicate that a CYP needs provision beyond universal high-quality teaching, the next level is SEN Support. </a:t>
            </a:r>
            <a:endParaRPr lang="en-GB" dirty="0"/>
          </a:p>
        </p:txBody>
      </p:sp>
      <p:sp>
        <p:nvSpPr>
          <p:cNvPr id="6" name="Content Placeholder 5">
            <a:extLst>
              <a:ext uri="{FF2B5EF4-FFF2-40B4-BE49-F238E27FC236}">
                <a16:creationId xmlns:a16="http://schemas.microsoft.com/office/drawing/2014/main" id="{C6FEA3AA-34C8-4C12-B5D7-B055187C524D}"/>
              </a:ext>
            </a:extLst>
          </p:cNvPr>
          <p:cNvSpPr>
            <a:spLocks noGrp="1"/>
          </p:cNvSpPr>
          <p:nvPr>
            <p:ph idx="1"/>
          </p:nvPr>
        </p:nvSpPr>
        <p:spPr/>
        <p:txBody>
          <a:bodyPr>
            <a:normAutofit fontScale="55000" lnSpcReduction="20000"/>
          </a:bodyPr>
          <a:lstStyle/>
          <a:p>
            <a:r>
              <a:rPr lang="en-GB" sz="2900" dirty="0"/>
              <a:t>SEN Support = the adaptations, adjustments and additionality that should be ordinarily available within every school to support CYP with SEND. </a:t>
            </a:r>
          </a:p>
          <a:p>
            <a:endParaRPr lang="en-GB" sz="2900" dirty="0"/>
          </a:p>
          <a:p>
            <a:r>
              <a:rPr lang="en-GB" sz="2900" dirty="0"/>
              <a:t>There is delegated funding within the funding formula for mainstream schools (i.e. routinely within the annual budget share) to meet the costs of SEN Support of up to £6,000 per pupil, per annum. This is determined through both local funding formulae and through the use of a range of factors, such as those relevant to additional needs, which act as proxies for a school’s cohort of pupils that need extra support, including those with SEND. </a:t>
            </a:r>
          </a:p>
          <a:p>
            <a:endParaRPr lang="en-GB" sz="2900" dirty="0"/>
          </a:p>
          <a:p>
            <a:r>
              <a:rPr lang="en-GB" sz="2900" dirty="0"/>
              <a:t>It must be stressed that this funding is not ring-fenced or ‘attached’ to those specific CYP who are deemed to require SEN Support. Instead, it is an additional element within the budget which recognises potential levels of need within that school. This is why SEN Support is sometimes referred to as ‘ordinarily available provision’, because it should be part of the generic offer for which the school has already received funding, to facilitate provision beyond the universal offer of high-quality </a:t>
            </a:r>
            <a:r>
              <a:rPr lang="en-GB" dirty="0"/>
              <a:t>teaching </a:t>
            </a:r>
            <a:r>
              <a:rPr lang="en-GB" sz="2900" dirty="0"/>
              <a:t>to which all CYP are entitled. </a:t>
            </a:r>
            <a:endParaRPr lang="en-GB" dirty="0"/>
          </a:p>
        </p:txBody>
      </p:sp>
    </p:spTree>
    <p:extLst>
      <p:ext uri="{BB962C8B-B14F-4D97-AF65-F5344CB8AC3E}">
        <p14:creationId xmlns:p14="http://schemas.microsoft.com/office/powerpoint/2010/main" val="38795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458B6-97DD-43BB-AEA7-ED066A0ADC8D}"/>
              </a:ext>
            </a:extLst>
          </p:cNvPr>
          <p:cNvPicPr>
            <a:picLocks noChangeAspect="1"/>
          </p:cNvPicPr>
          <p:nvPr/>
        </p:nvPicPr>
        <p:blipFill>
          <a:blip r:embed="rId2"/>
          <a:stretch>
            <a:fillRect/>
          </a:stretch>
        </p:blipFill>
        <p:spPr>
          <a:xfrm>
            <a:off x="107504" y="42100"/>
            <a:ext cx="8928992" cy="6826760"/>
          </a:xfrm>
          <a:prstGeom prst="rect">
            <a:avLst/>
          </a:prstGeom>
        </p:spPr>
      </p:pic>
    </p:spTree>
    <p:extLst>
      <p:ext uri="{BB962C8B-B14F-4D97-AF65-F5344CB8AC3E}">
        <p14:creationId xmlns:p14="http://schemas.microsoft.com/office/powerpoint/2010/main" val="356032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5037-DF45-4EDD-B2B8-F348FA049DE3}"/>
              </a:ext>
            </a:extLst>
          </p:cNvPr>
          <p:cNvSpPr>
            <a:spLocks noGrp="1"/>
          </p:cNvSpPr>
          <p:nvPr>
            <p:ph type="title"/>
          </p:nvPr>
        </p:nvSpPr>
        <p:spPr/>
        <p:txBody>
          <a:bodyPr/>
          <a:lstStyle/>
          <a:p>
            <a:r>
              <a:rPr lang="en-GB" dirty="0"/>
              <a:t>Beyond SEND support…</a:t>
            </a:r>
          </a:p>
        </p:txBody>
      </p:sp>
      <p:sp>
        <p:nvSpPr>
          <p:cNvPr id="3" name="Content Placeholder 2">
            <a:extLst>
              <a:ext uri="{FF2B5EF4-FFF2-40B4-BE49-F238E27FC236}">
                <a16:creationId xmlns:a16="http://schemas.microsoft.com/office/drawing/2014/main" id="{FDD582D6-4EDC-4E5C-86D6-C29CB85C3403}"/>
              </a:ext>
            </a:extLst>
          </p:cNvPr>
          <p:cNvSpPr>
            <a:spLocks noGrp="1"/>
          </p:cNvSpPr>
          <p:nvPr>
            <p:ph idx="1"/>
          </p:nvPr>
        </p:nvSpPr>
        <p:spPr/>
        <p:txBody>
          <a:bodyPr>
            <a:normAutofit fontScale="55000" lnSpcReduction="20000"/>
          </a:bodyPr>
          <a:lstStyle/>
          <a:p>
            <a:pPr marL="0" indent="0">
              <a:buNone/>
            </a:pPr>
            <a:r>
              <a:rPr lang="en-GB" dirty="0"/>
              <a:t>Should consideration be given to requesting an assessment for an </a:t>
            </a:r>
            <a:r>
              <a:rPr lang="en-GB" sz="2900" b="1" dirty="0"/>
              <a:t>Education, Health and Care Plan (EHCP), </a:t>
            </a:r>
            <a:r>
              <a:rPr lang="en-GB" dirty="0"/>
              <a:t>schools are expected to have first endeavoured to meet the CYP’s needs through universal high-quality teaching and through the adjustments and/or additionality offered by SEN Support. </a:t>
            </a:r>
          </a:p>
          <a:p>
            <a:pPr marL="0" indent="0">
              <a:buNone/>
            </a:pPr>
            <a:endParaRPr lang="en-GB" dirty="0"/>
          </a:p>
          <a:p>
            <a:pPr marL="0" indent="0">
              <a:buNone/>
            </a:pPr>
            <a:r>
              <a:rPr lang="en-GB" dirty="0"/>
              <a:t>Whole school approaches and strategies suggested within this document should give sufficient starting points for schools to meet need for the vast majority of CYP. If applying for an EHC needs assessment, a school would need to demonstrate that appropriate universal and SEN Support provision has been in place, and there is evidence that the CYP would benefit from further additional resource to meet need.</a:t>
            </a:r>
          </a:p>
          <a:p>
            <a:pPr marL="0" indent="0">
              <a:buNone/>
            </a:pPr>
            <a:endParaRPr lang="en-GB" dirty="0"/>
          </a:p>
          <a:p>
            <a:pPr marL="0" indent="0">
              <a:buNone/>
            </a:pPr>
            <a:r>
              <a:rPr lang="en-GB" dirty="0"/>
              <a:t>If, as a result of the EHC needs assessment, an EHCP is written, in the vast majority of cases a CYP would remain in their mainstream setting with the plan in place, enabling the school to enhance its repertoire of strategies and/or resources to meet need.</a:t>
            </a:r>
          </a:p>
          <a:p>
            <a:pPr marL="0" indent="0">
              <a:buNone/>
            </a:pPr>
            <a:endParaRPr lang="en-GB" dirty="0"/>
          </a:p>
          <a:p>
            <a:pPr marL="0" indent="0">
              <a:buNone/>
            </a:pPr>
            <a:r>
              <a:rPr lang="en-GB" dirty="0"/>
              <a:t>The SEN Pathway can be found in more detail here: </a:t>
            </a:r>
          </a:p>
          <a:p>
            <a:pPr marL="0" indent="0">
              <a:buNone/>
            </a:pPr>
            <a:r>
              <a:rPr lang="en-GB" dirty="0">
                <a:hlinkClick r:id="rId2"/>
              </a:rPr>
              <a:t>https://www.hants.gov.uk/socialcareandhealth/%20childrenandfamilies/specialneeds/sen-pathway</a:t>
            </a:r>
            <a:r>
              <a:rPr lang="en-GB" dirty="0"/>
              <a:t> </a:t>
            </a:r>
          </a:p>
        </p:txBody>
      </p:sp>
    </p:spTree>
    <p:extLst>
      <p:ext uri="{BB962C8B-B14F-4D97-AF65-F5344CB8AC3E}">
        <p14:creationId xmlns:p14="http://schemas.microsoft.com/office/powerpoint/2010/main" val="139980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DC18-43EC-4451-8E66-347AEED70B9F}"/>
              </a:ext>
            </a:extLst>
          </p:cNvPr>
          <p:cNvSpPr>
            <a:spLocks noGrp="1"/>
          </p:cNvSpPr>
          <p:nvPr>
            <p:ph type="title"/>
          </p:nvPr>
        </p:nvSpPr>
        <p:spPr/>
        <p:txBody>
          <a:bodyPr/>
          <a:lstStyle/>
          <a:p>
            <a:r>
              <a:rPr lang="en-GB" dirty="0"/>
              <a:t>The Code of Practice states: </a:t>
            </a:r>
          </a:p>
        </p:txBody>
      </p:sp>
      <p:sp>
        <p:nvSpPr>
          <p:cNvPr id="3" name="Content Placeholder 2">
            <a:extLst>
              <a:ext uri="{FF2B5EF4-FFF2-40B4-BE49-F238E27FC236}">
                <a16:creationId xmlns:a16="http://schemas.microsoft.com/office/drawing/2014/main" id="{AC68EA27-5CB8-4909-9209-91A8A52E4B4C}"/>
              </a:ext>
            </a:extLst>
          </p:cNvPr>
          <p:cNvSpPr>
            <a:spLocks noGrp="1"/>
          </p:cNvSpPr>
          <p:nvPr>
            <p:ph idx="1"/>
          </p:nvPr>
        </p:nvSpPr>
        <p:spPr>
          <a:xfrm>
            <a:off x="457200" y="1417639"/>
            <a:ext cx="5554960" cy="4531642"/>
          </a:xfrm>
        </p:spPr>
        <p:txBody>
          <a:bodyPr>
            <a:normAutofit fontScale="62500" lnSpcReduction="20000"/>
          </a:bodyPr>
          <a:lstStyle/>
          <a:p>
            <a:pPr marL="0" indent="0">
              <a:buNone/>
            </a:pPr>
            <a:r>
              <a:rPr lang="en-GB" dirty="0"/>
              <a:t>‘Section 19 of the Children and Families Act 2014 makes clear that local authorities, in carrying out their functions under the Act in relation to disabled CYP and those with SEND must have regard to: </a:t>
            </a:r>
          </a:p>
          <a:p>
            <a:pPr marL="0" indent="0">
              <a:buNone/>
            </a:pPr>
            <a:endParaRPr lang="en-GB" dirty="0"/>
          </a:p>
          <a:p>
            <a:pPr marL="514350" indent="-514350">
              <a:buFont typeface="+mj-lt"/>
              <a:buAutoNum type="arabicPeriod"/>
            </a:pPr>
            <a:r>
              <a:rPr lang="en-GB" dirty="0"/>
              <a:t>The views, wishes and feelings of the CYP, and the CYP’s parents/carers </a:t>
            </a:r>
          </a:p>
          <a:p>
            <a:pPr marL="514350" indent="-514350">
              <a:buFont typeface="+mj-lt"/>
              <a:buAutoNum type="arabicPeriod"/>
            </a:pPr>
            <a:r>
              <a:rPr lang="en-GB" dirty="0"/>
              <a:t>The importance of the CYP, and the CYP’s parents/carers, participating as fully as possible in the decisions, and being provided with the information and support necessary to enable participation in those decisions </a:t>
            </a:r>
          </a:p>
          <a:p>
            <a:pPr marL="514350" indent="-514350">
              <a:buFont typeface="+mj-lt"/>
              <a:buAutoNum type="arabicPeriod"/>
            </a:pPr>
            <a:r>
              <a:rPr lang="en-GB" dirty="0"/>
              <a:t>The need to support the CYP, and the CYP’s parents/carers, in order to facilitate the development of the CYP and to help them achieve the best possible educational and other outcomes, preparing them effectively for adulthood.’</a:t>
            </a:r>
          </a:p>
          <a:p>
            <a:pPr marL="0" indent="0">
              <a:buNone/>
            </a:pPr>
            <a:endParaRPr lang="en-GB" dirty="0"/>
          </a:p>
        </p:txBody>
      </p:sp>
      <p:pic>
        <p:nvPicPr>
          <p:cNvPr id="5" name="Picture 4">
            <a:extLst>
              <a:ext uri="{FF2B5EF4-FFF2-40B4-BE49-F238E27FC236}">
                <a16:creationId xmlns:a16="http://schemas.microsoft.com/office/drawing/2014/main" id="{F5F9E2FB-2EC3-4026-9949-003357ACE395}"/>
              </a:ext>
            </a:extLst>
          </p:cNvPr>
          <p:cNvPicPr>
            <a:picLocks noChangeAspect="1"/>
          </p:cNvPicPr>
          <p:nvPr/>
        </p:nvPicPr>
        <p:blipFill>
          <a:blip r:embed="rId2"/>
          <a:stretch>
            <a:fillRect/>
          </a:stretch>
        </p:blipFill>
        <p:spPr>
          <a:xfrm>
            <a:off x="6771349" y="1196752"/>
            <a:ext cx="2094442" cy="2824199"/>
          </a:xfrm>
          <a:prstGeom prst="rect">
            <a:avLst/>
          </a:prstGeom>
        </p:spPr>
        <p:style>
          <a:lnRef idx="2">
            <a:schemeClr val="accent1"/>
          </a:lnRef>
          <a:fillRef idx="1">
            <a:schemeClr val="lt1"/>
          </a:fillRef>
          <a:effectRef idx="0">
            <a:schemeClr val="accent1"/>
          </a:effectRef>
          <a:fontRef idx="minor">
            <a:schemeClr val="dk1"/>
          </a:fontRef>
        </p:style>
      </p:pic>
      <p:pic>
        <p:nvPicPr>
          <p:cNvPr id="7" name="Picture 6">
            <a:extLst>
              <a:ext uri="{FF2B5EF4-FFF2-40B4-BE49-F238E27FC236}">
                <a16:creationId xmlns:a16="http://schemas.microsoft.com/office/drawing/2014/main" id="{89EECC91-615C-44A0-9D29-896115BD8F3E}"/>
              </a:ext>
            </a:extLst>
          </p:cNvPr>
          <p:cNvPicPr>
            <a:picLocks noChangeAspect="1"/>
          </p:cNvPicPr>
          <p:nvPr/>
        </p:nvPicPr>
        <p:blipFill>
          <a:blip r:embed="rId3"/>
          <a:stretch>
            <a:fillRect/>
          </a:stretch>
        </p:blipFill>
        <p:spPr>
          <a:xfrm>
            <a:off x="6734126" y="4149081"/>
            <a:ext cx="2151800" cy="2448272"/>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3623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8587C68-7CED-44F8-9648-FF6BDD56964D}"/>
              </a:ext>
            </a:extLst>
          </p:cNvPr>
          <p:cNvSpPr>
            <a:spLocks noGrp="1"/>
          </p:cNvSpPr>
          <p:nvPr>
            <p:ph type="title"/>
          </p:nvPr>
        </p:nvSpPr>
        <p:spPr>
          <a:xfrm>
            <a:off x="457200" y="273050"/>
            <a:ext cx="4114800" cy="1162050"/>
          </a:xfrm>
        </p:spPr>
        <p:txBody>
          <a:bodyPr/>
          <a:lstStyle/>
          <a:p>
            <a:r>
              <a:rPr lang="en-GB" sz="1600" dirty="0"/>
              <a:t>The Code of Practice is rightly very clear in its expectation of partnership working in the best interests of CYP. </a:t>
            </a:r>
            <a:endParaRPr lang="en-US" dirty="0"/>
          </a:p>
        </p:txBody>
      </p:sp>
      <p:pic>
        <p:nvPicPr>
          <p:cNvPr id="4" name="Content Placeholder 3" descr="Diagram, venn diagram&#10;&#10;Description automatically generated">
            <a:extLst>
              <a:ext uri="{FF2B5EF4-FFF2-40B4-BE49-F238E27FC236}">
                <a16:creationId xmlns:a16="http://schemas.microsoft.com/office/drawing/2014/main" id="{F45B6ACD-1126-4C99-9A0D-D1CCA98F7AE3}"/>
              </a:ext>
            </a:extLst>
          </p:cNvPr>
          <p:cNvPicPr>
            <a:picLocks noGrp="1" noChangeAspect="1"/>
          </p:cNvPicPr>
          <p:nvPr>
            <p:ph idx="1"/>
          </p:nvPr>
        </p:nvPicPr>
        <p:blipFill>
          <a:blip r:embed="rId2"/>
          <a:stretch>
            <a:fillRect/>
          </a:stretch>
        </p:blipFill>
        <p:spPr>
          <a:xfrm>
            <a:off x="3575050" y="2777555"/>
            <a:ext cx="5111750" cy="2311000"/>
          </a:xfrm>
          <a:prstGeom prst="rect">
            <a:avLst/>
          </a:prstGeom>
          <a:noFill/>
        </p:spPr>
      </p:pic>
      <p:sp>
        <p:nvSpPr>
          <p:cNvPr id="11" name="Text Placeholder 3">
            <a:extLst>
              <a:ext uri="{FF2B5EF4-FFF2-40B4-BE49-F238E27FC236}">
                <a16:creationId xmlns:a16="http://schemas.microsoft.com/office/drawing/2014/main" id="{FFDE819F-ED20-4E28-9097-3FA2C1E9B679}"/>
              </a:ext>
            </a:extLst>
          </p:cNvPr>
          <p:cNvSpPr>
            <a:spLocks noGrp="1"/>
          </p:cNvSpPr>
          <p:nvPr>
            <p:ph type="body" sz="half" idx="2"/>
          </p:nvPr>
        </p:nvSpPr>
        <p:spPr>
          <a:xfrm>
            <a:off x="457984" y="1772816"/>
            <a:ext cx="3008313" cy="4030555"/>
          </a:xfrm>
        </p:spPr>
        <p:txBody>
          <a:bodyPr>
            <a:normAutofit lnSpcReduction="10000"/>
          </a:bodyPr>
          <a:lstStyle/>
          <a:p>
            <a:r>
              <a:rPr lang="en-GB" dirty="0"/>
              <a:t>It is important that the CYP and everyone involved with that </a:t>
            </a:r>
            <a:r>
              <a:rPr lang="en-GB" sz="1600" b="1" dirty="0"/>
              <a:t>CYP has a voice </a:t>
            </a:r>
            <a:r>
              <a:rPr lang="en-GB" dirty="0"/>
              <a:t>and works together to achieve the desired outcomes, ensuring that the CYP experiences success in its many forms. </a:t>
            </a:r>
          </a:p>
          <a:p>
            <a:endParaRPr lang="en-GB" dirty="0"/>
          </a:p>
          <a:p>
            <a:r>
              <a:rPr lang="en-GB" dirty="0"/>
              <a:t>A child and family-centred approach should be at the heart of everything we do. Collaborative working in an open, honest, transparent and solution-focused way is fundamental to strong practice in support of CYP with SEND. </a:t>
            </a:r>
          </a:p>
          <a:p>
            <a:endParaRPr lang="en-GB" dirty="0"/>
          </a:p>
          <a:p>
            <a:r>
              <a:rPr lang="en-GB" dirty="0"/>
              <a:t>The CYP should always be at the centre when decisions about their provision, indeed their lives, are being made.</a:t>
            </a:r>
            <a:endParaRPr lang="en-US" dirty="0"/>
          </a:p>
        </p:txBody>
      </p:sp>
    </p:spTree>
    <p:extLst>
      <p:ext uri="{BB962C8B-B14F-4D97-AF65-F5344CB8AC3E}">
        <p14:creationId xmlns:p14="http://schemas.microsoft.com/office/powerpoint/2010/main" val="1584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9C1E-3563-4E58-B595-035E1502FF77}"/>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Roles and Responsibilities</a:t>
            </a:r>
          </a:p>
        </p:txBody>
      </p:sp>
      <p:sp>
        <p:nvSpPr>
          <p:cNvPr id="3" name="Content Placeholder 2">
            <a:extLst>
              <a:ext uri="{FF2B5EF4-FFF2-40B4-BE49-F238E27FC236}">
                <a16:creationId xmlns:a16="http://schemas.microsoft.com/office/drawing/2014/main" id="{D283E17E-17E3-4B9D-93A9-D15EFFEF039E}"/>
              </a:ext>
            </a:extLst>
          </p:cNvPr>
          <p:cNvSpPr>
            <a:spLocks noGrp="1"/>
          </p:cNvSpPr>
          <p:nvPr>
            <p:ph idx="1"/>
          </p:nvPr>
        </p:nvSpPr>
        <p:spPr>
          <a:xfrm>
            <a:off x="3707904" y="620688"/>
            <a:ext cx="5111750" cy="5472609"/>
          </a:xfrm>
        </p:spPr>
        <p:txBody>
          <a:bodyPr>
            <a:noAutofit/>
          </a:bodyPr>
          <a:lstStyle/>
          <a:p>
            <a:pPr marL="0" indent="0">
              <a:buNone/>
            </a:pPr>
            <a:r>
              <a:rPr lang="en-GB" sz="1200" b="1" dirty="0"/>
              <a:t>Governors </a:t>
            </a:r>
          </a:p>
          <a:p>
            <a:pPr marL="0" indent="0">
              <a:buNone/>
            </a:pPr>
            <a:endParaRPr lang="en-GB" sz="1200" dirty="0"/>
          </a:p>
          <a:p>
            <a:pPr marL="0" indent="0">
              <a:buNone/>
            </a:pPr>
            <a:r>
              <a:rPr lang="en-GB" sz="1200" dirty="0"/>
              <a:t>The governing body must ensure adherence to the Code of Practice and should promote best practice in respect of SEND. </a:t>
            </a:r>
          </a:p>
          <a:p>
            <a:pPr marL="0" indent="0">
              <a:buNone/>
            </a:pPr>
            <a:endParaRPr lang="en-GB" sz="1200" dirty="0"/>
          </a:p>
          <a:p>
            <a:pPr marL="0" indent="0">
              <a:buNone/>
            </a:pPr>
            <a:r>
              <a:rPr lang="en-GB" sz="1200" dirty="0"/>
              <a:t>The governing body of maintained schools and the proprietors of academy schools </a:t>
            </a:r>
            <a:r>
              <a:rPr lang="en-GB" sz="1200" b="1" dirty="0"/>
              <a:t>must publish SEND information on their website about the implementation of their policy for CYP with SEND. </a:t>
            </a:r>
          </a:p>
          <a:p>
            <a:pPr marL="0" indent="0">
              <a:buNone/>
            </a:pPr>
            <a:endParaRPr lang="en-GB" sz="1200" dirty="0"/>
          </a:p>
          <a:p>
            <a:pPr marL="0" indent="0">
              <a:buNone/>
            </a:pPr>
            <a:r>
              <a:rPr lang="en-GB" sz="1200" b="1" dirty="0"/>
              <a:t>This must include the SEND information report</a:t>
            </a:r>
            <a:r>
              <a:rPr lang="en-GB" sz="1200" dirty="0"/>
              <a:t>. Further information about this requirement can be found in the Code of Practice, paragraphs 6.79 to 6.83. </a:t>
            </a:r>
          </a:p>
          <a:p>
            <a:pPr marL="0" indent="0">
              <a:buNone/>
            </a:pPr>
            <a:endParaRPr lang="en-GB" sz="1200" dirty="0"/>
          </a:p>
          <a:p>
            <a:pPr marL="0" indent="0">
              <a:buNone/>
            </a:pPr>
            <a:r>
              <a:rPr lang="en-GB" sz="1200" dirty="0"/>
              <a:t>Governing bodies have an important strategic monitoring and evaluating role to play in respect of budgetary decisions, the quality of provision and the broad educational outcomes for those with SEND. </a:t>
            </a:r>
          </a:p>
          <a:p>
            <a:pPr marL="0" indent="0">
              <a:buNone/>
            </a:pPr>
            <a:endParaRPr lang="en-GB" sz="1200" dirty="0"/>
          </a:p>
          <a:p>
            <a:pPr marL="0" indent="0">
              <a:buNone/>
            </a:pPr>
            <a:r>
              <a:rPr lang="en-GB" sz="1200" dirty="0"/>
              <a:t>It is expected that governors regularly receive a range of information specific to the SEND cohort in their school. </a:t>
            </a:r>
            <a:r>
              <a:rPr lang="en-GB" sz="1200" b="1" dirty="0"/>
              <a:t>As well as progress and attainment, this should highlight indicators such as attendance rates, including persistent absenteeism. </a:t>
            </a:r>
          </a:p>
          <a:p>
            <a:pPr marL="0" indent="0">
              <a:buNone/>
            </a:pPr>
            <a:endParaRPr lang="en-GB" sz="1200" dirty="0"/>
          </a:p>
          <a:p>
            <a:pPr marL="0" indent="0">
              <a:buNone/>
            </a:pPr>
            <a:r>
              <a:rPr lang="en-GB" sz="1200" b="1" dirty="0"/>
              <a:t>Use of reduced hours provision (part-time timetables), exclusions and violent incidents should also be reported to governors </a:t>
            </a:r>
            <a:r>
              <a:rPr lang="en-GB" sz="1200" dirty="0"/>
              <a:t>for various pupil groups, including those with SEND, so that a more rounded picture of inclusivity, effectiveness of provision and impact can be gained</a:t>
            </a:r>
          </a:p>
        </p:txBody>
      </p:sp>
      <p:sp>
        <p:nvSpPr>
          <p:cNvPr id="4" name="Text Placeholder 3">
            <a:extLst>
              <a:ext uri="{FF2B5EF4-FFF2-40B4-BE49-F238E27FC236}">
                <a16:creationId xmlns:a16="http://schemas.microsoft.com/office/drawing/2014/main" id="{FF3D3A2A-FBEA-43FD-9CF0-4144A15A6A70}"/>
              </a:ext>
            </a:extLst>
          </p:cNvPr>
          <p:cNvSpPr>
            <a:spLocks noGrp="1"/>
          </p:cNvSpPr>
          <p:nvPr>
            <p:ph type="body" sz="half" idx="2"/>
          </p:nvPr>
        </p:nvSpPr>
        <p:spPr/>
        <p:txBody>
          <a:bodyPr>
            <a:normAutofit fontScale="92500" lnSpcReduction="10000"/>
          </a:bodyPr>
          <a:lstStyle/>
          <a:p>
            <a:r>
              <a:rPr lang="en-GB" dirty="0"/>
              <a:t>The effective leadership of SEND provision is the responsibility of governors and senior leaders. The </a:t>
            </a:r>
            <a:r>
              <a:rPr lang="en-GB" b="1" dirty="0"/>
              <a:t>SENDCo is clearly a key player</a:t>
            </a:r>
            <a:r>
              <a:rPr lang="en-GB" dirty="0"/>
              <a:t>, as are those who have lead responsibilities for mental health and well-being, diversity and inclusion, for example. However, </a:t>
            </a:r>
            <a:r>
              <a:rPr lang="en-GB" b="1" dirty="0"/>
              <a:t>middle leaders, through their subject or cohort responsibilities, or through pastoral roles</a:t>
            </a:r>
            <a:r>
              <a:rPr lang="en-GB" dirty="0"/>
              <a:t>, and </a:t>
            </a:r>
            <a:r>
              <a:rPr lang="en-GB" b="1" dirty="0"/>
              <a:t>class teachers</a:t>
            </a:r>
            <a:r>
              <a:rPr lang="en-GB" dirty="0"/>
              <a:t>, as the leaders of SEND provision in their classrooms day to day, also have a significant leadership role to play. Returning to the notion of high-quality teaching being the first step in appropriate provision to meet the range of needs, </a:t>
            </a:r>
            <a:r>
              <a:rPr lang="en-GB" sz="1700" b="1" dirty="0"/>
              <a:t>every adult working with CYP has a role to play in SEND. </a:t>
            </a:r>
            <a:endParaRPr lang="en-GB" b="1" dirty="0"/>
          </a:p>
        </p:txBody>
      </p:sp>
    </p:spTree>
    <p:extLst>
      <p:ext uri="{BB962C8B-B14F-4D97-AF65-F5344CB8AC3E}">
        <p14:creationId xmlns:p14="http://schemas.microsoft.com/office/powerpoint/2010/main" val="277120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9EEE-3A34-449F-A034-3AEE34721D39}"/>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SEND Governor</a:t>
            </a:r>
          </a:p>
        </p:txBody>
      </p:sp>
      <p:sp>
        <p:nvSpPr>
          <p:cNvPr id="3" name="Content Placeholder 2">
            <a:extLst>
              <a:ext uri="{FF2B5EF4-FFF2-40B4-BE49-F238E27FC236}">
                <a16:creationId xmlns:a16="http://schemas.microsoft.com/office/drawing/2014/main" id="{76F019DE-46DD-43AD-A71D-3E2CBF17CE76}"/>
              </a:ext>
            </a:extLst>
          </p:cNvPr>
          <p:cNvSpPr>
            <a:spLocks noGrp="1"/>
          </p:cNvSpPr>
          <p:nvPr>
            <p:ph idx="1"/>
          </p:nvPr>
        </p:nvSpPr>
        <p:spPr/>
        <p:txBody>
          <a:bodyPr>
            <a:normAutofit fontScale="40000" lnSpcReduction="20000"/>
          </a:bodyPr>
          <a:lstStyle/>
          <a:p>
            <a:pPr marL="0" indent="0">
              <a:buNone/>
            </a:pPr>
            <a:r>
              <a:rPr lang="en-GB" dirty="0"/>
              <a:t>E.g.</a:t>
            </a:r>
          </a:p>
          <a:p>
            <a:pPr>
              <a:buFont typeface="Wingdings" panose="05000000000000000000" pitchFamily="2" charset="2"/>
              <a:buChar char="Ø"/>
            </a:pPr>
            <a:r>
              <a:rPr lang="en-GB" dirty="0"/>
              <a:t>Current numbers of CYP at SEN Support/EHCP and categories of need; for each class, year group or Key Stage </a:t>
            </a:r>
          </a:p>
          <a:p>
            <a:pPr>
              <a:buFont typeface="Wingdings" panose="05000000000000000000" pitchFamily="2" charset="2"/>
              <a:buChar char="Ø"/>
            </a:pPr>
            <a:r>
              <a:rPr lang="en-GB" dirty="0"/>
              <a:t>Identification procedures for pupils with SEND, with anonymised exemplification </a:t>
            </a:r>
          </a:p>
          <a:p>
            <a:pPr>
              <a:buFont typeface="Wingdings" panose="05000000000000000000" pitchFamily="2" charset="2"/>
              <a:buChar char="Ø"/>
            </a:pPr>
            <a:r>
              <a:rPr lang="en-GB" dirty="0"/>
              <a:t>Staffing arrangements for pupils with SEND </a:t>
            </a:r>
          </a:p>
          <a:p>
            <a:pPr>
              <a:buFont typeface="Wingdings" panose="05000000000000000000" pitchFamily="2" charset="2"/>
              <a:buChar char="Ø"/>
            </a:pPr>
            <a:r>
              <a:rPr lang="en-GB" dirty="0"/>
              <a:t>Staff training; generic and specific to areas of need </a:t>
            </a:r>
          </a:p>
          <a:p>
            <a:pPr>
              <a:buFont typeface="Wingdings" panose="05000000000000000000" pitchFamily="2" charset="2"/>
              <a:buChar char="Ø"/>
            </a:pPr>
            <a:r>
              <a:rPr lang="en-GB" dirty="0"/>
              <a:t>Use and deployment of resources </a:t>
            </a:r>
          </a:p>
          <a:p>
            <a:pPr>
              <a:buFont typeface="Wingdings" panose="05000000000000000000" pitchFamily="2" charset="2"/>
              <a:buChar char="Ø"/>
            </a:pPr>
            <a:r>
              <a:rPr lang="en-GB" dirty="0"/>
              <a:t>How pupils with SEND are ensured equity of access to the curriculum </a:t>
            </a:r>
          </a:p>
          <a:p>
            <a:pPr>
              <a:buFont typeface="Wingdings" panose="05000000000000000000" pitchFamily="2" charset="2"/>
              <a:buChar char="Ø"/>
            </a:pPr>
            <a:r>
              <a:rPr lang="en-GB" dirty="0"/>
              <a:t>Progress on any parts of the School Improvement Plan relating to SEND </a:t>
            </a:r>
          </a:p>
          <a:p>
            <a:pPr>
              <a:buFont typeface="Wingdings" panose="05000000000000000000" pitchFamily="2" charset="2"/>
              <a:buChar char="Ø"/>
            </a:pPr>
            <a:r>
              <a:rPr lang="en-GB" dirty="0"/>
              <a:t>Progress with the implementation of the SEND policy and evidence to inform its review </a:t>
            </a:r>
          </a:p>
          <a:p>
            <a:pPr>
              <a:buFont typeface="Wingdings" panose="05000000000000000000" pitchFamily="2" charset="2"/>
              <a:buChar char="Ø"/>
            </a:pPr>
            <a:r>
              <a:rPr lang="en-GB" dirty="0"/>
              <a:t>Statutory reporting requirements and how they are met in a timely fashion </a:t>
            </a:r>
          </a:p>
          <a:p>
            <a:pPr>
              <a:buFont typeface="Wingdings" panose="05000000000000000000" pitchFamily="2" charset="2"/>
              <a:buChar char="Ø"/>
            </a:pPr>
            <a:r>
              <a:rPr lang="en-GB" dirty="0"/>
              <a:t>Liaison with external agencies and support services </a:t>
            </a:r>
          </a:p>
          <a:p>
            <a:pPr>
              <a:buFont typeface="Wingdings" panose="05000000000000000000" pitchFamily="2" charset="2"/>
              <a:buChar char="Ø"/>
            </a:pPr>
            <a:r>
              <a:rPr lang="en-GB" dirty="0"/>
              <a:t>Links with special/mainstream schools </a:t>
            </a:r>
          </a:p>
          <a:p>
            <a:pPr>
              <a:buFont typeface="Wingdings" panose="05000000000000000000" pitchFamily="2" charset="2"/>
              <a:buChar char="Ø"/>
            </a:pPr>
            <a:r>
              <a:rPr lang="en-GB" dirty="0"/>
              <a:t>Communication with parents/carers </a:t>
            </a:r>
          </a:p>
          <a:p>
            <a:pPr>
              <a:buFont typeface="Wingdings" panose="05000000000000000000" pitchFamily="2" charset="2"/>
              <a:buChar char="Ø"/>
            </a:pPr>
            <a:r>
              <a:rPr lang="en-GB" dirty="0"/>
              <a:t>The voice of the CYP.</a:t>
            </a:r>
          </a:p>
        </p:txBody>
      </p:sp>
      <p:sp>
        <p:nvSpPr>
          <p:cNvPr id="4" name="Text Placeholder 3">
            <a:extLst>
              <a:ext uri="{FF2B5EF4-FFF2-40B4-BE49-F238E27FC236}">
                <a16:creationId xmlns:a16="http://schemas.microsoft.com/office/drawing/2014/main" id="{852A1084-A3E9-435F-BA94-00FA9BFEDDA3}"/>
              </a:ext>
            </a:extLst>
          </p:cNvPr>
          <p:cNvSpPr>
            <a:spLocks noGrp="1"/>
          </p:cNvSpPr>
          <p:nvPr>
            <p:ph type="body" sz="half" idx="2"/>
          </p:nvPr>
        </p:nvSpPr>
        <p:spPr/>
        <p:txBody>
          <a:bodyPr/>
          <a:lstStyle/>
          <a:p>
            <a:r>
              <a:rPr lang="en-GB" dirty="0"/>
              <a:t>The governor with lead responsibility for SEND should ‘</a:t>
            </a:r>
            <a:r>
              <a:rPr lang="en-GB" b="1" dirty="0"/>
              <a:t>champion’ provision, policy and practice for that cohort of CYP and should model the support and challenge needed to underpin good outcomes for that group</a:t>
            </a:r>
            <a:r>
              <a:rPr lang="en-GB" dirty="0"/>
              <a:t>. Where governance is effective, there is systematic, regular scrutiny of SEND policy, provision and practice. </a:t>
            </a:r>
            <a:r>
              <a:rPr lang="en-GB" b="1" dirty="0"/>
              <a:t>For the SEN governor this might include opportunities to review the following and to then inform the relevant committee/full governing body of findings: </a:t>
            </a:r>
          </a:p>
        </p:txBody>
      </p:sp>
    </p:spTree>
    <p:extLst>
      <p:ext uri="{BB962C8B-B14F-4D97-AF65-F5344CB8AC3E}">
        <p14:creationId xmlns:p14="http://schemas.microsoft.com/office/powerpoint/2010/main" val="121578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51E3-6389-454E-BEC7-700CB4A3173E}"/>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Headteacher and SENCO</a:t>
            </a:r>
          </a:p>
        </p:txBody>
      </p:sp>
      <p:sp>
        <p:nvSpPr>
          <p:cNvPr id="3" name="Content Placeholder 2">
            <a:extLst>
              <a:ext uri="{FF2B5EF4-FFF2-40B4-BE49-F238E27FC236}">
                <a16:creationId xmlns:a16="http://schemas.microsoft.com/office/drawing/2014/main" id="{D086B7F0-6A12-4E4E-8567-D2F0410533C0}"/>
              </a:ext>
            </a:extLst>
          </p:cNvPr>
          <p:cNvSpPr>
            <a:spLocks noGrp="1"/>
          </p:cNvSpPr>
          <p:nvPr>
            <p:ph idx="1"/>
          </p:nvPr>
        </p:nvSpPr>
        <p:spPr>
          <a:xfrm>
            <a:off x="3575050" y="1435101"/>
            <a:ext cx="5111750" cy="4514180"/>
          </a:xfrm>
        </p:spPr>
        <p:txBody>
          <a:bodyPr>
            <a:normAutofit fontScale="25000" lnSpcReduction="20000"/>
          </a:bodyPr>
          <a:lstStyle/>
          <a:p>
            <a:pPr marL="0" indent="0">
              <a:buNone/>
            </a:pPr>
            <a:r>
              <a:rPr lang="en-GB" sz="4800" b="1" dirty="0"/>
              <a:t>The SENDCo </a:t>
            </a:r>
          </a:p>
          <a:p>
            <a:pPr marL="0" indent="0">
              <a:buNone/>
            </a:pPr>
            <a:r>
              <a:rPr lang="en-GB" sz="4800" b="1" dirty="0"/>
              <a:t>Must be a qualified teacher </a:t>
            </a:r>
            <a:r>
              <a:rPr lang="en-GB" sz="4800" dirty="0"/>
              <a:t>working at the school and should be part of the senior leadership team. </a:t>
            </a:r>
          </a:p>
          <a:p>
            <a:pPr marL="0" indent="0">
              <a:buNone/>
            </a:pPr>
            <a:endParaRPr lang="en-GB" sz="4800" dirty="0"/>
          </a:p>
          <a:p>
            <a:pPr marL="0" indent="0">
              <a:buNone/>
            </a:pPr>
            <a:r>
              <a:rPr lang="en-GB" sz="4800" dirty="0"/>
              <a:t>The SENDCo provides leadership and professional guidance to colleagues, working closely with those colleagues, parents/carers and partner agencies, in the best interests of CYP with SEND. </a:t>
            </a:r>
          </a:p>
          <a:p>
            <a:pPr marL="0" indent="0">
              <a:buNone/>
            </a:pPr>
            <a:endParaRPr lang="en-GB" sz="4800" dirty="0"/>
          </a:p>
          <a:p>
            <a:pPr marL="0" indent="0">
              <a:buNone/>
            </a:pPr>
            <a:r>
              <a:rPr lang="en-GB" sz="4800" dirty="0"/>
              <a:t>Like the headteacher, the SENDCo </a:t>
            </a:r>
            <a:r>
              <a:rPr lang="en-GB" sz="4800" b="1" dirty="0"/>
              <a:t>will model inclusivity and exemplify best practice in teaching, curricular provision, the environment and resources, to support strong outcomes</a:t>
            </a:r>
            <a:r>
              <a:rPr lang="en-GB" sz="4800" dirty="0"/>
              <a:t>. Good schools identify the key features of the SENDCo’s leadership role, with the CYP at the heart of that role. </a:t>
            </a:r>
          </a:p>
          <a:p>
            <a:pPr marL="0" indent="0">
              <a:buNone/>
            </a:pPr>
            <a:endParaRPr lang="en-GB" sz="4800" dirty="0"/>
          </a:p>
          <a:p>
            <a:pPr marL="0" indent="0">
              <a:buNone/>
            </a:pPr>
            <a:r>
              <a:rPr lang="en-GB" sz="4800" dirty="0"/>
              <a:t>There should be appropriate</a:t>
            </a:r>
            <a:r>
              <a:rPr lang="en-GB" sz="4800" b="1" dirty="0"/>
              <a:t>, on-going professional learning opportunities and robust, relevant performance management processes in place for all SENDCos, specific to the role</a:t>
            </a:r>
            <a:r>
              <a:rPr lang="en-GB" sz="4800" dirty="0"/>
              <a:t>. It is particularly important to ensure this is the case when a member of staff is SENDCo as just a part of their role (for example when the majority of their time is spent as a class teacher with some dedicated time to undertake the SENDCo role in addition).</a:t>
            </a:r>
          </a:p>
          <a:p>
            <a:pPr marL="0" indent="0">
              <a:buNone/>
            </a:pPr>
            <a:endParaRPr lang="en-GB" sz="4800" dirty="0"/>
          </a:p>
          <a:p>
            <a:pPr marL="0" indent="0">
              <a:buNone/>
            </a:pPr>
            <a:r>
              <a:rPr lang="en-GB" sz="4800" dirty="0"/>
              <a:t>More info about Role of SENCO can be found at: </a:t>
            </a:r>
            <a:r>
              <a:rPr lang="en-GB" sz="4800" dirty="0">
                <a:hlinkClick r:id="rId2"/>
              </a:rPr>
              <a:t>https://www.sendgateway.org.uk/wholeschool-send/sencos-area/</a:t>
            </a:r>
            <a:r>
              <a:rPr lang="en-GB" sz="4800" dirty="0"/>
              <a:t> </a:t>
            </a:r>
          </a:p>
          <a:p>
            <a:pPr marL="0" indent="0">
              <a:buNone/>
            </a:pPr>
            <a:endParaRPr lang="en-GB" dirty="0"/>
          </a:p>
        </p:txBody>
      </p:sp>
      <p:sp>
        <p:nvSpPr>
          <p:cNvPr id="4" name="Text Placeholder 3">
            <a:extLst>
              <a:ext uri="{FF2B5EF4-FFF2-40B4-BE49-F238E27FC236}">
                <a16:creationId xmlns:a16="http://schemas.microsoft.com/office/drawing/2014/main" id="{702EDC19-4A5B-4E44-96A9-2C05F87A7BA2}"/>
              </a:ext>
            </a:extLst>
          </p:cNvPr>
          <p:cNvSpPr>
            <a:spLocks noGrp="1"/>
          </p:cNvSpPr>
          <p:nvPr>
            <p:ph type="body" sz="half" idx="2"/>
          </p:nvPr>
        </p:nvSpPr>
        <p:spPr/>
        <p:txBody>
          <a:bodyPr>
            <a:normAutofit fontScale="92500" lnSpcReduction="20000"/>
          </a:bodyPr>
          <a:lstStyle/>
          <a:p>
            <a:r>
              <a:rPr lang="en-GB" b="1" dirty="0"/>
              <a:t>The headteacher </a:t>
            </a:r>
          </a:p>
          <a:p>
            <a:r>
              <a:rPr lang="en-GB" dirty="0"/>
              <a:t>Has overall strategic oversight of the effective and consistent implementation of the SEND policy across the school. This will include such areas as </a:t>
            </a:r>
            <a:r>
              <a:rPr lang="en-GB" b="1" dirty="0"/>
              <a:t>ensuring frontline practitioners are appropriately trained and skilled to meet the range of need within the school.</a:t>
            </a:r>
            <a:r>
              <a:rPr lang="en-GB" dirty="0"/>
              <a:t> As for all other areas of a school’s work, the headteacher, alongside governors, </a:t>
            </a:r>
            <a:r>
              <a:rPr lang="en-GB" b="1" dirty="0"/>
              <a:t>should ensure that SEND provision at a strategic level is monitored and evaluated routinely, </a:t>
            </a:r>
            <a:r>
              <a:rPr lang="en-GB" dirty="0"/>
              <a:t>within the school’s overall quality assurance framework. This should </a:t>
            </a:r>
            <a:r>
              <a:rPr lang="en-GB" b="1" dirty="0"/>
              <a:t>focus on the impact of SEN provision on outcomes and be used to inform subsequent policy, procedure and practice, including the identification of any areas for improvement. </a:t>
            </a:r>
          </a:p>
          <a:p>
            <a:r>
              <a:rPr lang="en-GB" b="1" dirty="0"/>
              <a:t>Also responsible for identification and delivery of SEND CPD for staff.</a:t>
            </a:r>
          </a:p>
        </p:txBody>
      </p:sp>
    </p:spTree>
    <p:extLst>
      <p:ext uri="{BB962C8B-B14F-4D97-AF65-F5344CB8AC3E}">
        <p14:creationId xmlns:p14="http://schemas.microsoft.com/office/powerpoint/2010/main" val="214492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8059-411F-4B19-B10B-5C84D67038D8}"/>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Class teachers and additional adults</a:t>
            </a:r>
          </a:p>
        </p:txBody>
      </p:sp>
      <p:sp>
        <p:nvSpPr>
          <p:cNvPr id="5" name="Content Placeholder 4">
            <a:extLst>
              <a:ext uri="{FF2B5EF4-FFF2-40B4-BE49-F238E27FC236}">
                <a16:creationId xmlns:a16="http://schemas.microsoft.com/office/drawing/2014/main" id="{2195509B-C62F-45A9-92C4-913C00BAA5C5}"/>
              </a:ext>
            </a:extLst>
          </p:cNvPr>
          <p:cNvSpPr>
            <a:spLocks noGrp="1"/>
          </p:cNvSpPr>
          <p:nvPr>
            <p:ph idx="1"/>
          </p:nvPr>
        </p:nvSpPr>
        <p:spPr>
          <a:xfrm>
            <a:off x="4431640" y="945455"/>
            <a:ext cx="3970784" cy="4484928"/>
          </a:xfrm>
        </p:spPr>
        <p:txBody>
          <a:bodyPr>
            <a:noAutofit/>
          </a:bodyPr>
          <a:lstStyle/>
          <a:p>
            <a:pPr marL="0" indent="0">
              <a:buNone/>
            </a:pPr>
            <a:r>
              <a:rPr lang="en-GB" sz="1200" b="1" dirty="0"/>
              <a:t>Additional Adults </a:t>
            </a:r>
          </a:p>
          <a:p>
            <a:pPr marL="0" indent="0">
              <a:buNone/>
            </a:pPr>
            <a:endParaRPr lang="en-GB" sz="1200" b="1" dirty="0"/>
          </a:p>
          <a:p>
            <a:pPr marL="0" indent="0">
              <a:buNone/>
            </a:pPr>
            <a:r>
              <a:rPr lang="en-GB" sz="1200" dirty="0"/>
              <a:t>Additional adults who deliver short, intensive spells of one to one or small group interventions, </a:t>
            </a:r>
            <a:r>
              <a:rPr lang="en-GB" sz="1200" b="1" dirty="0"/>
              <a:t>should do so within structured situations with high-quality prior training, support and direction for the adults</a:t>
            </a:r>
            <a:r>
              <a:rPr lang="en-GB" sz="1200" dirty="0"/>
              <a:t>. </a:t>
            </a:r>
          </a:p>
          <a:p>
            <a:pPr marL="0" indent="0">
              <a:buNone/>
            </a:pPr>
            <a:endParaRPr lang="en-GB" sz="1200" dirty="0"/>
          </a:p>
          <a:p>
            <a:pPr marL="0" indent="0">
              <a:buNone/>
            </a:pPr>
            <a:r>
              <a:rPr lang="en-GB" sz="1200" dirty="0"/>
              <a:t>Many schools have become reliant on the use of additional adults as the prime means of addressing SEND; however, this can be a high-cost strategy which does not always promote independence or effective support for learning, unless skilfully managed and astutely applied. </a:t>
            </a:r>
          </a:p>
          <a:p>
            <a:pPr marL="0" indent="0">
              <a:buNone/>
            </a:pPr>
            <a:endParaRPr lang="en-GB" sz="1200" dirty="0"/>
          </a:p>
          <a:p>
            <a:pPr marL="0" indent="0">
              <a:buNone/>
            </a:pPr>
            <a:r>
              <a:rPr lang="en-GB" sz="1200" dirty="0"/>
              <a:t>Schools are encouraged to </a:t>
            </a:r>
            <a:r>
              <a:rPr lang="en-GB" sz="1200" b="1" dirty="0"/>
              <a:t>explore the broader range of means to differentiate and personalise the provision for CYP with SEND</a:t>
            </a:r>
            <a:r>
              <a:rPr lang="en-GB" sz="1200" dirty="0"/>
              <a:t>, in order to exploit the high impact, low- cost strategies which are predicated on high-quality teaching, with intelligently determined adjustments and additionality when required.</a:t>
            </a:r>
          </a:p>
          <a:p>
            <a:pPr marL="0" indent="0">
              <a:buNone/>
            </a:pPr>
            <a:endParaRPr lang="en-GB" sz="1200" dirty="0"/>
          </a:p>
          <a:p>
            <a:pPr marL="0" indent="0">
              <a:buNone/>
            </a:pPr>
            <a:r>
              <a:rPr lang="en-GB" sz="1200" dirty="0"/>
              <a:t>The EEF resources including using and maximising the use of teaching assistants can be found here: </a:t>
            </a:r>
            <a:r>
              <a:rPr lang="en-GB" sz="1200" dirty="0">
                <a:hlinkClick r:id="rId2"/>
              </a:rPr>
              <a:t>https://educationendowmentfoundation.org.uk/tools/making-best-use-of-teaching-assistants/</a:t>
            </a:r>
            <a:r>
              <a:rPr lang="en-GB" sz="1200" dirty="0"/>
              <a:t> </a:t>
            </a:r>
          </a:p>
        </p:txBody>
      </p:sp>
      <p:sp>
        <p:nvSpPr>
          <p:cNvPr id="4" name="Text Placeholder 3">
            <a:extLst>
              <a:ext uri="{FF2B5EF4-FFF2-40B4-BE49-F238E27FC236}">
                <a16:creationId xmlns:a16="http://schemas.microsoft.com/office/drawing/2014/main" id="{4EE409CF-2956-430C-9A73-A7073E846E1D}"/>
              </a:ext>
            </a:extLst>
          </p:cNvPr>
          <p:cNvSpPr>
            <a:spLocks noGrp="1"/>
          </p:cNvSpPr>
          <p:nvPr>
            <p:ph type="body" sz="half" idx="2"/>
          </p:nvPr>
        </p:nvSpPr>
        <p:spPr>
          <a:xfrm>
            <a:off x="457200" y="1435100"/>
            <a:ext cx="3970784" cy="4030555"/>
          </a:xfrm>
        </p:spPr>
        <p:txBody>
          <a:bodyPr>
            <a:noAutofit/>
          </a:bodyPr>
          <a:lstStyle/>
          <a:p>
            <a:pPr marL="0" indent="0">
              <a:buNone/>
            </a:pPr>
            <a:r>
              <a:rPr lang="en-GB" sz="1200" b="1" dirty="0"/>
              <a:t>The </a:t>
            </a:r>
            <a:r>
              <a:rPr lang="en-GB" sz="1200" b="1" dirty="0" err="1"/>
              <a:t>classteacher</a:t>
            </a:r>
            <a:r>
              <a:rPr lang="en-GB" sz="1200" b="1" dirty="0"/>
              <a:t> </a:t>
            </a:r>
          </a:p>
          <a:p>
            <a:pPr marL="0" indent="0">
              <a:buNone/>
            </a:pPr>
            <a:endParaRPr lang="en-GB" sz="1200" b="1" dirty="0"/>
          </a:p>
          <a:p>
            <a:r>
              <a:rPr lang="en-GB" sz="1200" dirty="0">
                <a:latin typeface="+mn-lt"/>
              </a:rPr>
              <a:t>It is </a:t>
            </a:r>
            <a:r>
              <a:rPr lang="en-GB" sz="1200" b="1" dirty="0">
                <a:latin typeface="+mn-lt"/>
              </a:rPr>
              <a:t>imperative that every teacher knows which CYP in their class(es) have SEND, the nature and level of that SEND and the current plan to support the CYP’s needs. </a:t>
            </a:r>
          </a:p>
          <a:p>
            <a:r>
              <a:rPr lang="en-GB" sz="1200" dirty="0">
                <a:latin typeface="+mn-lt"/>
              </a:rPr>
              <a:t>Every teacher needs to consider their part in the delivery of that plan and, therefore, in meeting that CYP’s needs effectively. </a:t>
            </a:r>
          </a:p>
          <a:p>
            <a:r>
              <a:rPr lang="en-GB" sz="1200" b="1" dirty="0">
                <a:latin typeface="+mn-lt"/>
              </a:rPr>
              <a:t>Every teacher must have high aspirations for and expectations of CYP with SEND</a:t>
            </a:r>
            <a:r>
              <a:rPr lang="en-GB" sz="1200" dirty="0">
                <a:latin typeface="+mn-lt"/>
              </a:rPr>
              <a:t>. </a:t>
            </a:r>
          </a:p>
          <a:p>
            <a:r>
              <a:rPr lang="en-GB" sz="1200" dirty="0">
                <a:latin typeface="+mn-lt"/>
              </a:rPr>
              <a:t>The </a:t>
            </a:r>
            <a:r>
              <a:rPr lang="en-GB" sz="1200" dirty="0" err="1">
                <a:latin typeface="+mn-lt"/>
              </a:rPr>
              <a:t>classteacher</a:t>
            </a:r>
            <a:r>
              <a:rPr lang="en-GB" sz="1200" dirty="0">
                <a:latin typeface="+mn-lt"/>
              </a:rPr>
              <a:t> </a:t>
            </a:r>
            <a:r>
              <a:rPr lang="en-GB" sz="1200" b="1" dirty="0">
                <a:latin typeface="+mn-lt"/>
              </a:rPr>
              <a:t>is the leader of provision for SEND at the point of delivery in the classroom </a:t>
            </a:r>
            <a:r>
              <a:rPr lang="en-GB" sz="1200" dirty="0">
                <a:latin typeface="+mn-lt"/>
              </a:rPr>
              <a:t>and so occupies a pivotal – perhaps the most pivotal - role. </a:t>
            </a:r>
            <a:r>
              <a:rPr lang="en-GB" sz="1200" b="1" dirty="0">
                <a:latin typeface="+mn-lt"/>
              </a:rPr>
              <a:t>Trained, skilful teachers who have a repertoire of teaching methods, strategies and resources, coupled with strong assessment practices and a responsive curriculum offer are therefore paramount to the success of provision and outcomes for CYP with SEND. </a:t>
            </a:r>
          </a:p>
        </p:txBody>
      </p:sp>
    </p:spTree>
    <p:extLst>
      <p:ext uri="{BB962C8B-B14F-4D97-AF65-F5344CB8AC3E}">
        <p14:creationId xmlns:p14="http://schemas.microsoft.com/office/powerpoint/2010/main" val="294895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71227-79B3-44EB-92C0-CA480664D1E4}"/>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Peers and Partners</a:t>
            </a:r>
          </a:p>
        </p:txBody>
      </p:sp>
      <p:sp>
        <p:nvSpPr>
          <p:cNvPr id="6" name="Content Placeholder 5">
            <a:extLst>
              <a:ext uri="{FF2B5EF4-FFF2-40B4-BE49-F238E27FC236}">
                <a16:creationId xmlns:a16="http://schemas.microsoft.com/office/drawing/2014/main" id="{B856DCA2-979A-4204-9596-B74A174ED6CA}"/>
              </a:ext>
            </a:extLst>
          </p:cNvPr>
          <p:cNvSpPr>
            <a:spLocks noGrp="1"/>
          </p:cNvSpPr>
          <p:nvPr>
            <p:ph idx="1"/>
          </p:nvPr>
        </p:nvSpPr>
        <p:spPr>
          <a:xfrm>
            <a:off x="4572000" y="1626906"/>
            <a:ext cx="4114800" cy="4032449"/>
          </a:xfrm>
        </p:spPr>
        <p:txBody>
          <a:bodyPr>
            <a:normAutofit fontScale="47500" lnSpcReduction="20000"/>
          </a:bodyPr>
          <a:lstStyle/>
          <a:p>
            <a:pPr marL="0" indent="0">
              <a:buNone/>
            </a:pPr>
            <a:r>
              <a:rPr lang="en-GB" dirty="0"/>
              <a:t>Partners</a:t>
            </a:r>
          </a:p>
          <a:p>
            <a:pPr marL="0" indent="0">
              <a:buNone/>
            </a:pPr>
            <a:endParaRPr lang="en-GB" dirty="0"/>
          </a:p>
          <a:p>
            <a:pPr marL="0" indent="0">
              <a:buNone/>
            </a:pPr>
            <a:r>
              <a:rPr lang="en-GB" dirty="0"/>
              <a:t>At the level of SEN Support, there may be no need to draw on the expertise and services of others such as outreach providers, education psychologists, social care or health colleagues. However, </a:t>
            </a:r>
            <a:r>
              <a:rPr lang="en-GB" b="1" dirty="0"/>
              <a:t>early input from other professionals may be helpful for the school, parents/carers or both, in order to inform the assess/plan/do/ review process and to therefore enhance provision and outcomes</a:t>
            </a:r>
            <a:r>
              <a:rPr lang="en-GB" dirty="0"/>
              <a:t>. Partners are part of a ‘whole system for CYP with SEND’ and schools are encouraged to seek support and guidance beyond their setting when helpful in gaining successful early intervention.</a:t>
            </a:r>
          </a:p>
        </p:txBody>
      </p:sp>
      <p:sp>
        <p:nvSpPr>
          <p:cNvPr id="7" name="Text Placeholder 6">
            <a:extLst>
              <a:ext uri="{FF2B5EF4-FFF2-40B4-BE49-F238E27FC236}">
                <a16:creationId xmlns:a16="http://schemas.microsoft.com/office/drawing/2014/main" id="{E589661A-28FA-4669-AB60-E160ADA7E143}"/>
              </a:ext>
            </a:extLst>
          </p:cNvPr>
          <p:cNvSpPr>
            <a:spLocks noGrp="1"/>
          </p:cNvSpPr>
          <p:nvPr>
            <p:ph type="body" sz="half" idx="2"/>
          </p:nvPr>
        </p:nvSpPr>
        <p:spPr>
          <a:xfrm>
            <a:off x="611560" y="1628800"/>
            <a:ext cx="3826768" cy="4030555"/>
          </a:xfrm>
        </p:spPr>
        <p:txBody>
          <a:bodyPr>
            <a:normAutofit lnSpcReduction="10000"/>
          </a:bodyPr>
          <a:lstStyle/>
          <a:p>
            <a:r>
              <a:rPr lang="en-GB" dirty="0"/>
              <a:t>Peers</a:t>
            </a:r>
          </a:p>
          <a:p>
            <a:endParaRPr lang="en-GB" dirty="0"/>
          </a:p>
          <a:p>
            <a:r>
              <a:rPr lang="en-GB" dirty="0"/>
              <a:t>Are an important element of the culture of inclusivity and of teaching and learning within the classroom. CYP themselves can be seen as a resource to support each other in learning and development and can play a highly effective role in the provision for those with SEND. </a:t>
            </a:r>
            <a:r>
              <a:rPr lang="en-GB" b="1" dirty="0"/>
              <a:t>The power of CYP learning in collaboration with and from each other should not be under-estimated, with a strong evidence base to support the value of learning from peers</a:t>
            </a:r>
            <a:r>
              <a:rPr lang="en-GB" dirty="0"/>
              <a:t>. CYP can often understand each other’s misconceptions and can help each other to overcome them, through their own experiential learning. Additionally, interactions are powerful in the teaching and learning process, with </a:t>
            </a:r>
            <a:r>
              <a:rPr lang="en-GB" b="1" dirty="0"/>
              <a:t>CYP likely to have more direct interaction with peers than with adults; they learn together</a:t>
            </a:r>
            <a:r>
              <a:rPr lang="en-GB" dirty="0"/>
              <a:t>.</a:t>
            </a:r>
          </a:p>
        </p:txBody>
      </p:sp>
    </p:spTree>
    <p:extLst>
      <p:ext uri="{BB962C8B-B14F-4D97-AF65-F5344CB8AC3E}">
        <p14:creationId xmlns:p14="http://schemas.microsoft.com/office/powerpoint/2010/main" val="138043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7732-1DCA-4D02-BA09-5D1BDD16C67E}"/>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t>Schools must, in line with the Code of Practice:</a:t>
            </a:r>
          </a:p>
        </p:txBody>
      </p:sp>
      <p:sp>
        <p:nvSpPr>
          <p:cNvPr id="3" name="Content Placeholder 2">
            <a:extLst>
              <a:ext uri="{FF2B5EF4-FFF2-40B4-BE49-F238E27FC236}">
                <a16:creationId xmlns:a16="http://schemas.microsoft.com/office/drawing/2014/main" id="{C5F9B3A3-A215-45A5-98FC-15A5E1BA5A95}"/>
              </a:ext>
            </a:extLst>
          </p:cNvPr>
          <p:cNvSpPr>
            <a:spLocks noGrp="1"/>
          </p:cNvSpPr>
          <p:nvPr>
            <p:ph idx="1"/>
          </p:nvPr>
        </p:nvSpPr>
        <p:spPr>
          <a:xfrm>
            <a:off x="4803032" y="3284984"/>
            <a:ext cx="3898776" cy="3024337"/>
          </a:xfrm>
        </p:spPr>
        <p:txBody>
          <a:bodyPr>
            <a:normAutofit fontScale="70000" lnSpcReduction="20000"/>
          </a:bodyPr>
          <a:lstStyle/>
          <a:p>
            <a:pPr marL="0" indent="0">
              <a:buNone/>
            </a:pPr>
            <a:r>
              <a:rPr lang="en-GB" dirty="0"/>
              <a:t>At each level of need within the SEN Pathway – universal,  SEN Support, targeted (2 tier), enhanced (2 tier), exceptional  – a school needs to apply the assess/plan/do/review model,  in collaboration with parents/carers and CYP.</a:t>
            </a:r>
          </a:p>
        </p:txBody>
      </p:sp>
      <p:sp>
        <p:nvSpPr>
          <p:cNvPr id="4" name="Text Placeholder 3">
            <a:extLst>
              <a:ext uri="{FF2B5EF4-FFF2-40B4-BE49-F238E27FC236}">
                <a16:creationId xmlns:a16="http://schemas.microsoft.com/office/drawing/2014/main" id="{E148364C-D869-4069-AFA5-35E33E97C758}"/>
              </a:ext>
            </a:extLst>
          </p:cNvPr>
          <p:cNvSpPr>
            <a:spLocks noGrp="1"/>
          </p:cNvSpPr>
          <p:nvPr>
            <p:ph type="body" sz="half" idx="2"/>
          </p:nvPr>
        </p:nvSpPr>
        <p:spPr>
          <a:xfrm>
            <a:off x="457200" y="1916832"/>
            <a:ext cx="3898776" cy="4030555"/>
          </a:xfrm>
        </p:spPr>
        <p:txBody>
          <a:bodyPr>
            <a:normAutofit fontScale="92500"/>
          </a:bodyPr>
          <a:lstStyle/>
          <a:p>
            <a:endParaRPr lang="en-GB" dirty="0"/>
          </a:p>
          <a:p>
            <a:r>
              <a:rPr lang="en-GB" dirty="0"/>
              <a:t>Identify CYP who are having difficulties in learning </a:t>
            </a:r>
          </a:p>
          <a:p>
            <a:endParaRPr lang="en-GB" dirty="0"/>
          </a:p>
          <a:p>
            <a:pPr marL="285750" indent="-285750">
              <a:buFont typeface="Arial" panose="020B0604020202020204" pitchFamily="34" charset="0"/>
              <a:buChar char="•"/>
            </a:pPr>
            <a:r>
              <a:rPr lang="en-GB" dirty="0"/>
              <a:t>Assess the needs of CYP, including any special need </a:t>
            </a:r>
          </a:p>
          <a:p>
            <a:pPr marL="285750" indent="-285750">
              <a:buFont typeface="Arial" panose="020B0604020202020204" pitchFamily="34" charset="0"/>
              <a:buChar char="•"/>
            </a:pPr>
            <a:r>
              <a:rPr lang="en-GB" dirty="0"/>
              <a:t>Plan and deliver provision to help CYP overcome their difficulties </a:t>
            </a:r>
          </a:p>
          <a:p>
            <a:pPr marL="285750" indent="-285750">
              <a:buFont typeface="Arial" panose="020B0604020202020204" pitchFamily="34" charset="0"/>
              <a:buChar char="•"/>
            </a:pPr>
            <a:r>
              <a:rPr lang="en-GB" dirty="0"/>
              <a:t>Review the provision to understand if adjustments and support  have helped or are helping the CYP to overcome difficulties </a:t>
            </a:r>
          </a:p>
          <a:p>
            <a:pPr marL="285750" indent="-285750">
              <a:buFont typeface="Arial" panose="020B0604020202020204" pitchFamily="34" charset="0"/>
              <a:buChar char="•"/>
            </a:pPr>
            <a:r>
              <a:rPr lang="en-GB" dirty="0"/>
              <a:t>Involve parents/carers and CYP in planning and reviewing any  adjustments or support that is put in place; securing parent/ carer and CYP input throughout the assess/plan/do/ review process. </a:t>
            </a:r>
          </a:p>
          <a:p>
            <a:endParaRPr lang="en-GB" sz="1700" b="1" dirty="0"/>
          </a:p>
          <a:p>
            <a:r>
              <a:rPr lang="en-GB" sz="1700" b="1" dirty="0"/>
              <a:t>Apply the Graduated Approach</a:t>
            </a:r>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05FBA4C7-3BB0-4450-9F84-E9929FA59169}"/>
              </a:ext>
            </a:extLst>
          </p:cNvPr>
          <p:cNvPicPr>
            <a:picLocks noChangeAspect="1"/>
          </p:cNvPicPr>
          <p:nvPr/>
        </p:nvPicPr>
        <p:blipFill>
          <a:blip r:embed="rId3"/>
          <a:stretch>
            <a:fillRect/>
          </a:stretch>
        </p:blipFill>
        <p:spPr>
          <a:xfrm>
            <a:off x="3779912" y="186419"/>
            <a:ext cx="3168352" cy="3098565"/>
          </a:xfrm>
          <a:prstGeom prst="rect">
            <a:avLst/>
          </a:prstGeom>
        </p:spPr>
      </p:pic>
    </p:spTree>
    <p:extLst>
      <p:ext uri="{BB962C8B-B14F-4D97-AF65-F5344CB8AC3E}">
        <p14:creationId xmlns:p14="http://schemas.microsoft.com/office/powerpoint/2010/main" val="245002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782159-AAC9-408C-902D-7181995D5FA2}"/>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GB" dirty="0"/>
              <a:t>Broad Areas of Need </a:t>
            </a:r>
            <a:br>
              <a:rPr lang="en-GB" dirty="0"/>
            </a:br>
            <a:r>
              <a:rPr lang="en-GB" sz="2000" dirty="0"/>
              <a:t>(HUGE list of Strategies to Meet Broad Areas of Need at Support Level on p33-40)</a:t>
            </a:r>
            <a:endParaRPr lang="en-GB" dirty="0"/>
          </a:p>
        </p:txBody>
      </p:sp>
      <p:sp>
        <p:nvSpPr>
          <p:cNvPr id="7" name="Text Placeholder 6">
            <a:extLst>
              <a:ext uri="{FF2B5EF4-FFF2-40B4-BE49-F238E27FC236}">
                <a16:creationId xmlns:a16="http://schemas.microsoft.com/office/drawing/2014/main" id="{4921C3DA-9B4B-4908-A645-E6C1464604D7}"/>
              </a:ext>
            </a:extLst>
          </p:cNvPr>
          <p:cNvSpPr>
            <a:spLocks noGrp="1"/>
          </p:cNvSpPr>
          <p:nvPr>
            <p:ph type="body" idx="1"/>
          </p:nvPr>
        </p:nvSpPr>
        <p:spPr/>
        <p:txBody>
          <a:bodyPr>
            <a:normAutofit fontScale="92500" lnSpcReduction="20000"/>
          </a:bodyPr>
          <a:lstStyle/>
          <a:p>
            <a:r>
              <a:rPr lang="en-GB" dirty="0"/>
              <a:t>Communication and Interaction</a:t>
            </a:r>
          </a:p>
        </p:txBody>
      </p:sp>
      <p:sp>
        <p:nvSpPr>
          <p:cNvPr id="8" name="Content Placeholder 7">
            <a:extLst>
              <a:ext uri="{FF2B5EF4-FFF2-40B4-BE49-F238E27FC236}">
                <a16:creationId xmlns:a16="http://schemas.microsoft.com/office/drawing/2014/main" id="{8B87471A-6958-40EB-9A41-1FD70C433058}"/>
              </a:ext>
            </a:extLst>
          </p:cNvPr>
          <p:cNvSpPr>
            <a:spLocks noGrp="1"/>
          </p:cNvSpPr>
          <p:nvPr>
            <p:ph sz="half" idx="2"/>
          </p:nvPr>
        </p:nvSpPr>
        <p:spPr/>
        <p:txBody>
          <a:bodyPr>
            <a:normAutofit fontScale="47500" lnSpcReduction="20000"/>
          </a:bodyPr>
          <a:lstStyle/>
          <a:p>
            <a:pPr marL="0" indent="0">
              <a:buNone/>
            </a:pPr>
            <a:r>
              <a:rPr lang="en-GB" dirty="0"/>
              <a:t>CYP with SLCN may need help to understand abstract vocabulary, words with more than one meaning depending on context and the literal meaning of language. </a:t>
            </a:r>
          </a:p>
          <a:p>
            <a:pPr marL="0" indent="0">
              <a:buNone/>
            </a:pPr>
            <a:endParaRPr lang="en-GB" dirty="0"/>
          </a:p>
          <a:p>
            <a:pPr marL="0" indent="0">
              <a:buNone/>
            </a:pPr>
            <a:r>
              <a:rPr lang="en-GB" dirty="0"/>
              <a:t>They may benefit from support in drawing inference, making predictions, cause and effect reasoning and problem-solving. CYP with disordered, delayed expressive language may need help to access vocabulary (word retrieval), organise and express thoughts and ideas sequentially and express those ideas through both spoken and written output. </a:t>
            </a:r>
          </a:p>
          <a:p>
            <a:pPr marL="0" indent="0">
              <a:buNone/>
            </a:pPr>
            <a:endParaRPr lang="en-GB" dirty="0"/>
          </a:p>
          <a:p>
            <a:pPr marL="0" indent="0">
              <a:buNone/>
            </a:pPr>
            <a:r>
              <a:rPr lang="en-GB" dirty="0"/>
              <a:t>CYP with SLCN do not necessarily experience delay in their academic learning. </a:t>
            </a:r>
          </a:p>
          <a:p>
            <a:pPr marL="0" indent="0">
              <a:buNone/>
            </a:pPr>
            <a:endParaRPr lang="en-GB" dirty="0"/>
          </a:p>
          <a:p>
            <a:pPr marL="0" indent="0">
              <a:buNone/>
            </a:pPr>
            <a:r>
              <a:rPr lang="en-GB" dirty="0"/>
              <a:t>CYP with SLCN may have difficulty expressing emotion, which can result in frustration, high anxiety, ritualistic and/or challenging behaviour.</a:t>
            </a:r>
          </a:p>
        </p:txBody>
      </p:sp>
      <p:sp>
        <p:nvSpPr>
          <p:cNvPr id="9" name="Text Placeholder 8">
            <a:extLst>
              <a:ext uri="{FF2B5EF4-FFF2-40B4-BE49-F238E27FC236}">
                <a16:creationId xmlns:a16="http://schemas.microsoft.com/office/drawing/2014/main" id="{3B927C3A-76FF-4F23-B372-604EADE96DFC}"/>
              </a:ext>
            </a:extLst>
          </p:cNvPr>
          <p:cNvSpPr>
            <a:spLocks noGrp="1"/>
          </p:cNvSpPr>
          <p:nvPr>
            <p:ph type="body" sz="quarter" idx="3"/>
          </p:nvPr>
        </p:nvSpPr>
        <p:spPr/>
        <p:txBody>
          <a:bodyPr>
            <a:normAutofit fontScale="92500" lnSpcReduction="20000"/>
          </a:bodyPr>
          <a:lstStyle/>
          <a:p>
            <a:r>
              <a:rPr lang="en-GB" dirty="0"/>
              <a:t>Cognition and Learning</a:t>
            </a:r>
          </a:p>
        </p:txBody>
      </p:sp>
      <p:sp>
        <p:nvSpPr>
          <p:cNvPr id="10" name="Content Placeholder 9">
            <a:extLst>
              <a:ext uri="{FF2B5EF4-FFF2-40B4-BE49-F238E27FC236}">
                <a16:creationId xmlns:a16="http://schemas.microsoft.com/office/drawing/2014/main" id="{061C282D-1768-48A4-A2B0-85A613800FFC}"/>
              </a:ext>
            </a:extLst>
          </p:cNvPr>
          <p:cNvSpPr>
            <a:spLocks noGrp="1"/>
          </p:cNvSpPr>
          <p:nvPr>
            <p:ph sz="quarter" idx="4"/>
          </p:nvPr>
        </p:nvSpPr>
        <p:spPr>
          <a:xfrm>
            <a:off x="4645025" y="2348880"/>
            <a:ext cx="4041775" cy="3960440"/>
          </a:xfrm>
        </p:spPr>
        <p:txBody>
          <a:bodyPr>
            <a:normAutofit fontScale="47500" lnSpcReduction="20000"/>
          </a:bodyPr>
          <a:lstStyle/>
          <a:p>
            <a:pPr marL="0" indent="0">
              <a:buNone/>
            </a:pPr>
            <a:r>
              <a:rPr lang="en-GB" dirty="0"/>
              <a:t>Learning difficulties cover a wide range of needs:</a:t>
            </a:r>
          </a:p>
          <a:p>
            <a:pPr marL="0" indent="0">
              <a:buNone/>
            </a:pPr>
            <a:endParaRPr lang="en-GB" dirty="0"/>
          </a:p>
          <a:p>
            <a:r>
              <a:rPr lang="en-GB" dirty="0"/>
              <a:t>Moderate learning difficulties (MLD) </a:t>
            </a:r>
          </a:p>
          <a:p>
            <a:r>
              <a:rPr lang="en-GB" dirty="0"/>
              <a:t>Severe learning difficulties (SLD), when CYP are likely to need support in all areas of the curriculum and any associated difficulties with mobility and communication </a:t>
            </a:r>
          </a:p>
          <a:p>
            <a:r>
              <a:rPr lang="en-GB" dirty="0"/>
              <a:t>Profound and multiple learning difficulties (PMLD), when CYP are likely to have severe and complex learning difficulties as well as a physical disability or sensory impairment </a:t>
            </a:r>
          </a:p>
          <a:p>
            <a:r>
              <a:rPr lang="en-GB" dirty="0"/>
              <a:t>Specific learning difficulties (</a:t>
            </a:r>
            <a:r>
              <a:rPr lang="en-GB" dirty="0" err="1"/>
              <a:t>SpLD</a:t>
            </a:r>
            <a:r>
              <a:rPr lang="en-GB" dirty="0"/>
              <a:t>), which affect one or more specific aspects of learning. This encompasses a range of conditions such as dyslexia, dyscalculia and dyspraxia.’</a:t>
            </a:r>
          </a:p>
          <a:p>
            <a:r>
              <a:rPr lang="en-GB" dirty="0" err="1"/>
              <a:t>SpLD</a:t>
            </a:r>
            <a:r>
              <a:rPr lang="en-GB" dirty="0"/>
              <a:t> can also co-occur with difficulties on the autistic spectrum, such as autism without intellectual disability or delay. </a:t>
            </a:r>
          </a:p>
          <a:p>
            <a:pPr marL="0" indent="0">
              <a:buNone/>
            </a:pPr>
            <a:endParaRPr lang="en-GB" dirty="0"/>
          </a:p>
          <a:p>
            <a:pPr marL="0" indent="0">
              <a:buNone/>
            </a:pPr>
            <a:r>
              <a:rPr lang="en-GB" dirty="0"/>
              <a:t>At the SEN Support level, CYP with cognition and learning needs will typically have fallen behind their peers and age-related expectations by a considerable margin. Progress will invariably be slow and generally this will be across a range of areas/subjects</a:t>
            </a:r>
          </a:p>
        </p:txBody>
      </p:sp>
    </p:spTree>
    <p:extLst>
      <p:ext uri="{BB962C8B-B14F-4D97-AF65-F5344CB8AC3E}">
        <p14:creationId xmlns:p14="http://schemas.microsoft.com/office/powerpoint/2010/main" val="156892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A9F-E0EF-4F61-85B8-0FAA5D39B9F8}"/>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GB" dirty="0"/>
              <a:t>Broad Areas of Need</a:t>
            </a:r>
            <a:br>
              <a:rPr lang="en-GB" dirty="0"/>
            </a:br>
            <a:r>
              <a:rPr lang="en-GB" sz="2400" dirty="0"/>
              <a:t>(HUGE </a:t>
            </a:r>
            <a:r>
              <a:rPr lang="en-GB" sz="2400"/>
              <a:t>list of Strategies </a:t>
            </a:r>
            <a:r>
              <a:rPr lang="en-GB" sz="2400" dirty="0"/>
              <a:t>to Meet Broad Areas of Need at Support Level on p33-40)</a:t>
            </a:r>
            <a:endParaRPr lang="en-GB" dirty="0"/>
          </a:p>
        </p:txBody>
      </p:sp>
      <p:sp>
        <p:nvSpPr>
          <p:cNvPr id="3" name="Text Placeholder 2">
            <a:extLst>
              <a:ext uri="{FF2B5EF4-FFF2-40B4-BE49-F238E27FC236}">
                <a16:creationId xmlns:a16="http://schemas.microsoft.com/office/drawing/2014/main" id="{D0ACB4DE-3E5E-497D-8863-6D6A8FD74079}"/>
              </a:ext>
            </a:extLst>
          </p:cNvPr>
          <p:cNvSpPr>
            <a:spLocks noGrp="1"/>
          </p:cNvSpPr>
          <p:nvPr>
            <p:ph type="body" idx="1"/>
          </p:nvPr>
        </p:nvSpPr>
        <p:spPr/>
        <p:txBody>
          <a:bodyPr>
            <a:normAutofit fontScale="85000" lnSpcReduction="20000"/>
          </a:bodyPr>
          <a:lstStyle/>
          <a:p>
            <a:r>
              <a:rPr lang="en-GB" dirty="0"/>
              <a:t>Social, emotional and mental health (SEMH) difficulties</a:t>
            </a:r>
          </a:p>
        </p:txBody>
      </p:sp>
      <p:sp>
        <p:nvSpPr>
          <p:cNvPr id="4" name="Content Placeholder 3">
            <a:extLst>
              <a:ext uri="{FF2B5EF4-FFF2-40B4-BE49-F238E27FC236}">
                <a16:creationId xmlns:a16="http://schemas.microsoft.com/office/drawing/2014/main" id="{B866C9B5-D552-4659-B11B-6F2913902B5D}"/>
              </a:ext>
            </a:extLst>
          </p:cNvPr>
          <p:cNvSpPr>
            <a:spLocks noGrp="1"/>
          </p:cNvSpPr>
          <p:nvPr>
            <p:ph sz="half" idx="2"/>
          </p:nvPr>
        </p:nvSpPr>
        <p:spPr/>
        <p:txBody>
          <a:bodyPr>
            <a:normAutofit fontScale="47500" lnSpcReduction="20000"/>
          </a:bodyPr>
          <a:lstStyle/>
          <a:p>
            <a:pPr marL="0" indent="0">
              <a:buNone/>
            </a:pPr>
            <a:r>
              <a:rPr lang="en-GB" dirty="0"/>
              <a:t>Behaviours which may manifest as a result of unmet SEMH need may include distractibility, poor relationships with peers, non-cooperation, disengagement, anger, distress, verbal or physical violence. </a:t>
            </a:r>
          </a:p>
          <a:p>
            <a:pPr marL="0" indent="0">
              <a:buNone/>
            </a:pPr>
            <a:endParaRPr lang="en-GB" dirty="0"/>
          </a:p>
          <a:p>
            <a:pPr marL="0" indent="0">
              <a:buNone/>
            </a:pPr>
            <a:r>
              <a:rPr lang="en-GB" dirty="0"/>
              <a:t>Teaching new skills and building intervention around that which motivates the CYP is particularly important in this context, as is consideration of how the CYP can achieve a sense of belonging and worth within the school community.</a:t>
            </a:r>
          </a:p>
          <a:p>
            <a:pPr marL="0" indent="0">
              <a:buNone/>
            </a:pPr>
            <a:r>
              <a:rPr lang="en-GB" dirty="0"/>
              <a:t> </a:t>
            </a:r>
          </a:p>
          <a:p>
            <a:pPr marL="0" indent="0">
              <a:buNone/>
            </a:pPr>
            <a:r>
              <a:rPr lang="en-GB" dirty="0"/>
              <a:t>When planning how to meet a CYP’s needs, full consideration should also be given to any co-existing challenges with communication, interaction or learning. </a:t>
            </a:r>
          </a:p>
          <a:p>
            <a:pPr marL="0" indent="0">
              <a:buNone/>
            </a:pPr>
            <a:endParaRPr lang="en-GB" dirty="0"/>
          </a:p>
          <a:p>
            <a:pPr marL="0" indent="0">
              <a:buNone/>
            </a:pPr>
            <a:r>
              <a:rPr lang="en-GB" dirty="0"/>
              <a:t>It is important to remember that a CYP with SEMH will not necessarily be experiencing any delay in their academic learning although, in time, this may be a consequence, if SEMH needs are not met. Similarly, non-attendance and school refusal may be a sign of SEMH needs and these will have a negative impact on academic attainment if  not addressed.</a:t>
            </a:r>
          </a:p>
          <a:p>
            <a:pPr marL="0" indent="0">
              <a:buNone/>
            </a:pPr>
            <a:endParaRPr lang="en-GB" dirty="0"/>
          </a:p>
        </p:txBody>
      </p:sp>
      <p:sp>
        <p:nvSpPr>
          <p:cNvPr id="5" name="Text Placeholder 4">
            <a:extLst>
              <a:ext uri="{FF2B5EF4-FFF2-40B4-BE49-F238E27FC236}">
                <a16:creationId xmlns:a16="http://schemas.microsoft.com/office/drawing/2014/main" id="{44ED9172-7CB0-413C-A65A-5208573344DA}"/>
              </a:ext>
            </a:extLst>
          </p:cNvPr>
          <p:cNvSpPr>
            <a:spLocks noGrp="1"/>
          </p:cNvSpPr>
          <p:nvPr>
            <p:ph type="body" sz="quarter" idx="3"/>
          </p:nvPr>
        </p:nvSpPr>
        <p:spPr/>
        <p:txBody>
          <a:bodyPr>
            <a:normAutofit fontScale="85000" lnSpcReduction="20000"/>
          </a:bodyPr>
          <a:lstStyle/>
          <a:p>
            <a:r>
              <a:rPr lang="en-GB" dirty="0"/>
              <a:t>Sensory and/or physical needs</a:t>
            </a:r>
          </a:p>
        </p:txBody>
      </p:sp>
      <p:sp>
        <p:nvSpPr>
          <p:cNvPr id="6" name="Content Placeholder 5">
            <a:extLst>
              <a:ext uri="{FF2B5EF4-FFF2-40B4-BE49-F238E27FC236}">
                <a16:creationId xmlns:a16="http://schemas.microsoft.com/office/drawing/2014/main" id="{E018ABA8-D3CD-4252-8E46-AB3DF04DD5C8}"/>
              </a:ext>
            </a:extLst>
          </p:cNvPr>
          <p:cNvSpPr>
            <a:spLocks noGrp="1"/>
          </p:cNvSpPr>
          <p:nvPr>
            <p:ph sz="quarter" idx="4"/>
          </p:nvPr>
        </p:nvSpPr>
        <p:spPr/>
        <p:txBody>
          <a:bodyPr>
            <a:normAutofit fontScale="47500" lnSpcReduction="20000"/>
          </a:bodyPr>
          <a:lstStyle/>
          <a:p>
            <a:pPr marL="0" indent="0">
              <a:buNone/>
            </a:pPr>
            <a:r>
              <a:rPr lang="en-GB" dirty="0"/>
              <a:t>CYP with sensory and/or physical impairment may need additions and adaptations to the environment and to resources, in order to access learning at the appropriate level. </a:t>
            </a:r>
          </a:p>
          <a:p>
            <a:pPr marL="0" indent="0">
              <a:buNone/>
            </a:pPr>
            <a:endParaRPr lang="en-GB" dirty="0"/>
          </a:p>
          <a:p>
            <a:pPr marL="0" indent="0">
              <a:buNone/>
            </a:pPr>
            <a:r>
              <a:rPr lang="en-GB" dirty="0"/>
              <a:t>They may need specialist equipment and the school may need specialist advice. Adaptations to the curriculum and the teaching may also be needed, in order to allow full access to learning; for example, more time to complete tasks, support with processing information and managing information overload for the ‘well-functioning’ senses, or alterations to the physical education curriculum. </a:t>
            </a:r>
          </a:p>
          <a:p>
            <a:pPr marL="0" indent="0">
              <a:buNone/>
            </a:pPr>
            <a:endParaRPr lang="en-GB" dirty="0"/>
          </a:p>
          <a:p>
            <a:pPr marL="0" indent="0">
              <a:buNone/>
            </a:pPr>
            <a:r>
              <a:rPr lang="en-GB" dirty="0"/>
              <a:t>CYP may need support with developing and maintaining a positive self-image and self-esteem, coupled with a sense of acceptance and belonging within the school community. </a:t>
            </a:r>
          </a:p>
          <a:p>
            <a:pPr marL="0" indent="0">
              <a:buNone/>
            </a:pPr>
            <a:endParaRPr lang="en-GB" dirty="0"/>
          </a:p>
          <a:p>
            <a:pPr marL="0" indent="0">
              <a:buNone/>
            </a:pPr>
            <a:r>
              <a:rPr lang="en-GB" dirty="0"/>
              <a:t>There should be acknowledgement that not all CYP are confident in explaining or discussing their conditions and benefit from support in managing the perceptions of others. Additionally, some CYP may require adaptations to school rules to help them manage their conditions and this needs to be understood within the school community</a:t>
            </a:r>
          </a:p>
        </p:txBody>
      </p:sp>
    </p:spTree>
    <p:extLst>
      <p:ext uri="{BB962C8B-B14F-4D97-AF65-F5344CB8AC3E}">
        <p14:creationId xmlns:p14="http://schemas.microsoft.com/office/powerpoint/2010/main" val="24014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1E4C-6380-4567-ACF5-BA09B4E3A107}"/>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sz="2400" dirty="0"/>
              <a:t>Transition</a:t>
            </a:r>
          </a:p>
        </p:txBody>
      </p:sp>
      <p:sp>
        <p:nvSpPr>
          <p:cNvPr id="7" name="Content Placeholder 6">
            <a:extLst>
              <a:ext uri="{FF2B5EF4-FFF2-40B4-BE49-F238E27FC236}">
                <a16:creationId xmlns:a16="http://schemas.microsoft.com/office/drawing/2014/main" id="{FD7AEFB2-A86B-4DF2-BE97-FF8AE234C1ED}"/>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r>
              <a:rPr lang="en-GB" dirty="0"/>
              <a:t>Preparing for transition should not therefore be seen as episodic; rather it should be an integral part of teaching and learning over time, with adjustments and additionality for those with SEND, as appropriate to need. It is important to remember that for those CYP with SEMH needs in particular, those needs may be exacerbated by change. </a:t>
            </a:r>
          </a:p>
          <a:p>
            <a:pPr marL="0" indent="0">
              <a:buNone/>
            </a:pPr>
            <a:endParaRPr lang="en-GB" dirty="0"/>
          </a:p>
          <a:p>
            <a:pPr marL="0" indent="0">
              <a:buNone/>
            </a:pPr>
            <a:r>
              <a:rPr lang="en-GB" dirty="0"/>
              <a:t>Schools may wish to consider use of The Transition Partnership Agreement (TPA), which uses person-centred approaches to make an action plan which supports transition. </a:t>
            </a:r>
          </a:p>
          <a:p>
            <a:pPr marL="0" indent="0">
              <a:buNone/>
            </a:pPr>
            <a:endParaRPr lang="en-GB" dirty="0"/>
          </a:p>
          <a:p>
            <a:pPr marL="0" indent="0">
              <a:buNone/>
            </a:pPr>
            <a:r>
              <a:rPr lang="en-GB" dirty="0"/>
              <a:t>The TPA is intended to support the process of ensuring that there is a co-operative and child-centred approach to meeting a CYP’s needs. More information can be found here:</a:t>
            </a:r>
          </a:p>
          <a:p>
            <a:pPr marL="0" indent="0">
              <a:buNone/>
            </a:pPr>
            <a:r>
              <a:rPr lang="en-GB" dirty="0">
                <a:hlinkClick r:id="rId2"/>
              </a:rPr>
              <a:t>https://www.hants.gov.uk/educationandlearning/educationalpsychology/Transition</a:t>
            </a:r>
            <a:r>
              <a:rPr lang="en-GB" dirty="0"/>
              <a:t> </a:t>
            </a:r>
          </a:p>
          <a:p>
            <a:pPr marL="0" indent="0">
              <a:buNone/>
            </a:pPr>
            <a:endParaRPr lang="en-GB" dirty="0"/>
          </a:p>
          <a:p>
            <a:pPr marL="0" indent="0">
              <a:buNone/>
            </a:pPr>
            <a:endParaRPr lang="en-GB" dirty="0"/>
          </a:p>
        </p:txBody>
      </p:sp>
      <p:sp>
        <p:nvSpPr>
          <p:cNvPr id="8" name="Text Placeholder 7">
            <a:extLst>
              <a:ext uri="{FF2B5EF4-FFF2-40B4-BE49-F238E27FC236}">
                <a16:creationId xmlns:a16="http://schemas.microsoft.com/office/drawing/2014/main" id="{0C845145-A0BA-4E71-92EC-285661D0E9CD}"/>
              </a:ext>
            </a:extLst>
          </p:cNvPr>
          <p:cNvSpPr>
            <a:spLocks noGrp="1"/>
          </p:cNvSpPr>
          <p:nvPr>
            <p:ph type="body" sz="half" idx="2"/>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GB" dirty="0"/>
              <a:t>The importance of having good transition arrangements in place for all CYP and most notably those with vulnerabilities </a:t>
            </a:r>
            <a:r>
              <a:rPr lang="en-GB" b="1" dirty="0"/>
              <a:t>should not be understated</a:t>
            </a:r>
            <a:r>
              <a:rPr lang="en-GB" dirty="0"/>
              <a:t>. Good, </a:t>
            </a:r>
            <a:r>
              <a:rPr lang="en-GB" b="1" dirty="0"/>
              <a:t>early exchange of information about academic, social, emotional and behavioural aspects as well as how the CYP learns best, what their strengths are and how they are most likely to achieve success is important, coupled with any useful contextual information</a:t>
            </a:r>
            <a:r>
              <a:rPr lang="en-GB" dirty="0"/>
              <a:t>. Some schools also use strategies such as </a:t>
            </a:r>
            <a:r>
              <a:rPr lang="en-GB" b="1" dirty="0"/>
              <a:t>bridging projects that cut across transition years </a:t>
            </a:r>
            <a:r>
              <a:rPr lang="en-GB" dirty="0"/>
              <a:t>(such as Y5 to Y8) with good success rates, enabling </a:t>
            </a:r>
            <a:r>
              <a:rPr lang="en-GB" dirty="0" err="1"/>
              <a:t>crossphase</a:t>
            </a:r>
            <a:r>
              <a:rPr lang="en-GB" dirty="0"/>
              <a:t> working and visits to/from linked schools by staff and CYP. Systems that facilitate collaboration across partner schools, or schools and linked early years/post 16 settings, can also assist successful transition processes but </a:t>
            </a:r>
            <a:r>
              <a:rPr lang="en-GB" b="1" dirty="0"/>
              <a:t>need to be established and on-going, as opposed to episodic, only at key times of transition.</a:t>
            </a:r>
          </a:p>
          <a:p>
            <a:endParaRPr lang="en-GB" dirty="0"/>
          </a:p>
        </p:txBody>
      </p:sp>
    </p:spTree>
    <p:extLst>
      <p:ext uri="{BB962C8B-B14F-4D97-AF65-F5344CB8AC3E}">
        <p14:creationId xmlns:p14="http://schemas.microsoft.com/office/powerpoint/2010/main" val="301368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000" b="1" dirty="0">
                <a:solidFill>
                  <a:srgbClr val="0070C0"/>
                </a:solidFill>
              </a:rPr>
              <a:t>Good Schools for ALL Children -</a:t>
            </a:r>
            <a:br>
              <a:rPr lang="en-GB" sz="3000" b="1" dirty="0">
                <a:solidFill>
                  <a:srgbClr val="0070C0"/>
                </a:solidFill>
              </a:rPr>
            </a:br>
            <a:r>
              <a:rPr lang="en-GB" sz="3000" b="1" dirty="0">
                <a:solidFill>
                  <a:srgbClr val="0070C0"/>
                </a:solidFill>
              </a:rPr>
              <a:t>Agreed Principles of Inclusion </a:t>
            </a:r>
          </a:p>
        </p:txBody>
      </p:sp>
      <p:sp>
        <p:nvSpPr>
          <p:cNvPr id="3" name="Content Placeholder 2"/>
          <p:cNvSpPr>
            <a:spLocks noGrp="1"/>
          </p:cNvSpPr>
          <p:nvPr>
            <p:ph idx="1"/>
          </p:nvPr>
        </p:nvSpPr>
        <p:spPr>
          <a:xfrm>
            <a:off x="457201" y="1484784"/>
            <a:ext cx="8229600" cy="4536505"/>
          </a:xfrm>
        </p:spPr>
        <p:txBody>
          <a:bodyPr>
            <a:normAutofit fontScale="85000" lnSpcReduction="20000"/>
          </a:bodyPr>
          <a:lstStyle/>
          <a:p>
            <a:pPr marL="342900" marR="503555" lvl="0" indent="-342900">
              <a:spcAft>
                <a:spcPts val="1000"/>
              </a:spcAft>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The entitlement of every child and young person to receive a good education which enables them to maximise opportunity and success in learning and in life, irrespective of need, prior attainment, background or circumstance</a:t>
            </a:r>
            <a:endParaRPr lang="en-GB" sz="19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endParaRPr>
          </a:p>
          <a:p>
            <a:pPr marL="342900" marR="503555" lvl="0" indent="-342900">
              <a:spcAft>
                <a:spcPts val="1000"/>
              </a:spcAft>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Strong pathways for all children and young people into further education, training, employment, independent living, successful and fulfilling participation in society, economic prosperity, good physical and mental health</a:t>
            </a:r>
            <a:endParaRPr lang="en-GB" sz="19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endParaRPr>
          </a:p>
          <a:p>
            <a:pPr marL="342900" marR="503555" lvl="0" indent="-342900">
              <a:spcAft>
                <a:spcPts val="1000"/>
              </a:spcAft>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Access for every child and young person to suitable, high quality provision, which meets diverse need and diminishes barriers to  participation and engagement</a:t>
            </a:r>
          </a:p>
          <a:p>
            <a:pPr marL="342900" marR="503555" lvl="0" indent="-342900">
              <a:spcAft>
                <a:spcPts val="1000"/>
              </a:spcAft>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Equity of access and onward life chances; those who need something more or something different in order to realise ambitions and optimise life chances do receive something more or different</a:t>
            </a:r>
          </a:p>
          <a:p>
            <a:pPr marL="342900" marR="503555" lvl="0" indent="-342900">
              <a:spcAft>
                <a:spcPts val="1000"/>
              </a:spcAft>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 rounded education for every child and young person; all should have access to and benefit from a breadth of experience and the cultural capital necessary as a stepping stone to success</a:t>
            </a:r>
            <a:endParaRPr lang="en-GB" sz="19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endParaRPr>
          </a:p>
          <a:p>
            <a:pPr marL="342900" marR="503555" lvl="0" indent="-342900">
              <a:spcAft>
                <a:spcPts val="1000"/>
              </a:spcAft>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 strong commitment to prevention and early intervention</a:t>
            </a:r>
            <a:endParaRPr lang="en-GB" sz="1900" dirty="0">
              <a:solidFill>
                <a:schemeClr val="accent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503555" lvl="0" indent="-342900">
              <a:buFont typeface="Symbol" panose="05050102010706020507" pitchFamily="18" charset="2"/>
              <a:buChar char=""/>
            </a:pPr>
            <a:r>
              <a:rPr lang="en-GB" sz="19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An enjoyable and memorable childhood for all. </a:t>
            </a:r>
            <a:endParaRPr lang="en-GB" sz="1900" dirty="0">
              <a:solidFill>
                <a:schemeClr val="accent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Tree>
    <p:extLst>
      <p:ext uri="{BB962C8B-B14F-4D97-AF65-F5344CB8AC3E}">
        <p14:creationId xmlns:p14="http://schemas.microsoft.com/office/powerpoint/2010/main" val="41575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B30-6323-475F-9101-5398EF6019E3}"/>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t>The Local Offer</a:t>
            </a:r>
          </a:p>
        </p:txBody>
      </p:sp>
      <p:sp>
        <p:nvSpPr>
          <p:cNvPr id="3" name="Content Placeholder 2">
            <a:extLst>
              <a:ext uri="{FF2B5EF4-FFF2-40B4-BE49-F238E27FC236}">
                <a16:creationId xmlns:a16="http://schemas.microsoft.com/office/drawing/2014/main" id="{6C929612-BB0D-4464-A1FE-530809ECD066}"/>
              </a:ext>
            </a:extLst>
          </p:cNvPr>
          <p:cNvSpPr>
            <a:spLocks noGrp="1"/>
          </p:cNvSpPr>
          <p:nvPr>
            <p:ph idx="1"/>
          </p:nvPr>
        </p:nvSpPr>
        <p:spPr>
          <a:xfrm>
            <a:off x="4139952" y="1916831"/>
            <a:ext cx="4546848" cy="3528393"/>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r>
              <a:rPr lang="en-GB" dirty="0"/>
              <a:t>The co-production of the Local Offer is important in facilitating participation and ownership for the range of stakeholders. The process of developing and reviewing the Local Offer in partnership enhances the provision, by promoting shared understanding and response to need, as identified by both providers and users. </a:t>
            </a:r>
          </a:p>
          <a:p>
            <a:pPr marL="0" indent="0">
              <a:buNone/>
            </a:pPr>
            <a:endParaRPr lang="en-GB" dirty="0"/>
          </a:p>
          <a:p>
            <a:pPr marL="0" indent="0">
              <a:buNone/>
            </a:pPr>
            <a:r>
              <a:rPr lang="en-GB" dirty="0"/>
              <a:t>The Local Offer includes provision for CYP who are at the SEN Support level, across education, social care and health. </a:t>
            </a:r>
            <a:r>
              <a:rPr lang="en-GB" b="1" dirty="0"/>
              <a:t>As well as accessing the Local Offer to support their own work, schools should signpost parents/carers to the Local Offer in their partnership working with them</a:t>
            </a:r>
            <a:r>
              <a:rPr lang="en-GB" dirty="0"/>
              <a:t>.</a:t>
            </a:r>
          </a:p>
          <a:p>
            <a:endParaRPr lang="en-GB" dirty="0"/>
          </a:p>
        </p:txBody>
      </p:sp>
      <p:sp>
        <p:nvSpPr>
          <p:cNvPr id="4" name="Text Placeholder 3">
            <a:extLst>
              <a:ext uri="{FF2B5EF4-FFF2-40B4-BE49-F238E27FC236}">
                <a16:creationId xmlns:a16="http://schemas.microsoft.com/office/drawing/2014/main" id="{073D7DCA-B8F1-478D-8559-CAA9AC852F0E}"/>
              </a:ext>
            </a:extLst>
          </p:cNvPr>
          <p:cNvSpPr>
            <a:spLocks noGrp="1"/>
          </p:cNvSpPr>
          <p:nvPr>
            <p:ph type="body" sz="half" idx="2"/>
          </p:nvPr>
        </p:nvSpPr>
        <p:spPr>
          <a:xfrm>
            <a:off x="457200" y="1916832"/>
            <a:ext cx="3394720" cy="4030555"/>
          </a:xfrm>
        </p:spPr>
        <p:style>
          <a:lnRef idx="2">
            <a:schemeClr val="accent1"/>
          </a:lnRef>
          <a:fillRef idx="1">
            <a:schemeClr val="lt1"/>
          </a:fillRef>
          <a:effectRef idx="0">
            <a:schemeClr val="accent1"/>
          </a:effectRef>
          <a:fontRef idx="minor">
            <a:schemeClr val="dk1"/>
          </a:fontRef>
        </p:style>
        <p:txBody>
          <a:bodyPr>
            <a:normAutofit/>
          </a:bodyPr>
          <a:lstStyle/>
          <a:p>
            <a:r>
              <a:rPr lang="en-GB" dirty="0"/>
              <a:t>The Local Offer can be found here: Hampshire </a:t>
            </a:r>
            <a:r>
              <a:rPr lang="en-GB" dirty="0">
                <a:hlinkClick r:id="rId2"/>
              </a:rPr>
              <a:t>https://fish.hants.gov.uk/kb5/hampshire/directory/localoffer.page</a:t>
            </a:r>
            <a:endParaRPr lang="en-GB" dirty="0"/>
          </a:p>
          <a:p>
            <a:endParaRPr lang="en-GB" dirty="0"/>
          </a:p>
          <a:p>
            <a:r>
              <a:rPr lang="en-GB" dirty="0"/>
              <a:t>The local offer has two key purposes: </a:t>
            </a:r>
          </a:p>
          <a:p>
            <a:pPr marL="342900" indent="-342900">
              <a:buFont typeface="+mj-lt"/>
              <a:buAutoNum type="arabicPeriod"/>
            </a:pPr>
            <a:r>
              <a:rPr lang="en-GB" dirty="0"/>
              <a:t>To provide clear, comprehensive, accessible and up-to-date information about the available provision and how to access it. </a:t>
            </a:r>
          </a:p>
          <a:p>
            <a:pPr marL="342900" indent="-342900">
              <a:buFont typeface="+mj-lt"/>
              <a:buAutoNum type="arabicPeriod"/>
            </a:pPr>
            <a:r>
              <a:rPr lang="en-GB" dirty="0"/>
              <a:t>To make provision more responsive to local needs and aspirations by directly involving CYP with SEND and their parents/carers in developing and reviewing the offer alongside service providers. </a:t>
            </a:r>
          </a:p>
        </p:txBody>
      </p:sp>
    </p:spTree>
    <p:extLst>
      <p:ext uri="{BB962C8B-B14F-4D97-AF65-F5344CB8AC3E}">
        <p14:creationId xmlns:p14="http://schemas.microsoft.com/office/powerpoint/2010/main" val="422887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92A3B2-CB1C-4C4B-BA97-5C06D9B2B66E}"/>
              </a:ext>
            </a:extLst>
          </p:cNvPr>
          <p:cNvSpPr>
            <a:spLocks noGrp="1"/>
          </p:cNvSpPr>
          <p:nvPr>
            <p:ph type="title"/>
          </p:nvPr>
        </p:nvSpPr>
        <p:spPr/>
        <p:txBody>
          <a:bodyPr/>
          <a:lstStyle/>
          <a:p>
            <a:r>
              <a:rPr lang="en-GB" dirty="0"/>
              <a:t>Education Endowment Foundation quick clicks</a:t>
            </a:r>
          </a:p>
        </p:txBody>
      </p:sp>
      <p:sp>
        <p:nvSpPr>
          <p:cNvPr id="6" name="Content Placeholder 5">
            <a:extLst>
              <a:ext uri="{FF2B5EF4-FFF2-40B4-BE49-F238E27FC236}">
                <a16:creationId xmlns:a16="http://schemas.microsoft.com/office/drawing/2014/main" id="{2A2D26C4-1A2B-4836-8587-4BE091E0CA7D}"/>
              </a:ext>
            </a:extLst>
          </p:cNvPr>
          <p:cNvSpPr>
            <a:spLocks noGrp="1"/>
          </p:cNvSpPr>
          <p:nvPr>
            <p:ph idx="1"/>
          </p:nvPr>
        </p:nvSpPr>
        <p:spPr>
          <a:xfrm>
            <a:off x="457200" y="1484785"/>
            <a:ext cx="8229600" cy="4464496"/>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GB" sz="4800" dirty="0">
                <a:hlinkClick r:id="rId2"/>
              </a:rPr>
              <a:t>https://educationendowmentfoundation.org.uk/</a:t>
            </a:r>
            <a:r>
              <a:rPr lang="en-GB" sz="4800" dirty="0"/>
              <a:t>Guidance reports researched and published by the EEF give evidence-based suggestions and underpinning principles alongside proven strategies to support effective provision for SEND. </a:t>
            </a:r>
          </a:p>
          <a:p>
            <a:pPr marL="0" indent="0">
              <a:buNone/>
            </a:pPr>
            <a:endParaRPr lang="en-GB" sz="4800" dirty="0"/>
          </a:p>
          <a:p>
            <a:pPr marL="0" indent="0">
              <a:buNone/>
            </a:pPr>
            <a:r>
              <a:rPr lang="en-GB" sz="4800" dirty="0"/>
              <a:t>The EEF Toolkit: </a:t>
            </a:r>
            <a:r>
              <a:rPr lang="en-GB" sz="4800" dirty="0">
                <a:hlinkClick r:id="rId3"/>
              </a:rPr>
              <a:t>https://educationendowmentfoundation.org.uk/evidence-summaries/teaching-learning-toolkit/</a:t>
            </a:r>
            <a:r>
              <a:rPr lang="en-GB" sz="4800" dirty="0"/>
              <a:t> </a:t>
            </a:r>
          </a:p>
          <a:p>
            <a:pPr marL="0" indent="0">
              <a:buNone/>
            </a:pPr>
            <a:endParaRPr lang="en-GB" sz="4800" dirty="0"/>
          </a:p>
          <a:p>
            <a:pPr marL="0" indent="0">
              <a:buNone/>
            </a:pPr>
            <a:r>
              <a:rPr lang="en-GB" sz="4800" dirty="0"/>
              <a:t>The EEF report on Metacognition and Self-Regulated Learning:  </a:t>
            </a:r>
            <a:r>
              <a:rPr lang="en-GB" sz="4800" dirty="0">
                <a:hlinkClick r:id="rId4"/>
              </a:rPr>
              <a:t>https://educationendowmentfoundation.org.uk/tools/%20guidance-reports/metacognition-and-self-regulatedlearning/</a:t>
            </a:r>
            <a:endParaRPr lang="en-GB" sz="4800" dirty="0"/>
          </a:p>
          <a:p>
            <a:pPr marL="0" indent="0">
              <a:buNone/>
            </a:pPr>
            <a:endParaRPr lang="en-GB" sz="4800" dirty="0"/>
          </a:p>
          <a:p>
            <a:pPr marL="0" indent="0">
              <a:buNone/>
            </a:pPr>
            <a:r>
              <a:rPr lang="en-GB" sz="4800" dirty="0"/>
              <a:t>The EEF report on Special Educational Needs in Mainstream Settings:  </a:t>
            </a:r>
            <a:r>
              <a:rPr lang="en-GB" sz="4800" dirty="0">
                <a:hlinkClick r:id="rId5"/>
              </a:rPr>
              <a:t>https://educationendowmentfoundation.org.uk/%20tools/guidance-reports/special-educational-needsdisabilities/#recommendation-1</a:t>
            </a:r>
            <a:endParaRPr lang="en-GB" sz="4800" dirty="0"/>
          </a:p>
          <a:p>
            <a:pPr marL="0" indent="0">
              <a:buNone/>
            </a:pPr>
            <a:r>
              <a:rPr lang="en-GB" sz="4800" dirty="0"/>
              <a:t>The EEF report on Making Best Use of Teaching Assistants in Schools:  </a:t>
            </a:r>
            <a:r>
              <a:rPr lang="en-GB" sz="4800" dirty="0">
                <a:hlinkClick r:id="rId6"/>
              </a:rPr>
              <a:t>https://educationendowmentfoundation.org.uk/tools/guidance-reports/making-best-use-of-teaching-assistants/</a:t>
            </a:r>
            <a:endParaRPr lang="en-GB" sz="4800" dirty="0"/>
          </a:p>
          <a:p>
            <a:pPr marL="0" indent="0">
              <a:buNone/>
            </a:pPr>
            <a:endParaRPr lang="en-GB" sz="4800" dirty="0"/>
          </a:p>
          <a:p>
            <a:pPr marL="0" indent="0">
              <a:buNone/>
            </a:pPr>
            <a:r>
              <a:rPr lang="en-GB" sz="4800" dirty="0"/>
              <a:t>The EEF report on Improving Behaviour in Schools: </a:t>
            </a:r>
            <a:r>
              <a:rPr lang="en-GB" sz="4800" dirty="0">
                <a:hlinkClick r:id="rId7"/>
              </a:rPr>
              <a:t>https://educationendowmentfoundation.org.uk/%20evidence-summaries/evidence-reviews/behaviour/</a:t>
            </a:r>
            <a:endParaRPr lang="en-GB" sz="4800" dirty="0"/>
          </a:p>
          <a:p>
            <a:pPr marL="0" indent="0">
              <a:buNone/>
            </a:pPr>
            <a:endParaRPr lang="en-GB" sz="4800" dirty="0"/>
          </a:p>
          <a:p>
            <a:pPr marL="0" indent="0">
              <a:buNone/>
            </a:pPr>
            <a:r>
              <a:rPr lang="en-GB" sz="4800" dirty="0"/>
              <a:t>The EEF report on Education and Neuroscience: </a:t>
            </a:r>
            <a:r>
              <a:rPr lang="en-GB" sz="4800" dirty="0">
                <a:hlinkClick r:id="rId8"/>
              </a:rPr>
              <a:t>https://educationendowmentfoundation.org.uk/public/files/Presentations/Publications/EEF_Lit_%20Review_NeuroscienceAndEducation.pdf/</a:t>
            </a:r>
            <a:r>
              <a:rPr lang="en-GB" sz="4800" dirty="0"/>
              <a:t> </a:t>
            </a:r>
          </a:p>
          <a:p>
            <a:pPr marL="0" indent="0">
              <a:buNone/>
            </a:pPr>
            <a:endParaRPr lang="en-GB" sz="4800" dirty="0"/>
          </a:p>
          <a:p>
            <a:pPr marL="0" indent="0">
              <a:buNone/>
            </a:pPr>
            <a:r>
              <a:rPr lang="en-GB" sz="4800" dirty="0"/>
              <a:t>The EEF report on Social and Emotional Learning: </a:t>
            </a:r>
            <a:r>
              <a:rPr lang="en-GB" sz="4800" dirty="0">
                <a:hlinkClick r:id="rId9"/>
              </a:rPr>
              <a:t>https://educationendowmentfoundation.org.uk/tools/guidance-reports/social-and-emotional-learning/</a:t>
            </a:r>
            <a:r>
              <a:rPr lang="en-GB" sz="4800" dirty="0"/>
              <a:t> </a:t>
            </a:r>
          </a:p>
          <a:p>
            <a:pPr marL="0" indent="0">
              <a:buNone/>
            </a:pPr>
            <a:endParaRPr lang="en-GB" dirty="0"/>
          </a:p>
        </p:txBody>
      </p:sp>
    </p:spTree>
    <p:extLst>
      <p:ext uri="{BB962C8B-B14F-4D97-AF65-F5344CB8AC3E}">
        <p14:creationId xmlns:p14="http://schemas.microsoft.com/office/powerpoint/2010/main" val="2708392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A228-22BA-4BE1-99F6-8E64171922F7}"/>
              </a:ext>
            </a:extLst>
          </p:cNvPr>
          <p:cNvSpPr>
            <a:spLocks noGrp="1"/>
          </p:cNvSpPr>
          <p:nvPr>
            <p:ph type="title"/>
          </p:nvPr>
        </p:nvSpPr>
        <p:spPr/>
        <p:txBody>
          <a:bodyPr/>
          <a:lstStyle/>
          <a:p>
            <a:r>
              <a:rPr lang="en-GB" dirty="0"/>
              <a:t>Statutory and DfE guidance</a:t>
            </a:r>
            <a:br>
              <a:rPr lang="en-GB" dirty="0"/>
            </a:br>
            <a:r>
              <a:rPr lang="en-GB" dirty="0"/>
              <a:t>quick clicks</a:t>
            </a:r>
          </a:p>
        </p:txBody>
      </p:sp>
      <p:sp>
        <p:nvSpPr>
          <p:cNvPr id="3" name="Content Placeholder 2">
            <a:extLst>
              <a:ext uri="{FF2B5EF4-FFF2-40B4-BE49-F238E27FC236}">
                <a16:creationId xmlns:a16="http://schemas.microsoft.com/office/drawing/2014/main" id="{582638DC-AB50-4509-8F12-DF868E7E35F1}"/>
              </a:ext>
            </a:extLst>
          </p:cNvPr>
          <p:cNvSpPr>
            <a:spLocks noGrp="1"/>
          </p:cNvSpPr>
          <p:nvPr>
            <p:ph idx="1"/>
          </p:nvPr>
        </p:nvSpPr>
        <p:spPr>
          <a:xfrm>
            <a:off x="430169" y="1628800"/>
            <a:ext cx="8229600" cy="4032449"/>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GB" dirty="0"/>
              <a:t>The Code of Practice: 0 to 25 years  </a:t>
            </a:r>
            <a:r>
              <a:rPr lang="en-GB" dirty="0">
                <a:hlinkClick r:id="rId3"/>
              </a:rPr>
              <a:t>https://www.gov.uk/government/publications/send-codeof-practice-0-to-25</a:t>
            </a:r>
            <a:endParaRPr lang="en-GB" dirty="0"/>
          </a:p>
          <a:p>
            <a:endParaRPr lang="en-GB" dirty="0"/>
          </a:p>
          <a:p>
            <a:r>
              <a:rPr lang="en-GB" dirty="0"/>
              <a:t>The Department for Education SEND pages  	</a:t>
            </a:r>
            <a:r>
              <a:rPr lang="en-GB" dirty="0">
                <a:hlinkClick r:id="rId4"/>
              </a:rPr>
              <a:t>https://www.gov.uk/topic/schools-colleges-childrensservices/special-educational-needs-disabilities</a:t>
            </a:r>
            <a:endParaRPr lang="en-GB" dirty="0"/>
          </a:p>
          <a:p>
            <a:endParaRPr lang="en-GB" dirty="0"/>
          </a:p>
          <a:p>
            <a:r>
              <a:rPr lang="en-GB" dirty="0"/>
              <a:t>Overarching SEND</a:t>
            </a:r>
          </a:p>
          <a:p>
            <a:pPr marL="0" indent="0">
              <a:buNone/>
            </a:pPr>
            <a:r>
              <a:rPr lang="en-GB" dirty="0"/>
              <a:t>	There is a vast bank of generic and specific advice and resources 	available to schools. The </a:t>
            </a:r>
            <a:r>
              <a:rPr lang="en-GB" dirty="0" err="1"/>
              <a:t>Nasen</a:t>
            </a:r>
            <a:r>
              <a:rPr lang="en-GB" dirty="0"/>
              <a:t> SEND Gateway is supported by 	Government and designed to be a ‘one stop shop’ or repository of 	relevant information and support:  </a:t>
            </a:r>
            <a:r>
              <a:rPr lang="en-GB" dirty="0">
                <a:hlinkClick r:id="rId5"/>
              </a:rPr>
              <a:t>https://www.sendgateway.org.uk/</a:t>
            </a:r>
            <a:endParaRPr lang="en-GB" dirty="0"/>
          </a:p>
          <a:p>
            <a:endParaRPr lang="en-GB" dirty="0"/>
          </a:p>
          <a:p>
            <a:r>
              <a:rPr lang="en-GB" dirty="0"/>
              <a:t>Cambridge Assessment International Education</a:t>
            </a:r>
          </a:p>
          <a:p>
            <a:pPr marL="0" indent="0">
              <a:buNone/>
            </a:pPr>
            <a:r>
              <a:rPr lang="en-GB" dirty="0"/>
              <a:t>	Teaching toolkit:  </a:t>
            </a:r>
            <a:r>
              <a:rPr lang="en-GB" dirty="0">
                <a:hlinkClick r:id="rId6"/>
              </a:rPr>
              <a:t>https://www.cambridgeinternational.org/about-us/</a:t>
            </a:r>
            <a:endParaRPr lang="en-GB" dirty="0"/>
          </a:p>
          <a:p>
            <a:endParaRPr lang="en-GB" dirty="0"/>
          </a:p>
        </p:txBody>
      </p:sp>
    </p:spTree>
    <p:extLst>
      <p:ext uri="{BB962C8B-B14F-4D97-AF65-F5344CB8AC3E}">
        <p14:creationId xmlns:p14="http://schemas.microsoft.com/office/powerpoint/2010/main" val="276915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5C5-FE53-4A88-B9A9-5688F5B80E3C}"/>
              </a:ext>
            </a:extLst>
          </p:cNvPr>
          <p:cNvSpPr>
            <a:spLocks noGrp="1"/>
          </p:cNvSpPr>
          <p:nvPr>
            <p:ph type="title"/>
          </p:nvPr>
        </p:nvSpPr>
        <p:spPr/>
        <p:txBody>
          <a:bodyPr/>
          <a:lstStyle/>
          <a:p>
            <a:r>
              <a:rPr lang="en-GB" dirty="0"/>
              <a:t>LA Children’s Services teams and resources quick clicks</a:t>
            </a:r>
          </a:p>
        </p:txBody>
      </p:sp>
      <p:sp>
        <p:nvSpPr>
          <p:cNvPr id="3" name="Content Placeholder 2">
            <a:extLst>
              <a:ext uri="{FF2B5EF4-FFF2-40B4-BE49-F238E27FC236}">
                <a16:creationId xmlns:a16="http://schemas.microsoft.com/office/drawing/2014/main" id="{4821BAE9-04D7-469B-8A8A-3B2AAFC2BCAB}"/>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GB" sz="4400" dirty="0"/>
              <a:t>Hampshire and Isle of Wight Education Psychology (HIEP) </a:t>
            </a:r>
            <a:r>
              <a:rPr lang="en-GB" sz="4400" dirty="0">
                <a:hlinkClick r:id="rId3"/>
              </a:rPr>
              <a:t>https://www.hants.gov.uk/educationandlearning/%20educationalpsychology</a:t>
            </a:r>
            <a:r>
              <a:rPr lang="en-GB" sz="4400" dirty="0"/>
              <a:t> </a:t>
            </a:r>
          </a:p>
          <a:p>
            <a:pPr marL="0" indent="0">
              <a:buNone/>
            </a:pPr>
            <a:endParaRPr lang="en-GB" sz="4400" dirty="0"/>
          </a:p>
          <a:p>
            <a:pPr marL="0" indent="0">
              <a:buNone/>
            </a:pPr>
            <a:r>
              <a:rPr lang="en-GB" sz="4400" dirty="0"/>
              <a:t>Specialist Teacher Advisory Service (STAS) </a:t>
            </a:r>
            <a:r>
              <a:rPr lang="en-GB" sz="4400" dirty="0">
                <a:hlinkClick r:id="rId4"/>
              </a:rPr>
              <a:t>https://www.hants.gov.uk/socialcareandhealth/%20childrenandfamilies/specialneeds/specialistadvisory</a:t>
            </a:r>
            <a:endParaRPr lang="en-GB" sz="4400" dirty="0"/>
          </a:p>
          <a:p>
            <a:pPr marL="0" indent="0">
              <a:buNone/>
            </a:pPr>
            <a:endParaRPr lang="en-GB" sz="4400" dirty="0"/>
          </a:p>
          <a:p>
            <a:pPr marL="0" indent="0">
              <a:buNone/>
            </a:pPr>
            <a:r>
              <a:rPr lang="en-GB" sz="4400" dirty="0"/>
              <a:t>Hampshire Primary Behaviour Service (PBS) </a:t>
            </a:r>
            <a:r>
              <a:rPr lang="en-GB" sz="4400" dirty="0">
                <a:hlinkClick r:id="rId5"/>
              </a:rPr>
              <a:t>https://www.hants.gov.uk/educationandlearning/educationinclusionservice/primarybehaviourservice</a:t>
            </a:r>
            <a:endParaRPr lang="en-GB" sz="4400" dirty="0"/>
          </a:p>
          <a:p>
            <a:pPr marL="0" indent="0">
              <a:buNone/>
            </a:pPr>
            <a:endParaRPr lang="en-GB" sz="4400" dirty="0"/>
          </a:p>
          <a:p>
            <a:pPr marL="0" indent="0">
              <a:buNone/>
            </a:pPr>
            <a:r>
              <a:rPr lang="en-GB" sz="4400" dirty="0"/>
              <a:t>Hampshire SEN Service, including advice on outreach support available </a:t>
            </a:r>
            <a:r>
              <a:rPr lang="en-GB" sz="4400" dirty="0">
                <a:hlinkClick r:id="rId6"/>
              </a:rPr>
              <a:t>https://www.hants.gov.uk/socialcareandhealth/%20childrenandfamilies/specialneeds/contacts</a:t>
            </a:r>
            <a:endParaRPr lang="en-GB" sz="4400" dirty="0"/>
          </a:p>
          <a:p>
            <a:pPr marL="0" indent="0">
              <a:buNone/>
            </a:pPr>
            <a:endParaRPr lang="en-GB" sz="4400" dirty="0"/>
          </a:p>
          <a:p>
            <a:pPr marL="0" indent="0">
              <a:buNone/>
            </a:pPr>
            <a:r>
              <a:rPr lang="en-GB" sz="4400" dirty="0"/>
              <a:t>IoW SEN Service, including advice on outreach support available  </a:t>
            </a:r>
            <a:r>
              <a:rPr lang="en-GB" sz="4400" dirty="0">
                <a:hlinkClick r:id="rId7"/>
              </a:rPr>
              <a:t>https://www.iow.gov.uk/Residents/care-support-andhousing/SEND-Reforms/Special-Education-NeedsSEN/Children-and-families-act-2014</a:t>
            </a:r>
            <a:endParaRPr lang="en-GB" sz="4400" dirty="0"/>
          </a:p>
          <a:p>
            <a:pPr marL="0" indent="0">
              <a:buNone/>
            </a:pPr>
            <a:endParaRPr lang="en-GB" sz="4400" dirty="0"/>
          </a:p>
          <a:p>
            <a:pPr marL="0" indent="0">
              <a:buNone/>
            </a:pPr>
            <a:r>
              <a:rPr lang="en-GB" sz="4400" dirty="0"/>
              <a:t>Hampshire Inclusion Support Service  </a:t>
            </a:r>
            <a:r>
              <a:rPr lang="en-GB" sz="4400" dirty="0">
                <a:hlinkClick r:id="rId8"/>
              </a:rPr>
              <a:t>https://www.hants.gov.uk/educationandlearning/%20educationinclusionservice</a:t>
            </a:r>
            <a:endParaRPr lang="en-GB" sz="4400" dirty="0"/>
          </a:p>
          <a:p>
            <a:pPr marL="0" indent="0">
              <a:buNone/>
            </a:pPr>
            <a:endParaRPr lang="en-GB" sz="4400" dirty="0"/>
          </a:p>
          <a:p>
            <a:pPr marL="0" indent="0">
              <a:buNone/>
            </a:pPr>
            <a:r>
              <a:rPr lang="en-GB" sz="4400" dirty="0"/>
              <a:t>The Hampshire and Isle of Wight Virtual School, including how to access the PEP (personal education plan) toolkit and related training  </a:t>
            </a:r>
            <a:r>
              <a:rPr lang="en-GB" sz="4400" dirty="0">
                <a:hlinkClick r:id="rId9"/>
              </a:rPr>
              <a:t>https://www.hants.gov.uk/educationandlearning/virtual-school</a:t>
            </a:r>
            <a:r>
              <a:rPr lang="en-GB" sz="4400" dirty="0"/>
              <a:t> </a:t>
            </a:r>
          </a:p>
          <a:p>
            <a:pPr marL="0" indent="0">
              <a:buNone/>
            </a:pPr>
            <a:endParaRPr lang="en-GB" sz="4400" dirty="0"/>
          </a:p>
          <a:p>
            <a:pPr marL="0" indent="0">
              <a:buNone/>
            </a:pPr>
            <a:r>
              <a:rPr lang="en-GB" sz="4400" dirty="0"/>
              <a:t>EMTAS (Ethnic Minority and Traveller Achievement Service) </a:t>
            </a:r>
            <a:r>
              <a:rPr lang="en-GB" sz="4400" dirty="0">
                <a:hlinkClick r:id="rId10"/>
              </a:rPr>
              <a:t>https://www.hants.gov.uk/educationandlearning/emtas</a:t>
            </a:r>
            <a:r>
              <a:rPr lang="en-GB" sz="4400" dirty="0"/>
              <a:t> </a:t>
            </a:r>
          </a:p>
          <a:p>
            <a:endParaRPr lang="en-GB" sz="4400" dirty="0"/>
          </a:p>
          <a:p>
            <a:pPr marL="0" indent="0">
              <a:buNone/>
            </a:pPr>
            <a:r>
              <a:rPr lang="en-GB" sz="4400" dirty="0"/>
              <a:t>The HIAS Moodle  </a:t>
            </a:r>
            <a:r>
              <a:rPr lang="en-GB" sz="4400" dirty="0">
                <a:hlinkClick r:id="rId11"/>
              </a:rPr>
              <a:t>https://hias-moodle.mylearningapp.com/</a:t>
            </a:r>
            <a:r>
              <a:rPr lang="en-GB" sz="4400" dirty="0"/>
              <a:t> </a:t>
            </a:r>
            <a:endParaRPr lang="en-GB" dirty="0"/>
          </a:p>
        </p:txBody>
      </p:sp>
    </p:spTree>
    <p:extLst>
      <p:ext uri="{BB962C8B-B14F-4D97-AF65-F5344CB8AC3E}">
        <p14:creationId xmlns:p14="http://schemas.microsoft.com/office/powerpoint/2010/main" val="142690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9C12-0450-4B12-BB41-034E41CD288C}"/>
              </a:ext>
            </a:extLst>
          </p:cNvPr>
          <p:cNvSpPr>
            <a:spLocks noGrp="1"/>
          </p:cNvSpPr>
          <p:nvPr>
            <p:ph type="title"/>
          </p:nvPr>
        </p:nvSpPr>
        <p:spPr/>
        <p:txBody>
          <a:bodyPr/>
          <a:lstStyle/>
          <a:p>
            <a:r>
              <a:rPr lang="en-GB" dirty="0"/>
              <a:t>Parent and Carer quick clicks</a:t>
            </a:r>
          </a:p>
        </p:txBody>
      </p:sp>
      <p:sp>
        <p:nvSpPr>
          <p:cNvPr id="3" name="Content Placeholder 2">
            <a:extLst>
              <a:ext uri="{FF2B5EF4-FFF2-40B4-BE49-F238E27FC236}">
                <a16:creationId xmlns:a16="http://schemas.microsoft.com/office/drawing/2014/main" id="{C0818EE5-858D-4F62-8450-B38CF0860D18}"/>
              </a:ext>
            </a:extLst>
          </p:cNvPr>
          <p:cNvSpPr>
            <a:spLocks noGrp="1"/>
          </p:cNvSpPr>
          <p:nvPr>
            <p:ph idx="1"/>
          </p:nvPr>
        </p:nvSpPr>
        <p:spPr>
          <a:xfrm>
            <a:off x="457201" y="1628800"/>
            <a:ext cx="8229600" cy="4032449"/>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en-GB" dirty="0"/>
              <a:t>Parent/carer local links</a:t>
            </a:r>
          </a:p>
          <a:p>
            <a:pPr marL="0" indent="0">
              <a:buNone/>
            </a:pPr>
            <a:endParaRPr lang="en-GB" dirty="0"/>
          </a:p>
          <a:p>
            <a:r>
              <a:rPr lang="en-GB" dirty="0"/>
              <a:t>Hampshire SENDIASS  </a:t>
            </a:r>
            <a:r>
              <a:rPr lang="en-GB" dirty="0">
                <a:hlinkClick r:id="rId2"/>
              </a:rPr>
              <a:t>https://www.hampshiresendiass.co.uk/</a:t>
            </a:r>
            <a:r>
              <a:rPr lang="en-GB" dirty="0"/>
              <a:t>  </a:t>
            </a:r>
          </a:p>
          <a:p>
            <a:endParaRPr lang="en-GB" dirty="0"/>
          </a:p>
          <a:p>
            <a:r>
              <a:rPr lang="en-GB" dirty="0"/>
              <a:t>Isle of Wight SENDIASS  </a:t>
            </a:r>
            <a:r>
              <a:rPr lang="en-GB" dirty="0">
                <a:hlinkClick r:id="rId3"/>
              </a:rPr>
              <a:t>http://iowsendiass.co.uk/</a:t>
            </a:r>
            <a:r>
              <a:rPr lang="en-GB" dirty="0"/>
              <a:t>  </a:t>
            </a:r>
          </a:p>
          <a:p>
            <a:endParaRPr lang="en-GB" dirty="0"/>
          </a:p>
          <a:p>
            <a:r>
              <a:rPr lang="en-GB" dirty="0"/>
              <a:t>Hampshire Parent Carer Network  </a:t>
            </a:r>
            <a:r>
              <a:rPr lang="en-GB" dirty="0">
                <a:hlinkClick r:id="rId4"/>
              </a:rPr>
              <a:t>http://www.hpcn.org.uk/</a:t>
            </a:r>
            <a:r>
              <a:rPr lang="en-GB" dirty="0"/>
              <a:t>  </a:t>
            </a:r>
          </a:p>
          <a:p>
            <a:endParaRPr lang="en-GB" dirty="0"/>
          </a:p>
          <a:p>
            <a:r>
              <a:rPr lang="en-GB" dirty="0"/>
              <a:t>Parents’ Voice Isle of Wight  </a:t>
            </a:r>
            <a:r>
              <a:rPr lang="en-GB" dirty="0">
                <a:hlinkClick r:id="rId5"/>
              </a:rPr>
              <a:t>http://www.parentsvoice-iw.co.uk/</a:t>
            </a:r>
            <a:r>
              <a:rPr lang="en-GB" dirty="0"/>
              <a:t> </a:t>
            </a:r>
          </a:p>
        </p:txBody>
      </p:sp>
    </p:spTree>
    <p:extLst>
      <p:ext uri="{BB962C8B-B14F-4D97-AF65-F5344CB8AC3E}">
        <p14:creationId xmlns:p14="http://schemas.microsoft.com/office/powerpoint/2010/main" val="257488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14C0E3A-284B-42AF-8235-932518FE518D}"/>
              </a:ext>
            </a:extLst>
          </p:cNvPr>
          <p:cNvGraphicFramePr/>
          <p:nvPr/>
        </p:nvGraphicFramePr>
        <p:xfrm>
          <a:off x="35496" y="188640"/>
          <a:ext cx="9108504" cy="5915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2BDA7516-49E8-4CB4-AB88-B18B2DFBB5D3}"/>
              </a:ext>
            </a:extLst>
          </p:cNvPr>
          <p:cNvSpPr/>
          <p:nvPr/>
        </p:nvSpPr>
        <p:spPr>
          <a:xfrm>
            <a:off x="2843808" y="5598885"/>
            <a:ext cx="4122683" cy="875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 Helen Porter for more details </a:t>
            </a:r>
          </a:p>
          <a:p>
            <a:pPr algn="ctr"/>
            <a:r>
              <a:rPr lang="en-GB" dirty="0"/>
              <a:t>helen.porter@hants.gov.uk</a:t>
            </a:r>
          </a:p>
        </p:txBody>
      </p:sp>
      <p:pic>
        <p:nvPicPr>
          <p:cNvPr id="3" name="Picture 2">
            <a:extLst>
              <a:ext uri="{FF2B5EF4-FFF2-40B4-BE49-F238E27FC236}">
                <a16:creationId xmlns:a16="http://schemas.microsoft.com/office/drawing/2014/main" id="{5C78E588-410D-4D88-99EC-BFD3FCFD8E75}"/>
              </a:ext>
            </a:extLst>
          </p:cNvPr>
          <p:cNvPicPr>
            <a:picLocks noChangeAspect="1"/>
          </p:cNvPicPr>
          <p:nvPr/>
        </p:nvPicPr>
        <p:blipFill>
          <a:blip r:embed="rId7"/>
          <a:stretch>
            <a:fillRect/>
          </a:stretch>
        </p:blipFill>
        <p:spPr>
          <a:xfrm>
            <a:off x="6372200" y="2060848"/>
            <a:ext cx="1440160" cy="1656184"/>
          </a:xfrm>
          <a:prstGeom prst="rect">
            <a:avLst/>
          </a:prstGeom>
        </p:spPr>
      </p:pic>
    </p:spTree>
    <p:extLst>
      <p:ext uri="{BB962C8B-B14F-4D97-AF65-F5344CB8AC3E}">
        <p14:creationId xmlns:p14="http://schemas.microsoft.com/office/powerpoint/2010/main" val="42677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B225-90A8-4457-A6B9-925C498E4690}"/>
              </a:ext>
            </a:extLst>
          </p:cNvPr>
          <p:cNvSpPr>
            <a:spLocks noGrp="1"/>
          </p:cNvSpPr>
          <p:nvPr>
            <p:ph type="ctrTitle"/>
          </p:nvPr>
        </p:nvSpPr>
        <p:spPr>
          <a:xfrm>
            <a:off x="539552" y="1052736"/>
            <a:ext cx="7772400" cy="1080120"/>
          </a:xfrm>
        </p:spPr>
        <p:txBody>
          <a:bodyPr/>
          <a:lstStyle/>
          <a:p>
            <a:pPr algn="ctr"/>
            <a:r>
              <a:rPr lang="en-GB" sz="2800" b="1" dirty="0"/>
              <a:t>Free Transition Training 2021</a:t>
            </a:r>
            <a:br>
              <a:rPr lang="en-GB" b="1" dirty="0"/>
            </a:br>
            <a:r>
              <a:rPr lang="en-GB" sz="1800" dirty="0"/>
              <a:t>A three-session training offer to support effective transition for all children during a pandemic.</a:t>
            </a:r>
            <a:br>
              <a:rPr lang="en-GB" sz="1800" dirty="0"/>
            </a:br>
            <a:br>
              <a:rPr lang="en-GB" sz="1800" dirty="0"/>
            </a:br>
            <a:r>
              <a:rPr lang="en-GB" sz="1800" dirty="0"/>
              <a:t>Leaders: Helen Porter: HIAS Inclusion and Attendance</a:t>
            </a:r>
            <a:br>
              <a:rPr lang="en-GB" sz="1800" dirty="0"/>
            </a:br>
            <a:r>
              <a:rPr lang="en-GB" sz="1800" dirty="0"/>
              <a:t>Jenny Jones: PPI</a:t>
            </a:r>
            <a:br>
              <a:rPr lang="en-GB" sz="1800" dirty="0"/>
            </a:br>
            <a:r>
              <a:rPr lang="en-GB" sz="1800" dirty="0"/>
              <a:t>Sign up through the Learning Zone</a:t>
            </a:r>
            <a:endParaRPr lang="en-GB" b="1" dirty="0"/>
          </a:p>
        </p:txBody>
      </p:sp>
      <p:graphicFrame>
        <p:nvGraphicFramePr>
          <p:cNvPr id="4" name="Diagram 3">
            <a:extLst>
              <a:ext uri="{FF2B5EF4-FFF2-40B4-BE49-F238E27FC236}">
                <a16:creationId xmlns:a16="http://schemas.microsoft.com/office/drawing/2014/main" id="{A14E8B61-8287-4980-9F81-77D14697E9D4}"/>
              </a:ext>
            </a:extLst>
          </p:cNvPr>
          <p:cNvGraphicFramePr/>
          <p:nvPr/>
        </p:nvGraphicFramePr>
        <p:xfrm>
          <a:off x="683568" y="2204864"/>
          <a:ext cx="71046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386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F65B-7E65-40F1-B18F-AACF6B651471}"/>
              </a:ext>
            </a:extLst>
          </p:cNvPr>
          <p:cNvSpPr>
            <a:spLocks noGrp="1"/>
          </p:cNvSpPr>
          <p:nvPr>
            <p:ph type="title"/>
          </p:nvPr>
        </p:nvSpPr>
        <p:spPr>
          <a:xfrm>
            <a:off x="424940" y="278735"/>
            <a:ext cx="6131024" cy="1143000"/>
          </a:xfrm>
        </p:spPr>
        <p:txBody>
          <a:bodyPr/>
          <a:lstStyle/>
          <a:p>
            <a:r>
              <a:rPr lang="en-GB" dirty="0"/>
              <a:t>Remote learning and pupils with SEND - overview</a:t>
            </a:r>
          </a:p>
        </p:txBody>
      </p:sp>
      <p:sp>
        <p:nvSpPr>
          <p:cNvPr id="3" name="Content Placeholder 2">
            <a:extLst>
              <a:ext uri="{FF2B5EF4-FFF2-40B4-BE49-F238E27FC236}">
                <a16:creationId xmlns:a16="http://schemas.microsoft.com/office/drawing/2014/main" id="{6104AFEE-B832-414D-B0D3-9AD4E343A33B}"/>
              </a:ext>
            </a:extLst>
          </p:cNvPr>
          <p:cNvSpPr>
            <a:spLocks noGrp="1"/>
          </p:cNvSpPr>
          <p:nvPr>
            <p:ph idx="1"/>
          </p:nvPr>
        </p:nvSpPr>
        <p:spPr>
          <a:xfrm>
            <a:off x="445616" y="1421735"/>
            <a:ext cx="8229600" cy="2151281"/>
          </a:xfrm>
        </p:spPr>
        <p:txBody>
          <a:bodyPr>
            <a:normAutofit fontScale="70000" lnSpcReduction="20000"/>
          </a:bodyPr>
          <a:lstStyle/>
          <a:p>
            <a:r>
              <a:rPr lang="en-GB" b="0" i="1" u="none" strike="noStrike" dirty="0">
                <a:solidFill>
                  <a:srgbClr val="0B0C0C"/>
                </a:solidFill>
                <a:effectLst/>
                <a:latin typeface="+mn-lt"/>
              </a:rPr>
              <a:t>The requirement to ensure pupils and students with SEND can access remote education is exactly the same as it is for all other pupils and students in all types of school. </a:t>
            </a:r>
            <a:r>
              <a:rPr lang="en-GB" sz="1500" dirty="0">
                <a:solidFill>
                  <a:srgbClr val="0B0C0C"/>
                </a:solidFill>
                <a:latin typeface="+mn-lt"/>
              </a:rPr>
              <a:t>Supporting pupils and students with special educational needs and disabilities (SEND) 06.01.21 </a:t>
            </a:r>
            <a:r>
              <a:rPr lang="en-GB" sz="1500" dirty="0">
                <a:solidFill>
                  <a:srgbClr val="0B0C0C"/>
                </a:solidFill>
                <a:latin typeface="+mn-lt"/>
                <a:hlinkClick r:id="rId3"/>
              </a:rPr>
              <a:t>https://get-help-with-remote-education.education.gov.uk/send.html</a:t>
            </a:r>
            <a:endParaRPr lang="en-GB" sz="1500" dirty="0">
              <a:solidFill>
                <a:srgbClr val="0B0C0C"/>
              </a:solidFill>
              <a:latin typeface="+mn-lt"/>
            </a:endParaRPr>
          </a:p>
          <a:p>
            <a:endParaRPr lang="en-GB" sz="1500" dirty="0">
              <a:solidFill>
                <a:srgbClr val="0B0C0C"/>
              </a:solidFill>
              <a:latin typeface="+mn-lt"/>
            </a:endParaRPr>
          </a:p>
          <a:p>
            <a:r>
              <a:rPr lang="en-GB" dirty="0"/>
              <a:t>It is therefore still appropriate and necessary to apply the principles of </a:t>
            </a:r>
            <a:r>
              <a:rPr lang="en-GB" b="1" i="1" dirty="0"/>
              <a:t>‘additional to and different from’ </a:t>
            </a:r>
            <a:r>
              <a:rPr lang="en-GB" dirty="0"/>
              <a:t>to remote learning</a:t>
            </a:r>
          </a:p>
          <a:p>
            <a:endParaRPr lang="en-GB" dirty="0"/>
          </a:p>
          <a:p>
            <a:endParaRPr lang="en-GB" dirty="0"/>
          </a:p>
        </p:txBody>
      </p:sp>
      <p:sp>
        <p:nvSpPr>
          <p:cNvPr id="4" name="Content Placeholder 2">
            <a:extLst>
              <a:ext uri="{FF2B5EF4-FFF2-40B4-BE49-F238E27FC236}">
                <a16:creationId xmlns:a16="http://schemas.microsoft.com/office/drawing/2014/main" id="{841746B3-4893-4E56-B11B-9E3070F8D7C5}"/>
              </a:ext>
            </a:extLst>
          </p:cNvPr>
          <p:cNvSpPr txBox="1">
            <a:spLocks/>
          </p:cNvSpPr>
          <p:nvPr/>
        </p:nvSpPr>
        <p:spPr>
          <a:xfrm>
            <a:off x="251520" y="4293096"/>
            <a:ext cx="8229600" cy="2703012"/>
          </a:xfrm>
          <a:prstGeom prst="rect">
            <a:avLst/>
          </a:prstGeom>
          <a:solidFill>
            <a:schemeClr val="bg1"/>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rgbClr val="2B3A42"/>
                </a:solidFill>
                <a:latin typeface="+mj-lt"/>
              </a:rPr>
              <a:t>When implementing strategies to support pupils’ remote learning, or supporting parents to do this, key things to consider include:</a:t>
            </a:r>
          </a:p>
          <a:p>
            <a:pPr lvl="1"/>
            <a:r>
              <a:rPr lang="en-GB" dirty="0">
                <a:solidFill>
                  <a:srgbClr val="2B3A42"/>
                </a:solidFill>
                <a:latin typeface="+mj-lt"/>
              </a:rPr>
              <a:t>Teaching quality is more important than how lessons are delivered</a:t>
            </a:r>
          </a:p>
          <a:p>
            <a:pPr lvl="1"/>
            <a:r>
              <a:rPr lang="en-GB" dirty="0">
                <a:solidFill>
                  <a:srgbClr val="2B3A42"/>
                </a:solidFill>
                <a:latin typeface="+mj-lt"/>
              </a:rPr>
              <a:t>Ensuring access to technology is key, especially for disadvantaged pupils</a:t>
            </a:r>
          </a:p>
          <a:p>
            <a:pPr lvl="1"/>
            <a:r>
              <a:rPr lang="en-GB" dirty="0">
                <a:solidFill>
                  <a:srgbClr val="2B3A42"/>
                </a:solidFill>
                <a:latin typeface="+mj-lt"/>
              </a:rPr>
              <a:t>Peer interactions can provide motivation and improve learning outcomes</a:t>
            </a:r>
          </a:p>
          <a:p>
            <a:pPr lvl="1"/>
            <a:r>
              <a:rPr lang="en-GB" dirty="0">
                <a:solidFill>
                  <a:srgbClr val="2B3A42"/>
                </a:solidFill>
                <a:latin typeface="+mj-lt"/>
              </a:rPr>
              <a:t>Supporting pupils to work independently can improve learning outcomes</a:t>
            </a:r>
          </a:p>
          <a:p>
            <a:pPr lvl="1"/>
            <a:r>
              <a:rPr lang="en-GB" dirty="0">
                <a:solidFill>
                  <a:srgbClr val="2B3A42"/>
                </a:solidFill>
                <a:latin typeface="+mj-lt"/>
              </a:rPr>
              <a:t>Different approaches to remote learning suit different types of content and pupils</a:t>
            </a:r>
          </a:p>
          <a:p>
            <a:pPr marL="342900" lvl="1" indent="0">
              <a:buFont typeface="Arial" panose="020B0604020202020204" pitchFamily="34" charset="0"/>
              <a:buNone/>
            </a:pPr>
            <a:r>
              <a:rPr lang="en-GB" dirty="0">
                <a:solidFill>
                  <a:srgbClr val="2B3A42"/>
                </a:solidFill>
                <a:latin typeface="+mj-lt"/>
              </a:rPr>
              <a:t>See </a:t>
            </a:r>
            <a:r>
              <a:rPr lang="en-GB" dirty="0">
                <a:solidFill>
                  <a:srgbClr val="2B3A42"/>
                </a:solidFill>
                <a:latin typeface="+mj-lt"/>
                <a:hlinkClick r:id="rId4"/>
              </a:rPr>
              <a:t>https://educationendowmentfoundation.org.uk/public/files/Publications/Covid-19_Resources/Remote_learning_evidence_review/Rapid_Evidence_Assessment_summary.pdf</a:t>
            </a:r>
            <a:r>
              <a:rPr lang="en-GB" dirty="0">
                <a:solidFill>
                  <a:srgbClr val="2B3A42"/>
                </a:solidFill>
                <a:latin typeface="+mj-lt"/>
              </a:rPr>
              <a:t>  for more detail</a:t>
            </a:r>
          </a:p>
          <a:p>
            <a:pPr marL="342900" lvl="1" indent="0">
              <a:buFont typeface="Arial" panose="020B0604020202020204" pitchFamily="34" charset="0"/>
              <a:buNone/>
            </a:pPr>
            <a:endParaRPr lang="en-GB" dirty="0">
              <a:solidFill>
                <a:srgbClr val="2B3A42"/>
              </a:solidFill>
              <a:latin typeface="+mj-lt"/>
            </a:endParaRPr>
          </a:p>
          <a:p>
            <a:endParaRPr lang="en-GB" dirty="0"/>
          </a:p>
        </p:txBody>
      </p:sp>
      <p:sp>
        <p:nvSpPr>
          <p:cNvPr id="5" name="Title 1">
            <a:extLst>
              <a:ext uri="{FF2B5EF4-FFF2-40B4-BE49-F238E27FC236}">
                <a16:creationId xmlns:a16="http://schemas.microsoft.com/office/drawing/2014/main" id="{E18292E2-D9FE-45BF-951E-4C85160EF604}"/>
              </a:ext>
            </a:extLst>
          </p:cNvPr>
          <p:cNvSpPr txBox="1">
            <a:spLocks/>
          </p:cNvSpPr>
          <p:nvPr/>
        </p:nvSpPr>
        <p:spPr>
          <a:xfrm>
            <a:off x="539552" y="3150096"/>
            <a:ext cx="89644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dirty="0"/>
              <a:t>Best evidence on supporting pupils to learn remotely</a:t>
            </a:r>
          </a:p>
        </p:txBody>
      </p:sp>
    </p:spTree>
    <p:extLst>
      <p:ext uri="{BB962C8B-B14F-4D97-AF65-F5344CB8AC3E}">
        <p14:creationId xmlns:p14="http://schemas.microsoft.com/office/powerpoint/2010/main" val="1242951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1CA9-4178-4C29-8A11-4AAC89CB6B34}"/>
              </a:ext>
            </a:extLst>
          </p:cNvPr>
          <p:cNvSpPr>
            <a:spLocks noGrp="1"/>
          </p:cNvSpPr>
          <p:nvPr>
            <p:ph type="title"/>
          </p:nvPr>
        </p:nvSpPr>
        <p:spPr>
          <a:xfrm>
            <a:off x="323109" y="260648"/>
            <a:ext cx="6131024" cy="1143000"/>
          </a:xfrm>
        </p:spPr>
        <p:txBody>
          <a:bodyPr/>
          <a:lstStyle/>
          <a:p>
            <a:r>
              <a:rPr lang="en-GB" dirty="0"/>
              <a:t>Some initial SEND planning and delivery principles</a:t>
            </a:r>
          </a:p>
        </p:txBody>
      </p:sp>
      <p:sp>
        <p:nvSpPr>
          <p:cNvPr id="3" name="Content Placeholder 2">
            <a:extLst>
              <a:ext uri="{FF2B5EF4-FFF2-40B4-BE49-F238E27FC236}">
                <a16:creationId xmlns:a16="http://schemas.microsoft.com/office/drawing/2014/main" id="{93912E45-2E1A-4369-9564-B892E4DBFBB8}"/>
              </a:ext>
            </a:extLst>
          </p:cNvPr>
          <p:cNvSpPr>
            <a:spLocks noGrp="1"/>
          </p:cNvSpPr>
          <p:nvPr>
            <p:ph idx="1"/>
          </p:nvPr>
        </p:nvSpPr>
        <p:spPr>
          <a:xfrm>
            <a:off x="406732" y="1383545"/>
            <a:ext cx="8229600" cy="3398732"/>
          </a:xfrm>
        </p:spPr>
        <p:txBody>
          <a:bodyPr>
            <a:normAutofit fontScale="70000" lnSpcReduction="20000"/>
          </a:bodyPr>
          <a:lstStyle/>
          <a:p>
            <a:r>
              <a:rPr lang="en-GB" dirty="0"/>
              <a:t>Identify the </a:t>
            </a:r>
            <a:r>
              <a:rPr lang="en-GB" b="1" dirty="0"/>
              <a:t>barriers to learning and participation </a:t>
            </a:r>
            <a:r>
              <a:rPr lang="en-GB" dirty="0"/>
              <a:t>for the child and plan and adjust provision accordingly</a:t>
            </a:r>
          </a:p>
          <a:p>
            <a:r>
              <a:rPr lang="en-GB" dirty="0"/>
              <a:t>Apply best practice universal SEN pedagogy to remote learning:</a:t>
            </a:r>
          </a:p>
          <a:p>
            <a:pPr lvl="1"/>
            <a:r>
              <a:rPr lang="en-GB" dirty="0"/>
              <a:t>Cognitive and metacognitive strategies</a:t>
            </a:r>
          </a:p>
          <a:p>
            <a:pPr marL="342900" lvl="1" indent="0">
              <a:buNone/>
            </a:pPr>
            <a:r>
              <a:rPr lang="en-GB" sz="1200" dirty="0"/>
              <a:t>(see </a:t>
            </a:r>
            <a:r>
              <a:rPr lang="en-GB" sz="1200" dirty="0">
                <a:hlinkClick r:id="rId2"/>
              </a:rPr>
              <a:t>https://educationendowmentfoundation.org.uk/tools/guidance-reports/metacognition-and-self-regulated-learning/</a:t>
            </a:r>
            <a:r>
              <a:rPr lang="en-GB" sz="1200" dirty="0"/>
              <a:t>)</a:t>
            </a:r>
          </a:p>
          <a:p>
            <a:pPr marL="342900" lvl="1" indent="0">
              <a:buNone/>
            </a:pPr>
            <a:endParaRPr lang="en-GB" sz="1200" dirty="0"/>
          </a:p>
          <a:p>
            <a:pPr lvl="1"/>
            <a:r>
              <a:rPr lang="en-GB" dirty="0"/>
              <a:t>Explicit instruction, particularly using clear and unambiguous language and highlighting essential content and removing distracting information</a:t>
            </a:r>
          </a:p>
          <a:p>
            <a:pPr lvl="1"/>
            <a:r>
              <a:rPr lang="en-GB" dirty="0"/>
              <a:t>Providing practical scaffolding – questions, mind maps, graphic organisers, recording frames (to print down or as part of packs provided)</a:t>
            </a:r>
          </a:p>
          <a:p>
            <a:pPr lvl="1"/>
            <a:r>
              <a:rPr lang="en-GB" dirty="0"/>
              <a:t>Highlighting the option for assistive technology such as speech to text within Word etc</a:t>
            </a:r>
          </a:p>
          <a:p>
            <a:pPr lvl="1"/>
            <a:endParaRPr lang="en-GB" dirty="0"/>
          </a:p>
          <a:p>
            <a:pPr lvl="1"/>
            <a:endParaRPr lang="en-GB" dirty="0"/>
          </a:p>
        </p:txBody>
      </p:sp>
      <p:sp>
        <p:nvSpPr>
          <p:cNvPr id="4" name="Content Placeholder 2">
            <a:extLst>
              <a:ext uri="{FF2B5EF4-FFF2-40B4-BE49-F238E27FC236}">
                <a16:creationId xmlns:a16="http://schemas.microsoft.com/office/drawing/2014/main" id="{AF376B36-4853-4BA2-9CD5-D8C93298E862}"/>
              </a:ext>
            </a:extLst>
          </p:cNvPr>
          <p:cNvSpPr txBox="1">
            <a:spLocks/>
          </p:cNvSpPr>
          <p:nvPr/>
        </p:nvSpPr>
        <p:spPr>
          <a:xfrm>
            <a:off x="323528" y="4811605"/>
            <a:ext cx="8396008" cy="2016225"/>
          </a:xfrm>
          <a:prstGeom prst="rect">
            <a:avLst/>
          </a:prstGeom>
          <a:solidFill>
            <a:schemeClr val="bg1"/>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i="1" dirty="0"/>
              <a:t>We are funding National Star College to provide specialist online training on assistive technology to strengthen remote education provision for pupils with special educational needs. Training is available to school leaders, teachers and SEN Coordinators until March 2021. Read further information about the SEND support hub on the National Star College website. (DfE statement)</a:t>
            </a:r>
          </a:p>
          <a:p>
            <a:r>
              <a:rPr lang="en-GB" dirty="0">
                <a:hlinkClick r:id="rId3"/>
              </a:rPr>
              <a:t>https://www.nationalstar.org/products-services-facilities/star-technology/accessible-tech/send-support-hub/</a:t>
            </a:r>
            <a:endParaRPr lang="en-GB" dirty="0"/>
          </a:p>
          <a:p>
            <a:endParaRPr lang="en-GB" dirty="0"/>
          </a:p>
        </p:txBody>
      </p:sp>
      <p:sp>
        <p:nvSpPr>
          <p:cNvPr id="5" name="Title 1">
            <a:extLst>
              <a:ext uri="{FF2B5EF4-FFF2-40B4-BE49-F238E27FC236}">
                <a16:creationId xmlns:a16="http://schemas.microsoft.com/office/drawing/2014/main" id="{328180F9-D5EF-4F95-BD7B-7DF777F4875E}"/>
              </a:ext>
            </a:extLst>
          </p:cNvPr>
          <p:cNvSpPr txBox="1">
            <a:spLocks/>
          </p:cNvSpPr>
          <p:nvPr/>
        </p:nvSpPr>
        <p:spPr>
          <a:xfrm>
            <a:off x="323109" y="3861048"/>
            <a:ext cx="613102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a:t>Training in assistive technology</a:t>
            </a:r>
            <a:endParaRPr lang="en-GB" dirty="0"/>
          </a:p>
        </p:txBody>
      </p:sp>
      <p:pic>
        <p:nvPicPr>
          <p:cNvPr id="6" name="Picture 5">
            <a:extLst>
              <a:ext uri="{FF2B5EF4-FFF2-40B4-BE49-F238E27FC236}">
                <a16:creationId xmlns:a16="http://schemas.microsoft.com/office/drawing/2014/main" id="{57CE2D8B-3D98-45D4-B9C3-AB3E38A19A45}"/>
              </a:ext>
            </a:extLst>
          </p:cNvPr>
          <p:cNvPicPr>
            <a:picLocks noChangeAspect="1"/>
          </p:cNvPicPr>
          <p:nvPr/>
        </p:nvPicPr>
        <p:blipFill>
          <a:blip r:embed="rId4"/>
          <a:stretch>
            <a:fillRect/>
          </a:stretch>
        </p:blipFill>
        <p:spPr>
          <a:xfrm>
            <a:off x="6954721" y="4039112"/>
            <a:ext cx="1866170" cy="743165"/>
          </a:xfrm>
          <a:prstGeom prst="rect">
            <a:avLst/>
          </a:prstGeom>
        </p:spPr>
      </p:pic>
      <p:pic>
        <p:nvPicPr>
          <p:cNvPr id="7" name="Picture 6">
            <a:extLst>
              <a:ext uri="{FF2B5EF4-FFF2-40B4-BE49-F238E27FC236}">
                <a16:creationId xmlns:a16="http://schemas.microsoft.com/office/drawing/2014/main" id="{CDF7093C-42AF-4398-9B05-DFD8876EF27F}"/>
              </a:ext>
            </a:extLst>
          </p:cNvPr>
          <p:cNvPicPr>
            <a:picLocks noChangeAspect="1"/>
          </p:cNvPicPr>
          <p:nvPr/>
        </p:nvPicPr>
        <p:blipFill>
          <a:blip r:embed="rId5"/>
          <a:stretch>
            <a:fillRect/>
          </a:stretch>
        </p:blipFill>
        <p:spPr>
          <a:xfrm>
            <a:off x="8001382" y="5905174"/>
            <a:ext cx="993518" cy="960583"/>
          </a:xfrm>
          <a:prstGeom prst="rect">
            <a:avLst/>
          </a:prstGeom>
        </p:spPr>
      </p:pic>
    </p:spTree>
    <p:extLst>
      <p:ext uri="{BB962C8B-B14F-4D97-AF65-F5344CB8AC3E}">
        <p14:creationId xmlns:p14="http://schemas.microsoft.com/office/powerpoint/2010/main" val="282710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FF63-D4B2-4F17-98C1-F6615505D3C5}"/>
              </a:ext>
            </a:extLst>
          </p:cNvPr>
          <p:cNvSpPr>
            <a:spLocks noGrp="1"/>
          </p:cNvSpPr>
          <p:nvPr>
            <p:ph type="title"/>
          </p:nvPr>
        </p:nvSpPr>
        <p:spPr/>
        <p:txBody>
          <a:bodyPr/>
          <a:lstStyle/>
          <a:p>
            <a:r>
              <a:rPr lang="en-GB" dirty="0"/>
              <a:t>The SEND Pathway – a “graduated approach”</a:t>
            </a:r>
          </a:p>
        </p:txBody>
      </p:sp>
      <p:sp>
        <p:nvSpPr>
          <p:cNvPr id="3" name="Content Placeholder 2">
            <a:extLst>
              <a:ext uri="{FF2B5EF4-FFF2-40B4-BE49-F238E27FC236}">
                <a16:creationId xmlns:a16="http://schemas.microsoft.com/office/drawing/2014/main" id="{CCFD5879-1BFF-456E-9DFC-DBE2344CC2C9}"/>
              </a:ext>
            </a:extLst>
          </p:cNvPr>
          <p:cNvSpPr>
            <a:spLocks noGrp="1"/>
          </p:cNvSpPr>
          <p:nvPr>
            <p:ph idx="1"/>
          </p:nvPr>
        </p:nvSpPr>
        <p:spPr/>
        <p:txBody>
          <a:bodyPr>
            <a:normAutofit fontScale="77500" lnSpcReduction="20000"/>
          </a:bodyPr>
          <a:lstStyle/>
          <a:p>
            <a:pPr marL="0" indent="0">
              <a:buNone/>
            </a:pPr>
            <a:r>
              <a:rPr lang="en-GB" dirty="0"/>
              <a:t>The SEND Pathway shows a graduated approach to ways in which needs may be met. </a:t>
            </a:r>
          </a:p>
          <a:p>
            <a:pPr marL="0" indent="0">
              <a:buNone/>
            </a:pPr>
            <a:endParaRPr lang="en-GB" dirty="0"/>
          </a:p>
          <a:p>
            <a:pPr marL="0" indent="0">
              <a:buNone/>
            </a:pPr>
            <a:r>
              <a:rPr lang="en-GB" dirty="0"/>
              <a:t>It is important to recognise a continuum of need, with much variation of extent and nature of need within a defined group. </a:t>
            </a:r>
          </a:p>
          <a:p>
            <a:pPr marL="0" indent="0">
              <a:buNone/>
            </a:pPr>
            <a:endParaRPr lang="en-GB" dirty="0"/>
          </a:p>
          <a:p>
            <a:pPr marL="0" indent="0">
              <a:buNone/>
            </a:pPr>
            <a:r>
              <a:rPr lang="en-GB" dirty="0"/>
              <a:t>Many CYP are identified as requiring SEN Support but the level and extent of need will vary significantly within that group, including for CYP who have the same category of need. </a:t>
            </a:r>
          </a:p>
          <a:p>
            <a:pPr marL="0" indent="0">
              <a:buNone/>
            </a:pPr>
            <a:endParaRPr lang="en-GB" dirty="0"/>
          </a:p>
          <a:p>
            <a:pPr marL="0" indent="0">
              <a:buNone/>
            </a:pPr>
            <a:r>
              <a:rPr lang="en-GB" dirty="0"/>
              <a:t>This is why a graduated approach is important; one size will not fit all, and boundaries of need may often be blurred and/or variable.</a:t>
            </a:r>
          </a:p>
        </p:txBody>
      </p:sp>
    </p:spTree>
    <p:extLst>
      <p:ext uri="{BB962C8B-B14F-4D97-AF65-F5344CB8AC3E}">
        <p14:creationId xmlns:p14="http://schemas.microsoft.com/office/powerpoint/2010/main" val="55519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4A7A52E-97A2-42F7-A66E-0ACD6E2CEAE3}"/>
              </a:ext>
            </a:extLst>
          </p:cNvPr>
          <p:cNvSpPr>
            <a:spLocks noGrp="1"/>
          </p:cNvSpPr>
          <p:nvPr>
            <p:ph type="title"/>
          </p:nvPr>
        </p:nvSpPr>
        <p:spPr>
          <a:xfrm>
            <a:off x="457201" y="274638"/>
            <a:ext cx="6131024" cy="1143000"/>
          </a:xfrm>
        </p:spPr>
        <p:txBody>
          <a:bodyPr/>
          <a:lstStyle/>
          <a:p>
            <a:endParaRPr lang="en-US"/>
          </a:p>
        </p:txBody>
      </p:sp>
      <p:pic>
        <p:nvPicPr>
          <p:cNvPr id="5" name="Content Placeholder 4">
            <a:extLst>
              <a:ext uri="{FF2B5EF4-FFF2-40B4-BE49-F238E27FC236}">
                <a16:creationId xmlns:a16="http://schemas.microsoft.com/office/drawing/2014/main" id="{6CC0B28E-96BD-4F8B-98E4-B67DC56686CA}"/>
              </a:ext>
            </a:extLst>
          </p:cNvPr>
          <p:cNvPicPr>
            <a:picLocks noGrp="1" noChangeAspect="1"/>
          </p:cNvPicPr>
          <p:nvPr>
            <p:ph idx="1"/>
          </p:nvPr>
        </p:nvPicPr>
        <p:blipFill>
          <a:blip r:embed="rId2"/>
          <a:stretch>
            <a:fillRect/>
          </a:stretch>
        </p:blipFill>
        <p:spPr>
          <a:xfrm>
            <a:off x="251520" y="274638"/>
            <a:ext cx="7479173" cy="6226412"/>
          </a:xfrm>
          <a:noFill/>
        </p:spPr>
      </p:pic>
    </p:spTree>
    <p:extLst>
      <p:ext uri="{BB962C8B-B14F-4D97-AF65-F5344CB8AC3E}">
        <p14:creationId xmlns:p14="http://schemas.microsoft.com/office/powerpoint/2010/main" val="407603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986B-DF56-4097-A186-8B8B00D38B21}"/>
              </a:ext>
            </a:extLst>
          </p:cNvPr>
          <p:cNvSpPr>
            <a:spLocks noGrp="1"/>
          </p:cNvSpPr>
          <p:nvPr>
            <p:ph type="title"/>
          </p:nvPr>
        </p:nvSpPr>
        <p:spPr/>
        <p:txBody>
          <a:bodyPr/>
          <a:lstStyle/>
          <a:p>
            <a:r>
              <a:rPr lang="en-GB" sz="2800" dirty="0"/>
              <a:t>The following is an extract from the Code of Practice introduction: </a:t>
            </a:r>
            <a:endParaRPr lang="en-GB" dirty="0"/>
          </a:p>
        </p:txBody>
      </p:sp>
      <p:sp>
        <p:nvSpPr>
          <p:cNvPr id="3" name="Content Placeholder 2">
            <a:extLst>
              <a:ext uri="{FF2B5EF4-FFF2-40B4-BE49-F238E27FC236}">
                <a16:creationId xmlns:a16="http://schemas.microsoft.com/office/drawing/2014/main" id="{C7339F71-C69D-48A7-A1DB-36AB1DC7A05E}"/>
              </a:ext>
            </a:extLst>
          </p:cNvPr>
          <p:cNvSpPr>
            <a:spLocks noGrp="1"/>
          </p:cNvSpPr>
          <p:nvPr>
            <p:ph idx="1"/>
          </p:nvPr>
        </p:nvSpPr>
        <p:spPr/>
        <p:txBody>
          <a:bodyPr>
            <a:normAutofit fontScale="85000" lnSpcReduction="10000"/>
          </a:bodyPr>
          <a:lstStyle/>
          <a:p>
            <a:pPr marL="0" indent="0">
              <a:buNone/>
            </a:pPr>
            <a:r>
              <a:rPr lang="en-GB" dirty="0">
                <a:solidFill>
                  <a:srgbClr val="0070C0"/>
                </a:solidFill>
              </a:rPr>
              <a:t>A child or young person has special educational needs if:</a:t>
            </a:r>
          </a:p>
          <a:p>
            <a:pPr lvl="1">
              <a:buFont typeface="Wingdings" panose="05000000000000000000" pitchFamily="2" charset="2"/>
              <a:buChar char="ü"/>
            </a:pPr>
            <a:r>
              <a:rPr lang="en-GB" dirty="0"/>
              <a:t>they have a learning difficulty or disability which calls for special educational provision to be made for him  or her. </a:t>
            </a:r>
          </a:p>
          <a:p>
            <a:pPr marL="0" indent="0">
              <a:buNone/>
            </a:pPr>
            <a:endParaRPr lang="en-GB" dirty="0"/>
          </a:p>
          <a:p>
            <a:pPr marL="0" indent="0">
              <a:buNone/>
            </a:pPr>
            <a:r>
              <a:rPr lang="en-GB" dirty="0">
                <a:solidFill>
                  <a:srgbClr val="0070C0"/>
                </a:solidFill>
              </a:rPr>
              <a:t>A child of compulsory school age or a young person has a learning difficulty or disability if he or she: </a:t>
            </a:r>
          </a:p>
          <a:p>
            <a:pPr lvl="1">
              <a:buFont typeface="Wingdings" panose="05000000000000000000" pitchFamily="2" charset="2"/>
              <a:buChar char="ü"/>
            </a:pPr>
            <a:r>
              <a:rPr lang="en-GB" dirty="0"/>
              <a:t>Has a significantly greater difficulty in learning than the majority of others of the same age, or </a:t>
            </a:r>
          </a:p>
          <a:p>
            <a:pPr lvl="1">
              <a:buFont typeface="Wingdings" panose="05000000000000000000" pitchFamily="2" charset="2"/>
              <a:buChar char="ü"/>
            </a:pPr>
            <a:r>
              <a:rPr lang="en-GB" dirty="0"/>
              <a:t>Has a disability which prevents or hinders him or her from making use of facilities of a kind generally provided to others of the same age  in mainstream schools or mainstream  post-16 institution</a:t>
            </a:r>
          </a:p>
        </p:txBody>
      </p:sp>
    </p:spTree>
    <p:extLst>
      <p:ext uri="{BB962C8B-B14F-4D97-AF65-F5344CB8AC3E}">
        <p14:creationId xmlns:p14="http://schemas.microsoft.com/office/powerpoint/2010/main" val="183786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D34F-C294-44DC-B99A-016BFF000F62}"/>
              </a:ext>
            </a:extLst>
          </p:cNvPr>
          <p:cNvSpPr>
            <a:spLocks noGrp="1"/>
          </p:cNvSpPr>
          <p:nvPr>
            <p:ph type="title"/>
          </p:nvPr>
        </p:nvSpPr>
        <p:spPr>
          <a:xfrm>
            <a:off x="457200" y="274638"/>
            <a:ext cx="6779096" cy="1143000"/>
          </a:xfrm>
        </p:spPr>
        <p:txBody>
          <a:bodyPr/>
          <a:lstStyle/>
          <a:p>
            <a:r>
              <a:rPr lang="en-GB" sz="2400" dirty="0"/>
              <a:t>The Code of Practice is clear in its expectation of schools, stating that mainstream  schools </a:t>
            </a:r>
            <a:r>
              <a:rPr lang="en-GB" sz="2800" b="1" dirty="0"/>
              <a:t>‘must’: </a:t>
            </a:r>
            <a:endParaRPr lang="en-GB" b="1" dirty="0"/>
          </a:p>
        </p:txBody>
      </p:sp>
      <p:sp>
        <p:nvSpPr>
          <p:cNvPr id="3" name="Content Placeholder 2">
            <a:extLst>
              <a:ext uri="{FF2B5EF4-FFF2-40B4-BE49-F238E27FC236}">
                <a16:creationId xmlns:a16="http://schemas.microsoft.com/office/drawing/2014/main" id="{A55DE676-FCA8-46D9-B35B-1F0BA762AE9C}"/>
              </a:ext>
            </a:extLst>
          </p:cNvPr>
          <p:cNvSpPr>
            <a:spLocks noGrp="1"/>
          </p:cNvSpPr>
          <p:nvPr>
            <p:ph idx="1"/>
          </p:nvPr>
        </p:nvSpPr>
        <p:spPr>
          <a:xfrm>
            <a:off x="442104" y="1844824"/>
            <a:ext cx="8229600" cy="4392488"/>
          </a:xfrm>
        </p:spPr>
        <p:txBody>
          <a:bodyPr>
            <a:normAutofit fontScale="40000" lnSpcReduction="20000"/>
          </a:bodyPr>
          <a:lstStyle/>
          <a:p>
            <a:r>
              <a:rPr lang="en-GB" sz="4000" dirty="0">
                <a:solidFill>
                  <a:srgbClr val="0070C0"/>
                </a:solidFill>
              </a:rPr>
              <a:t>Use their best endeavours to make sure that a child with SEN gets the support they need – this means doing everything they can to meet  CYP’s SEN </a:t>
            </a:r>
          </a:p>
          <a:p>
            <a:endParaRPr lang="en-GB" sz="4000" dirty="0">
              <a:solidFill>
                <a:srgbClr val="0070C0"/>
              </a:solidFill>
            </a:endParaRPr>
          </a:p>
          <a:p>
            <a:r>
              <a:rPr lang="en-GB" sz="4000" dirty="0">
                <a:solidFill>
                  <a:srgbClr val="0070C0"/>
                </a:solidFill>
              </a:rPr>
              <a:t>Ensure that CYP with SEN engage in the activities of the school alongside pupils who do not have SEN </a:t>
            </a:r>
          </a:p>
          <a:p>
            <a:endParaRPr lang="en-GB" sz="4000" dirty="0">
              <a:solidFill>
                <a:srgbClr val="0070C0"/>
              </a:solidFill>
            </a:endParaRPr>
          </a:p>
          <a:p>
            <a:r>
              <a:rPr lang="en-GB" sz="4000" dirty="0">
                <a:solidFill>
                  <a:srgbClr val="0070C0"/>
                </a:solidFill>
              </a:rPr>
              <a:t>Designate a teacher to be responsible for  co-ordinating SEN provision – the SEN  Co-ordinator (SENCo) </a:t>
            </a:r>
          </a:p>
          <a:p>
            <a:endParaRPr lang="en-GB" sz="4000" dirty="0">
              <a:solidFill>
                <a:srgbClr val="0070C0"/>
              </a:solidFill>
            </a:endParaRPr>
          </a:p>
          <a:p>
            <a:r>
              <a:rPr lang="en-GB" sz="4000" dirty="0">
                <a:solidFill>
                  <a:srgbClr val="0070C0"/>
                </a:solidFill>
              </a:rPr>
              <a:t>Inform parents when they are making special educational provision for a CYP </a:t>
            </a:r>
          </a:p>
          <a:p>
            <a:endParaRPr lang="en-GB" sz="4000" dirty="0">
              <a:solidFill>
                <a:srgbClr val="0070C0"/>
              </a:solidFill>
            </a:endParaRPr>
          </a:p>
          <a:p>
            <a:r>
              <a:rPr lang="en-GB" sz="4000" dirty="0">
                <a:solidFill>
                  <a:srgbClr val="0070C0"/>
                </a:solidFill>
              </a:rPr>
              <a:t>Prepare a Special Educational Needs Information Report and their arrangements for the admission of disabled children, the steps being taken to prevent disabled children from being treated less favourably than others, the facilities provided to enable access to the school for disabled children and their accessibility plan showing how they plan to improve access progressively over time.</a:t>
            </a:r>
          </a:p>
          <a:p>
            <a:endParaRPr lang="en-GB" dirty="0">
              <a:solidFill>
                <a:srgbClr val="0070C0"/>
              </a:solidFill>
            </a:endParaRPr>
          </a:p>
        </p:txBody>
      </p:sp>
    </p:spTree>
    <p:extLst>
      <p:ext uri="{BB962C8B-B14F-4D97-AF65-F5344CB8AC3E}">
        <p14:creationId xmlns:p14="http://schemas.microsoft.com/office/powerpoint/2010/main" val="343614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3E40-D053-4A97-BFCF-F46835A83685}"/>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2.2 The universal offer: high-quality, inclusive teaching</a:t>
            </a:r>
          </a:p>
        </p:txBody>
      </p:sp>
      <p:sp>
        <p:nvSpPr>
          <p:cNvPr id="3" name="Content Placeholder 2">
            <a:extLst>
              <a:ext uri="{FF2B5EF4-FFF2-40B4-BE49-F238E27FC236}">
                <a16:creationId xmlns:a16="http://schemas.microsoft.com/office/drawing/2014/main" id="{C8794117-6093-4E84-BBB2-4A7964FF4EBA}"/>
              </a:ext>
            </a:extLst>
          </p:cNvPr>
          <p:cNvSpPr>
            <a:spLocks noGrp="1"/>
          </p:cNvSpPr>
          <p:nvPr>
            <p:ph idx="1"/>
          </p:nvPr>
        </p:nvSpPr>
        <p:spPr/>
        <p:txBody>
          <a:bodyPr>
            <a:normAutofit fontScale="92500" lnSpcReduction="20000"/>
          </a:bodyPr>
          <a:lstStyle/>
          <a:p>
            <a:pPr marL="0" indent="0">
              <a:buNone/>
            </a:pPr>
            <a:r>
              <a:rPr lang="en-GB" dirty="0"/>
              <a:t>Universal, high-quality teaching is the first step in responding to CYP who have or may have SEND. All teachers are teachers of CYP with SEND.</a:t>
            </a:r>
          </a:p>
          <a:p>
            <a:pPr marL="0" indent="0">
              <a:buNone/>
            </a:pPr>
            <a:endParaRPr lang="en-GB" dirty="0"/>
          </a:p>
          <a:p>
            <a:pPr marL="0" indent="0">
              <a:buNone/>
            </a:pPr>
            <a:r>
              <a:rPr lang="en-GB" dirty="0"/>
              <a:t>Whilst not exhaustive and not intended to provide a checklist, the following are key features of high-quality, inclusive teaching and provision. Teachers should draw on the most appropriate features from this repertoire for each learning experience, with the expectation that high quality teaching is routinely available to all CYP</a:t>
            </a:r>
          </a:p>
        </p:txBody>
      </p:sp>
    </p:spTree>
    <p:extLst>
      <p:ext uri="{BB962C8B-B14F-4D97-AF65-F5344CB8AC3E}">
        <p14:creationId xmlns:p14="http://schemas.microsoft.com/office/powerpoint/2010/main" val="400427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8BAAE-ABB1-449A-A810-60095CA9B0D0}"/>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High Quality Inclusive Teaching </a:t>
            </a:r>
          </a:p>
        </p:txBody>
      </p:sp>
      <p:sp>
        <p:nvSpPr>
          <p:cNvPr id="8" name="Content Placeholder 7">
            <a:extLst>
              <a:ext uri="{FF2B5EF4-FFF2-40B4-BE49-F238E27FC236}">
                <a16:creationId xmlns:a16="http://schemas.microsoft.com/office/drawing/2014/main" id="{A9F1BDF8-45E9-4FFD-8E3B-9DCDD04204DB}"/>
              </a:ext>
            </a:extLst>
          </p:cNvPr>
          <p:cNvSpPr>
            <a:spLocks noGrp="1"/>
          </p:cNvSpPr>
          <p:nvPr>
            <p:ph sz="half" idx="1"/>
          </p:nvPr>
        </p:nvSpPr>
        <p:spPr>
          <a:xfrm>
            <a:off x="457200" y="1556792"/>
            <a:ext cx="4038600" cy="4392488"/>
          </a:xfrm>
        </p:spPr>
        <p:txBody>
          <a:bodyPr>
            <a:noAutofit/>
          </a:bodyPr>
          <a:lstStyle/>
          <a:p>
            <a:pPr>
              <a:buFont typeface="Wingdings" panose="05000000000000000000" pitchFamily="2" charset="2"/>
              <a:buChar char="ü"/>
            </a:pPr>
            <a:r>
              <a:rPr lang="en-GB" sz="1400" dirty="0"/>
              <a:t>Genuinely high expectations of all CYP, which are enacted in the teaching and learning they experience; adults believing that CYP can meet or exceed </a:t>
            </a:r>
            <a:r>
              <a:rPr lang="en-GB" sz="1400" dirty="0" err="1"/>
              <a:t>‘the</a:t>
            </a:r>
            <a:r>
              <a:rPr lang="en-GB" sz="1400" dirty="0"/>
              <a:t> standard’ if the appropriate conditions are in place, through a personalised approach </a:t>
            </a:r>
          </a:p>
          <a:p>
            <a:pPr>
              <a:buFont typeface="Wingdings" panose="05000000000000000000" pitchFamily="2" charset="2"/>
              <a:buChar char="ü"/>
            </a:pPr>
            <a:endParaRPr lang="en-GB" sz="1400" dirty="0"/>
          </a:p>
          <a:p>
            <a:pPr>
              <a:buFont typeface="Wingdings" panose="05000000000000000000" pitchFamily="2" charset="2"/>
              <a:buChar char="ü"/>
            </a:pPr>
            <a:r>
              <a:rPr lang="en-GB" sz="1400" dirty="0"/>
              <a:t>Teachers knowing the contexts of CYP (for example eligible for free school meals) and the characteristics of learners with such contexts, whilst not stereotyping or applying a label in a way which might have a negative impact on expectations or opportunities </a:t>
            </a:r>
          </a:p>
          <a:p>
            <a:pPr>
              <a:buFont typeface="Wingdings" panose="05000000000000000000" pitchFamily="2" charset="2"/>
              <a:buChar char="ü"/>
            </a:pPr>
            <a:endParaRPr lang="en-GB" sz="1400" dirty="0"/>
          </a:p>
          <a:p>
            <a:pPr>
              <a:buFont typeface="Wingdings" panose="05000000000000000000" pitchFamily="2" charset="2"/>
              <a:buChar char="ü"/>
            </a:pPr>
            <a:r>
              <a:rPr lang="en-GB" sz="1400" dirty="0"/>
              <a:t>Access to a broad curriculum and to learning which is sequential, cohesive, relevant and contextualised </a:t>
            </a:r>
          </a:p>
        </p:txBody>
      </p:sp>
      <p:sp>
        <p:nvSpPr>
          <p:cNvPr id="9" name="Content Placeholder 8">
            <a:extLst>
              <a:ext uri="{FF2B5EF4-FFF2-40B4-BE49-F238E27FC236}">
                <a16:creationId xmlns:a16="http://schemas.microsoft.com/office/drawing/2014/main" id="{F4826815-7858-48CB-8592-E547910634C2}"/>
              </a:ext>
            </a:extLst>
          </p:cNvPr>
          <p:cNvSpPr>
            <a:spLocks noGrp="1"/>
          </p:cNvSpPr>
          <p:nvPr>
            <p:ph sz="half" idx="2"/>
          </p:nvPr>
        </p:nvSpPr>
        <p:spPr>
          <a:xfrm>
            <a:off x="4648200" y="1556792"/>
            <a:ext cx="4038600" cy="4392488"/>
          </a:xfrm>
        </p:spPr>
        <p:txBody>
          <a:bodyPr>
            <a:noAutofit/>
          </a:bodyPr>
          <a:lstStyle/>
          <a:p>
            <a:pPr>
              <a:buFont typeface="Wingdings" panose="05000000000000000000" pitchFamily="2" charset="2"/>
              <a:buChar char="ü"/>
            </a:pPr>
            <a:r>
              <a:rPr lang="en-GB" sz="1600" dirty="0"/>
              <a:t>On-going, responsive, diagnostic (formative) assessment, monitoring and review, which informs and shapes the teaching and learning, including in real-time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Use of a wide range of assessment and feedback tools, including self and peer assessment </a:t>
            </a:r>
          </a:p>
          <a:p>
            <a:pPr>
              <a:buFont typeface="Wingdings" panose="05000000000000000000" pitchFamily="2" charset="2"/>
              <a:buChar char="ü"/>
            </a:pPr>
            <a:endParaRPr lang="en-GB" sz="1600" dirty="0"/>
          </a:p>
          <a:p>
            <a:pPr>
              <a:buFont typeface="Wingdings" panose="05000000000000000000" pitchFamily="2" charset="2"/>
              <a:buChar char="ü"/>
            </a:pPr>
            <a:r>
              <a:rPr lang="en-GB" sz="1600" dirty="0"/>
              <a:t>Skilled, open-ended questioning; asking the right questions at the right time to reveal understanding and any misconceptions, in order to build further on learning</a:t>
            </a:r>
          </a:p>
        </p:txBody>
      </p:sp>
    </p:spTree>
    <p:extLst>
      <p:ext uri="{BB962C8B-B14F-4D97-AF65-F5344CB8AC3E}">
        <p14:creationId xmlns:p14="http://schemas.microsoft.com/office/powerpoint/2010/main" val="2872135980"/>
      </p:ext>
    </p:extLst>
  </p:cSld>
  <p:clrMapOvr>
    <a:masterClrMapping/>
  </p:clrMapOvr>
</p:sld>
</file>

<file path=ppt/theme/theme1.xml><?xml version="1.0" encoding="utf-8"?>
<a:theme xmlns:a="http://schemas.openxmlformats.org/drawingml/2006/main" name="1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EF19DE953E7408A962673CCE5123B" ma:contentTypeVersion="11" ma:contentTypeDescription="Create a new document." ma:contentTypeScope="" ma:versionID="0e736fbcc44446245c3902c82abbc92d">
  <xsd:schema xmlns:xsd="http://www.w3.org/2001/XMLSchema" xmlns:xs="http://www.w3.org/2001/XMLSchema" xmlns:p="http://schemas.microsoft.com/office/2006/metadata/properties" xmlns:ns3="65b3d533-f9a9-4515-826f-0670fc3fa1a2" xmlns:ns4="5faf7226-12ad-4663-97df-ab2284281ed7" targetNamespace="http://schemas.microsoft.com/office/2006/metadata/properties" ma:root="true" ma:fieldsID="e5bd618d1466b13b6efc2790121912bc" ns3:_="" ns4:_="">
    <xsd:import namespace="65b3d533-f9a9-4515-826f-0670fc3fa1a2"/>
    <xsd:import namespace="5faf7226-12ad-4663-97df-ab2284281ed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3d533-f9a9-4515-826f-0670fc3fa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af7226-12ad-4663-97df-ab2284281ed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08D3BC-6357-4CED-8BBA-298EF48E2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b3d533-f9a9-4515-826f-0670fc3fa1a2"/>
    <ds:schemaRef ds:uri="5faf7226-12ad-4663-97df-ab2284281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E451F6-68BE-4E27-8391-DCB825DB0571}">
  <ds:schemaRefs>
    <ds:schemaRef ds:uri="http://schemas.microsoft.com/office/2006/documentManagement/types"/>
    <ds:schemaRef ds:uri="http://purl.org/dc/elements/1.1/"/>
    <ds:schemaRef ds:uri="http://schemas.microsoft.com/office/2006/metadata/properties"/>
    <ds:schemaRef ds:uri="65b3d533-f9a9-4515-826f-0670fc3fa1a2"/>
    <ds:schemaRef ds:uri="http://purl.org/dc/terms/"/>
    <ds:schemaRef ds:uri="http://schemas.openxmlformats.org/package/2006/metadata/core-properties"/>
    <ds:schemaRef ds:uri="http://purl.org/dc/dcmitype/"/>
    <ds:schemaRef ds:uri="http://schemas.microsoft.com/office/infopath/2007/PartnerControls"/>
    <ds:schemaRef ds:uri="5faf7226-12ad-4663-97df-ab2284281ed7"/>
    <ds:schemaRef ds:uri="http://www.w3.org/XML/1998/namespace"/>
  </ds:schemaRefs>
</ds:datastoreItem>
</file>

<file path=customXml/itemProps3.xml><?xml version="1.0" encoding="utf-8"?>
<ds:datastoreItem xmlns:ds="http://schemas.openxmlformats.org/officeDocument/2006/customXml" ds:itemID="{5CD2E31C-8165-4401-A921-6BCF37A13D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TotalTime>
  <Words>6599</Words>
  <Application>Microsoft Office PowerPoint</Application>
  <PresentationFormat>On-screen Show (4:3)</PresentationFormat>
  <Paragraphs>386</Paragraphs>
  <Slides>38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vt:lpstr>
      <vt:lpstr>Symbol</vt:lpstr>
      <vt:lpstr>Wingdings</vt:lpstr>
      <vt:lpstr>1_HIAS PowerPoint template</vt:lpstr>
      <vt:lpstr>Inclusive Schools, Inclusive Leaders Session 2  SEND Support Guidance Document 2nd February 2021 Caroline Wilkins School Improvement Manager Havant and East Hants</vt:lpstr>
      <vt:lpstr>The Code of Practice states: </vt:lpstr>
      <vt:lpstr>Good Schools for ALL Children - Agreed Principles of Inclusion </vt:lpstr>
      <vt:lpstr>The SEND Pathway – a “graduated approach”</vt:lpstr>
      <vt:lpstr>PowerPoint Presentation</vt:lpstr>
      <vt:lpstr>The following is an extract from the Code of Practice introduction: </vt:lpstr>
      <vt:lpstr>The Code of Practice is clear in its expectation of schools, stating that mainstream  schools ‘must’: </vt:lpstr>
      <vt:lpstr>2.2 The universal offer: high-quality, inclusive teaching</vt:lpstr>
      <vt:lpstr>High Quality Inclusive Teaching </vt:lpstr>
      <vt:lpstr>High Quality Inclusive Teaching</vt:lpstr>
      <vt:lpstr>High Quality Inclusive Teaching</vt:lpstr>
      <vt:lpstr>High Quality Inclusive Teaching</vt:lpstr>
      <vt:lpstr>High Quality Inclusive Teaching</vt:lpstr>
      <vt:lpstr>PowerPoint Presentation</vt:lpstr>
      <vt:lpstr>2.3 Identification of SEND </vt:lpstr>
      <vt:lpstr>2.4 Labels and language - a word of caution</vt:lpstr>
      <vt:lpstr>If assessments indicate that a CYP needs provision beyond universal high-quality teaching, the next level is SEN Support. </vt:lpstr>
      <vt:lpstr>PowerPoint Presentation</vt:lpstr>
      <vt:lpstr>Beyond SEND support…</vt:lpstr>
      <vt:lpstr>The Code of Practice is rightly very clear in its expectation of partnership working in the best interests of CYP. </vt:lpstr>
      <vt:lpstr>Roles and Responsibilities</vt:lpstr>
      <vt:lpstr>SEND Governor</vt:lpstr>
      <vt:lpstr>Headteacher and SENCO</vt:lpstr>
      <vt:lpstr>Class teachers and additional adults</vt:lpstr>
      <vt:lpstr>Peers and Partners</vt:lpstr>
      <vt:lpstr>Schools must, in line with the Code of Practice:</vt:lpstr>
      <vt:lpstr>Broad Areas of Need  (HUGE list of Strategies to Meet Broad Areas of Need at Support Level on p33-40)</vt:lpstr>
      <vt:lpstr>Broad Areas of Need (HUGE list of Strategies to Meet Broad Areas of Need at Support Level on p33-40)</vt:lpstr>
      <vt:lpstr>Transition</vt:lpstr>
      <vt:lpstr>The Local Offer</vt:lpstr>
      <vt:lpstr>Education Endowment Foundation quick clicks</vt:lpstr>
      <vt:lpstr>Statutory and DfE guidance quick clicks</vt:lpstr>
      <vt:lpstr>LA Children’s Services teams and resources quick clicks</vt:lpstr>
      <vt:lpstr>Parent and Carer quick clicks</vt:lpstr>
      <vt:lpstr>PowerPoint Presentation</vt:lpstr>
      <vt:lpstr>Free Transition Training 2021 A three-session training offer to support effective transition for all children during a pandemic.  Leaders: Helen Porter: HIAS Inclusion and Attendance Jenny Jones: PPI Sign up through the Learning Zone</vt:lpstr>
      <vt:lpstr>Remote learning and pupils with SEND - overview</vt:lpstr>
      <vt:lpstr>Some initial SEND planning and delivery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Schools, Inclusive Leaders Session 2  SEND Support Guidance Document 2nd February 2021 Caroline Wilkins School Improvement Manager Havant and East Hants</dc:title>
  <dc:creator>Wilkins, Caroline</dc:creator>
  <cp:lastModifiedBy>Wilkins, Caroline</cp:lastModifiedBy>
  <cp:revision>1</cp:revision>
  <dcterms:created xsi:type="dcterms:W3CDTF">2021-02-01T10:10:52Z</dcterms:created>
  <dcterms:modified xsi:type="dcterms:W3CDTF">2021-02-01T12:13:12Z</dcterms:modified>
</cp:coreProperties>
</file>