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7" r:id="rId1"/>
    <p:sldMasterId id="2147483648" r:id="rId2"/>
    <p:sldMasterId id="2147483970" r:id="rId3"/>
    <p:sldMasterId id="2147483673" r:id="rId4"/>
    <p:sldMasterId id="2147483661" r:id="rId5"/>
  </p:sldMasterIdLst>
  <p:notesMasterIdLst>
    <p:notesMasterId r:id="rId108"/>
  </p:notesMasterIdLst>
  <p:sldIdLst>
    <p:sldId id="257" r:id="rId6"/>
    <p:sldId id="263" r:id="rId7"/>
    <p:sldId id="322" r:id="rId8"/>
    <p:sldId id="338" r:id="rId9"/>
    <p:sldId id="339" r:id="rId10"/>
    <p:sldId id="340" r:id="rId11"/>
    <p:sldId id="328" r:id="rId12"/>
    <p:sldId id="341" r:id="rId13"/>
    <p:sldId id="260" r:id="rId14"/>
    <p:sldId id="344" r:id="rId15"/>
    <p:sldId id="342" r:id="rId16"/>
    <p:sldId id="343" r:id="rId17"/>
    <p:sldId id="345" r:id="rId18"/>
    <p:sldId id="380" r:id="rId19"/>
    <p:sldId id="381" r:id="rId20"/>
    <p:sldId id="407" r:id="rId21"/>
    <p:sldId id="406" r:id="rId22"/>
    <p:sldId id="405" r:id="rId23"/>
    <p:sldId id="404" r:id="rId24"/>
    <p:sldId id="403" r:id="rId25"/>
    <p:sldId id="402" r:id="rId26"/>
    <p:sldId id="401" r:id="rId27"/>
    <p:sldId id="400" r:id="rId28"/>
    <p:sldId id="399" r:id="rId29"/>
    <p:sldId id="398" r:id="rId30"/>
    <p:sldId id="397" r:id="rId31"/>
    <p:sldId id="396" r:id="rId32"/>
    <p:sldId id="395" r:id="rId33"/>
    <p:sldId id="394" r:id="rId34"/>
    <p:sldId id="393" r:id="rId35"/>
    <p:sldId id="392" r:id="rId36"/>
    <p:sldId id="391" r:id="rId37"/>
    <p:sldId id="390" r:id="rId38"/>
    <p:sldId id="389" r:id="rId39"/>
    <p:sldId id="388" r:id="rId40"/>
    <p:sldId id="387" r:id="rId41"/>
    <p:sldId id="386" r:id="rId42"/>
    <p:sldId id="385" r:id="rId43"/>
    <p:sldId id="384" r:id="rId44"/>
    <p:sldId id="383" r:id="rId45"/>
    <p:sldId id="382" r:id="rId46"/>
    <p:sldId id="377" r:id="rId47"/>
    <p:sldId id="461" r:id="rId48"/>
    <p:sldId id="460" r:id="rId49"/>
    <p:sldId id="459" r:id="rId50"/>
    <p:sldId id="458" r:id="rId51"/>
    <p:sldId id="457" r:id="rId52"/>
    <p:sldId id="456" r:id="rId53"/>
    <p:sldId id="455" r:id="rId54"/>
    <p:sldId id="454" r:id="rId55"/>
    <p:sldId id="453" r:id="rId56"/>
    <p:sldId id="452" r:id="rId57"/>
    <p:sldId id="451" r:id="rId58"/>
    <p:sldId id="450" r:id="rId59"/>
    <p:sldId id="449" r:id="rId60"/>
    <p:sldId id="448" r:id="rId61"/>
    <p:sldId id="447" r:id="rId62"/>
    <p:sldId id="446" r:id="rId63"/>
    <p:sldId id="445" r:id="rId64"/>
    <p:sldId id="444" r:id="rId65"/>
    <p:sldId id="443" r:id="rId66"/>
    <p:sldId id="442" r:id="rId67"/>
    <p:sldId id="441" r:id="rId68"/>
    <p:sldId id="440" r:id="rId69"/>
    <p:sldId id="439" r:id="rId70"/>
    <p:sldId id="438" r:id="rId71"/>
    <p:sldId id="437" r:id="rId72"/>
    <p:sldId id="436" r:id="rId73"/>
    <p:sldId id="435" r:id="rId74"/>
    <p:sldId id="434" r:id="rId75"/>
    <p:sldId id="433" r:id="rId76"/>
    <p:sldId id="432" r:id="rId77"/>
    <p:sldId id="431" r:id="rId78"/>
    <p:sldId id="430" r:id="rId79"/>
    <p:sldId id="429" r:id="rId80"/>
    <p:sldId id="428" r:id="rId81"/>
    <p:sldId id="427" r:id="rId82"/>
    <p:sldId id="426" r:id="rId83"/>
    <p:sldId id="425" r:id="rId84"/>
    <p:sldId id="424" r:id="rId85"/>
    <p:sldId id="423" r:id="rId86"/>
    <p:sldId id="422" r:id="rId87"/>
    <p:sldId id="421" r:id="rId88"/>
    <p:sldId id="420" r:id="rId89"/>
    <p:sldId id="419" r:id="rId90"/>
    <p:sldId id="418" r:id="rId91"/>
    <p:sldId id="417" r:id="rId92"/>
    <p:sldId id="416" r:id="rId93"/>
    <p:sldId id="415" r:id="rId94"/>
    <p:sldId id="414" r:id="rId95"/>
    <p:sldId id="413" r:id="rId96"/>
    <p:sldId id="412" r:id="rId97"/>
    <p:sldId id="411" r:id="rId98"/>
    <p:sldId id="410" r:id="rId99"/>
    <p:sldId id="409" r:id="rId100"/>
    <p:sldId id="408" r:id="rId101"/>
    <p:sldId id="327" r:id="rId102"/>
    <p:sldId id="276" r:id="rId103"/>
    <p:sldId id="324" r:id="rId104"/>
    <p:sldId id="334" r:id="rId105"/>
    <p:sldId id="337" r:id="rId106"/>
    <p:sldId id="264" r:id="rId10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917" autoAdjust="0"/>
  </p:normalViewPr>
  <p:slideViewPr>
    <p:cSldViewPr snapToGrid="0">
      <p:cViewPr varScale="1">
        <p:scale>
          <a:sx n="50" d="100"/>
          <a:sy n="50" d="100"/>
        </p:scale>
        <p:origin x="1740"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slide" Target="slides/slide102.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presProps" Target="presProp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4195A5-48DF-46DF-94CA-06D8CAB13BFD}" type="datetimeFigureOut">
              <a:t>10/9/2023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B9B255-F5FF-4E6D-97AB-0E1B98F8717A}" type="slidenum">
              <a:t>‹#›</a:t>
            </a:fld>
            <a:endParaRPr lang="en-US"/>
          </a:p>
        </p:txBody>
      </p:sp>
    </p:spTree>
    <p:extLst>
      <p:ext uri="{BB962C8B-B14F-4D97-AF65-F5344CB8AC3E}">
        <p14:creationId xmlns:p14="http://schemas.microsoft.com/office/powerpoint/2010/main" val="360896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0F669436-4B2E-4FE0-BA45-EC4B4954452A}" type="slidenum">
              <a:rPr lang="en-GB" smtClean="0"/>
              <a:t>1</a:t>
            </a:fld>
            <a:endParaRPr lang="en-GB"/>
          </a:p>
        </p:txBody>
      </p:sp>
    </p:spTree>
    <p:extLst>
      <p:ext uri="{BB962C8B-B14F-4D97-AF65-F5344CB8AC3E}">
        <p14:creationId xmlns:p14="http://schemas.microsoft.com/office/powerpoint/2010/main" val="3424157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Jon</a:t>
            </a:r>
          </a:p>
        </p:txBody>
      </p:sp>
      <p:sp>
        <p:nvSpPr>
          <p:cNvPr id="122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C9984A9-04A9-4F60-9250-331AA9211BE2}" type="slidenum">
              <a:rPr lang="en-US" altLang="en-US" smtClean="0">
                <a:latin typeface="Calibri" panose="020F0502020204030204" pitchFamily="34" charset="0"/>
              </a:rPr>
              <a:pPr/>
              <a:t>14</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2BAD6-6C88-4C73-A22E-592C37D5B080}" type="slidenum">
              <a:rPr lang="en-US" altLang="en-US" smtClean="0"/>
              <a:pPr>
                <a:defRPr/>
              </a:pPr>
              <a:t>15</a:t>
            </a:fld>
            <a:endParaRPr lang="en-US" altLang="en-US"/>
          </a:p>
        </p:txBody>
      </p:sp>
    </p:spTree>
    <p:extLst>
      <p:ext uri="{BB962C8B-B14F-4D97-AF65-F5344CB8AC3E}">
        <p14:creationId xmlns:p14="http://schemas.microsoft.com/office/powerpoint/2010/main" val="834855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2BAD6-6C88-4C73-A22E-592C37D5B080}" type="slidenum">
              <a:rPr lang="en-US" altLang="en-US" smtClean="0"/>
              <a:pPr>
                <a:defRPr/>
              </a:pPr>
              <a:t>16</a:t>
            </a:fld>
            <a:endParaRPr lang="en-US" altLang="en-US"/>
          </a:p>
        </p:txBody>
      </p:sp>
    </p:spTree>
    <p:extLst>
      <p:ext uri="{BB962C8B-B14F-4D97-AF65-F5344CB8AC3E}">
        <p14:creationId xmlns:p14="http://schemas.microsoft.com/office/powerpoint/2010/main" val="757871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2BAD6-6C88-4C73-A22E-592C37D5B080}" type="slidenum">
              <a:rPr lang="en-US" altLang="en-US" smtClean="0"/>
              <a:pPr>
                <a:defRPr/>
              </a:pPr>
              <a:t>17</a:t>
            </a:fld>
            <a:endParaRPr lang="en-US" altLang="en-US"/>
          </a:p>
        </p:txBody>
      </p:sp>
    </p:spTree>
    <p:extLst>
      <p:ext uri="{BB962C8B-B14F-4D97-AF65-F5344CB8AC3E}">
        <p14:creationId xmlns:p14="http://schemas.microsoft.com/office/powerpoint/2010/main" val="550687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2BAD6-6C88-4C73-A22E-592C37D5B080}" type="slidenum">
              <a:rPr lang="en-US" altLang="en-US" smtClean="0"/>
              <a:pPr>
                <a:defRPr/>
              </a:pPr>
              <a:t>18</a:t>
            </a:fld>
            <a:endParaRPr lang="en-US" altLang="en-US"/>
          </a:p>
        </p:txBody>
      </p:sp>
    </p:spTree>
    <p:extLst>
      <p:ext uri="{BB962C8B-B14F-4D97-AF65-F5344CB8AC3E}">
        <p14:creationId xmlns:p14="http://schemas.microsoft.com/office/powerpoint/2010/main" val="1691571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2BAD6-6C88-4C73-A22E-592C37D5B080}" type="slidenum">
              <a:rPr lang="en-US" altLang="en-US" smtClean="0"/>
              <a:pPr>
                <a:defRPr/>
              </a:pPr>
              <a:t>19</a:t>
            </a:fld>
            <a:endParaRPr lang="en-US" altLang="en-US"/>
          </a:p>
        </p:txBody>
      </p:sp>
    </p:spTree>
    <p:extLst>
      <p:ext uri="{BB962C8B-B14F-4D97-AF65-F5344CB8AC3E}">
        <p14:creationId xmlns:p14="http://schemas.microsoft.com/office/powerpoint/2010/main" val="2434967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2BAD6-6C88-4C73-A22E-592C37D5B080}" type="slidenum">
              <a:rPr lang="en-US" altLang="en-US" smtClean="0"/>
              <a:pPr>
                <a:defRPr/>
              </a:pPr>
              <a:t>20</a:t>
            </a:fld>
            <a:endParaRPr lang="en-US" altLang="en-US"/>
          </a:p>
        </p:txBody>
      </p:sp>
    </p:spTree>
    <p:extLst>
      <p:ext uri="{BB962C8B-B14F-4D97-AF65-F5344CB8AC3E}">
        <p14:creationId xmlns:p14="http://schemas.microsoft.com/office/powerpoint/2010/main" val="172488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2BAD6-6C88-4C73-A22E-592C37D5B080}" type="slidenum">
              <a:rPr lang="en-US" altLang="en-US" smtClean="0"/>
              <a:pPr>
                <a:defRPr/>
              </a:pPr>
              <a:t>21</a:t>
            </a:fld>
            <a:endParaRPr lang="en-US" altLang="en-US"/>
          </a:p>
        </p:txBody>
      </p:sp>
    </p:spTree>
    <p:extLst>
      <p:ext uri="{BB962C8B-B14F-4D97-AF65-F5344CB8AC3E}">
        <p14:creationId xmlns:p14="http://schemas.microsoft.com/office/powerpoint/2010/main" val="166573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2BAD6-6C88-4C73-A22E-592C37D5B080}" type="slidenum">
              <a:rPr lang="en-US" altLang="en-US" smtClean="0"/>
              <a:pPr>
                <a:defRPr/>
              </a:pPr>
              <a:t>22</a:t>
            </a:fld>
            <a:endParaRPr lang="en-US" altLang="en-US"/>
          </a:p>
        </p:txBody>
      </p:sp>
    </p:spTree>
    <p:extLst>
      <p:ext uri="{BB962C8B-B14F-4D97-AF65-F5344CB8AC3E}">
        <p14:creationId xmlns:p14="http://schemas.microsoft.com/office/powerpoint/2010/main" val="2079709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2BAD6-6C88-4C73-A22E-592C37D5B080}" type="slidenum">
              <a:rPr lang="en-US" altLang="en-US" smtClean="0"/>
              <a:pPr>
                <a:defRPr/>
              </a:pPr>
              <a:t>23</a:t>
            </a:fld>
            <a:endParaRPr lang="en-US" altLang="en-US"/>
          </a:p>
        </p:txBody>
      </p:sp>
    </p:spTree>
    <p:extLst>
      <p:ext uri="{BB962C8B-B14F-4D97-AF65-F5344CB8AC3E}">
        <p14:creationId xmlns:p14="http://schemas.microsoft.com/office/powerpoint/2010/main" val="1481889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cs typeface="Calibri"/>
              </a:rPr>
              <a:t>Next slide is breakouts</a:t>
            </a:r>
          </a:p>
        </p:txBody>
      </p:sp>
      <p:sp>
        <p:nvSpPr>
          <p:cNvPr id="4" name="Slide Number Placeholder 3"/>
          <p:cNvSpPr>
            <a:spLocks noGrp="1"/>
          </p:cNvSpPr>
          <p:nvPr>
            <p:ph type="sldNum" sz="quarter" idx="5"/>
          </p:nvPr>
        </p:nvSpPr>
        <p:spPr/>
        <p:txBody>
          <a:bodyPr/>
          <a:lstStyle/>
          <a:p>
            <a:fld id="{D1B9B255-F5FF-4E6D-97AB-0E1B98F8717A}" type="slidenum">
              <a:rPr lang="en-US"/>
              <a:t>2</a:t>
            </a:fld>
            <a:endParaRPr lang="en-US"/>
          </a:p>
        </p:txBody>
      </p:sp>
    </p:spTree>
    <p:extLst>
      <p:ext uri="{BB962C8B-B14F-4D97-AF65-F5344CB8AC3E}">
        <p14:creationId xmlns:p14="http://schemas.microsoft.com/office/powerpoint/2010/main" val="3509389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2BAD6-6C88-4C73-A22E-592C37D5B080}" type="slidenum">
              <a:rPr lang="en-US" altLang="en-US" smtClean="0"/>
              <a:pPr>
                <a:defRPr/>
              </a:pPr>
              <a:t>24</a:t>
            </a:fld>
            <a:endParaRPr lang="en-US" altLang="en-US"/>
          </a:p>
        </p:txBody>
      </p:sp>
    </p:spTree>
    <p:extLst>
      <p:ext uri="{BB962C8B-B14F-4D97-AF65-F5344CB8AC3E}">
        <p14:creationId xmlns:p14="http://schemas.microsoft.com/office/powerpoint/2010/main" val="16455333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2BAD6-6C88-4C73-A22E-592C37D5B080}" type="slidenum">
              <a:rPr lang="en-US" altLang="en-US" smtClean="0"/>
              <a:pPr>
                <a:defRPr/>
              </a:pPr>
              <a:t>25</a:t>
            </a:fld>
            <a:endParaRPr lang="en-US" altLang="en-US"/>
          </a:p>
        </p:txBody>
      </p:sp>
    </p:spTree>
    <p:extLst>
      <p:ext uri="{BB962C8B-B14F-4D97-AF65-F5344CB8AC3E}">
        <p14:creationId xmlns:p14="http://schemas.microsoft.com/office/powerpoint/2010/main" val="1629034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2BAD6-6C88-4C73-A22E-592C37D5B080}" type="slidenum">
              <a:rPr lang="en-US" altLang="en-US" smtClean="0"/>
              <a:pPr>
                <a:defRPr/>
              </a:pPr>
              <a:t>26</a:t>
            </a:fld>
            <a:endParaRPr lang="en-US" altLang="en-US"/>
          </a:p>
        </p:txBody>
      </p:sp>
    </p:spTree>
    <p:extLst>
      <p:ext uri="{BB962C8B-B14F-4D97-AF65-F5344CB8AC3E}">
        <p14:creationId xmlns:p14="http://schemas.microsoft.com/office/powerpoint/2010/main" val="38158853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2BAD6-6C88-4C73-A22E-592C37D5B080}" type="slidenum">
              <a:rPr lang="en-US" altLang="en-US" smtClean="0"/>
              <a:pPr>
                <a:defRPr/>
              </a:pPr>
              <a:t>27</a:t>
            </a:fld>
            <a:endParaRPr lang="en-US" altLang="en-US"/>
          </a:p>
        </p:txBody>
      </p:sp>
    </p:spTree>
    <p:extLst>
      <p:ext uri="{BB962C8B-B14F-4D97-AF65-F5344CB8AC3E}">
        <p14:creationId xmlns:p14="http://schemas.microsoft.com/office/powerpoint/2010/main" val="18231234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2BAD6-6C88-4C73-A22E-592C37D5B080}" type="slidenum">
              <a:rPr lang="en-US" altLang="en-US" smtClean="0"/>
              <a:pPr>
                <a:defRPr/>
              </a:pPr>
              <a:t>28</a:t>
            </a:fld>
            <a:endParaRPr lang="en-US" altLang="en-US"/>
          </a:p>
        </p:txBody>
      </p:sp>
    </p:spTree>
    <p:extLst>
      <p:ext uri="{BB962C8B-B14F-4D97-AF65-F5344CB8AC3E}">
        <p14:creationId xmlns:p14="http://schemas.microsoft.com/office/powerpoint/2010/main" val="7480821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2BAD6-6C88-4C73-A22E-592C37D5B080}" type="slidenum">
              <a:rPr lang="en-US" altLang="en-US" smtClean="0"/>
              <a:pPr>
                <a:defRPr/>
              </a:pPr>
              <a:t>29</a:t>
            </a:fld>
            <a:endParaRPr lang="en-US" altLang="en-US"/>
          </a:p>
        </p:txBody>
      </p:sp>
    </p:spTree>
    <p:extLst>
      <p:ext uri="{BB962C8B-B14F-4D97-AF65-F5344CB8AC3E}">
        <p14:creationId xmlns:p14="http://schemas.microsoft.com/office/powerpoint/2010/main" val="23954073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2BAD6-6C88-4C73-A22E-592C37D5B080}" type="slidenum">
              <a:rPr lang="en-US" altLang="en-US" smtClean="0"/>
              <a:pPr>
                <a:defRPr/>
              </a:pPr>
              <a:t>30</a:t>
            </a:fld>
            <a:endParaRPr lang="en-US" altLang="en-US"/>
          </a:p>
        </p:txBody>
      </p:sp>
    </p:spTree>
    <p:extLst>
      <p:ext uri="{BB962C8B-B14F-4D97-AF65-F5344CB8AC3E}">
        <p14:creationId xmlns:p14="http://schemas.microsoft.com/office/powerpoint/2010/main" val="7580085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2BAD6-6C88-4C73-A22E-592C37D5B080}" type="slidenum">
              <a:rPr lang="en-US" altLang="en-US" smtClean="0"/>
              <a:pPr>
                <a:defRPr/>
              </a:pPr>
              <a:t>31</a:t>
            </a:fld>
            <a:endParaRPr lang="en-US" altLang="en-US"/>
          </a:p>
        </p:txBody>
      </p:sp>
    </p:spTree>
    <p:extLst>
      <p:ext uri="{BB962C8B-B14F-4D97-AF65-F5344CB8AC3E}">
        <p14:creationId xmlns:p14="http://schemas.microsoft.com/office/powerpoint/2010/main" val="41838733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2BAD6-6C88-4C73-A22E-592C37D5B080}" type="slidenum">
              <a:rPr lang="en-US" altLang="en-US" smtClean="0"/>
              <a:pPr>
                <a:defRPr/>
              </a:pPr>
              <a:t>32</a:t>
            </a:fld>
            <a:endParaRPr lang="en-US" altLang="en-US"/>
          </a:p>
        </p:txBody>
      </p:sp>
    </p:spTree>
    <p:extLst>
      <p:ext uri="{BB962C8B-B14F-4D97-AF65-F5344CB8AC3E}">
        <p14:creationId xmlns:p14="http://schemas.microsoft.com/office/powerpoint/2010/main" val="20226328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2BAD6-6C88-4C73-A22E-592C37D5B080}" type="slidenum">
              <a:rPr lang="en-US" altLang="en-US" smtClean="0"/>
              <a:pPr>
                <a:defRPr/>
              </a:pPr>
              <a:t>33</a:t>
            </a:fld>
            <a:endParaRPr lang="en-US" altLang="en-US"/>
          </a:p>
        </p:txBody>
      </p:sp>
    </p:spTree>
    <p:extLst>
      <p:ext uri="{BB962C8B-B14F-4D97-AF65-F5344CB8AC3E}">
        <p14:creationId xmlns:p14="http://schemas.microsoft.com/office/powerpoint/2010/main" val="3836957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Fire – tennis courts</a:t>
            </a:r>
          </a:p>
          <a:p>
            <a:r>
              <a:rPr lang="en-GB" dirty="0"/>
              <a:t>Toilets – staff ones and accessible ones</a:t>
            </a:r>
          </a:p>
          <a:p>
            <a:r>
              <a:rPr lang="en-GB" dirty="0"/>
              <a:t>Breakout rooms - all on the first floor</a:t>
            </a:r>
          </a:p>
          <a:p>
            <a:r>
              <a:rPr lang="en-GB" dirty="0"/>
              <a:t>Conference finishes at 4pm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SLIDES - These slides are available on the Leadership Moodle</a:t>
            </a:r>
          </a:p>
          <a:p>
            <a:endParaRPr lang="en-GB" dirty="0"/>
          </a:p>
        </p:txBody>
      </p:sp>
      <p:sp>
        <p:nvSpPr>
          <p:cNvPr id="4" name="Slide Number Placeholder 3"/>
          <p:cNvSpPr>
            <a:spLocks noGrp="1"/>
          </p:cNvSpPr>
          <p:nvPr>
            <p:ph type="sldNum" sz="quarter" idx="5"/>
          </p:nvPr>
        </p:nvSpPr>
        <p:spPr/>
        <p:txBody>
          <a:bodyPr/>
          <a:lstStyle/>
          <a:p>
            <a:fld id="{D1B9B255-F5FF-4E6D-97AB-0E1B98F8717A}" type="slidenum">
              <a:rPr lang="en-GB" smtClean="0"/>
              <a:t>3</a:t>
            </a:fld>
            <a:endParaRPr lang="en-GB"/>
          </a:p>
        </p:txBody>
      </p:sp>
    </p:spTree>
    <p:extLst>
      <p:ext uri="{BB962C8B-B14F-4D97-AF65-F5344CB8AC3E}">
        <p14:creationId xmlns:p14="http://schemas.microsoft.com/office/powerpoint/2010/main" val="34652300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2BAD6-6C88-4C73-A22E-592C37D5B080}" type="slidenum">
              <a:rPr lang="en-US" altLang="en-US" smtClean="0"/>
              <a:pPr>
                <a:defRPr/>
              </a:pPr>
              <a:t>34</a:t>
            </a:fld>
            <a:endParaRPr lang="en-US" altLang="en-US"/>
          </a:p>
        </p:txBody>
      </p:sp>
    </p:spTree>
    <p:extLst>
      <p:ext uri="{BB962C8B-B14F-4D97-AF65-F5344CB8AC3E}">
        <p14:creationId xmlns:p14="http://schemas.microsoft.com/office/powerpoint/2010/main" val="7716237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2BAD6-6C88-4C73-A22E-592C37D5B080}" type="slidenum">
              <a:rPr lang="en-US" altLang="en-US" smtClean="0"/>
              <a:pPr>
                <a:defRPr/>
              </a:pPr>
              <a:t>35</a:t>
            </a:fld>
            <a:endParaRPr lang="en-US" altLang="en-US"/>
          </a:p>
        </p:txBody>
      </p:sp>
    </p:spTree>
    <p:extLst>
      <p:ext uri="{BB962C8B-B14F-4D97-AF65-F5344CB8AC3E}">
        <p14:creationId xmlns:p14="http://schemas.microsoft.com/office/powerpoint/2010/main" val="23010839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2BAD6-6C88-4C73-A22E-592C37D5B080}" type="slidenum">
              <a:rPr lang="en-US" altLang="en-US" smtClean="0"/>
              <a:pPr>
                <a:defRPr/>
              </a:pPr>
              <a:t>36</a:t>
            </a:fld>
            <a:endParaRPr lang="en-US" altLang="en-US"/>
          </a:p>
        </p:txBody>
      </p:sp>
    </p:spTree>
    <p:extLst>
      <p:ext uri="{BB962C8B-B14F-4D97-AF65-F5344CB8AC3E}">
        <p14:creationId xmlns:p14="http://schemas.microsoft.com/office/powerpoint/2010/main" val="40938266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2BAD6-6C88-4C73-A22E-592C37D5B080}" type="slidenum">
              <a:rPr lang="en-US" altLang="en-US" smtClean="0"/>
              <a:pPr>
                <a:defRPr/>
              </a:pPr>
              <a:t>37</a:t>
            </a:fld>
            <a:endParaRPr lang="en-US" altLang="en-US"/>
          </a:p>
        </p:txBody>
      </p:sp>
    </p:spTree>
    <p:extLst>
      <p:ext uri="{BB962C8B-B14F-4D97-AF65-F5344CB8AC3E}">
        <p14:creationId xmlns:p14="http://schemas.microsoft.com/office/powerpoint/2010/main" val="26355696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2BAD6-6C88-4C73-A22E-592C37D5B080}" type="slidenum">
              <a:rPr lang="en-US" altLang="en-US" smtClean="0"/>
              <a:pPr>
                <a:defRPr/>
              </a:pPr>
              <a:t>38</a:t>
            </a:fld>
            <a:endParaRPr lang="en-US" altLang="en-US"/>
          </a:p>
        </p:txBody>
      </p:sp>
    </p:spTree>
    <p:extLst>
      <p:ext uri="{BB962C8B-B14F-4D97-AF65-F5344CB8AC3E}">
        <p14:creationId xmlns:p14="http://schemas.microsoft.com/office/powerpoint/2010/main" val="31977391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2BAD6-6C88-4C73-A22E-592C37D5B080}" type="slidenum">
              <a:rPr lang="en-US" altLang="en-US" smtClean="0"/>
              <a:pPr>
                <a:defRPr/>
              </a:pPr>
              <a:t>39</a:t>
            </a:fld>
            <a:endParaRPr lang="en-US" altLang="en-US"/>
          </a:p>
        </p:txBody>
      </p:sp>
    </p:spTree>
    <p:extLst>
      <p:ext uri="{BB962C8B-B14F-4D97-AF65-F5344CB8AC3E}">
        <p14:creationId xmlns:p14="http://schemas.microsoft.com/office/powerpoint/2010/main" val="17794446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2BAD6-6C88-4C73-A22E-592C37D5B080}" type="slidenum">
              <a:rPr lang="en-US" altLang="en-US" smtClean="0"/>
              <a:pPr>
                <a:defRPr/>
              </a:pPr>
              <a:t>40</a:t>
            </a:fld>
            <a:endParaRPr lang="en-US" altLang="en-US"/>
          </a:p>
        </p:txBody>
      </p:sp>
    </p:spTree>
    <p:extLst>
      <p:ext uri="{BB962C8B-B14F-4D97-AF65-F5344CB8AC3E}">
        <p14:creationId xmlns:p14="http://schemas.microsoft.com/office/powerpoint/2010/main" val="16028428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2BAD6-6C88-4C73-A22E-592C37D5B080}" type="slidenum">
              <a:rPr lang="en-US" altLang="en-US" smtClean="0"/>
              <a:pPr>
                <a:defRPr/>
              </a:pPr>
              <a:t>41</a:t>
            </a:fld>
            <a:endParaRPr lang="en-US" altLang="en-US"/>
          </a:p>
        </p:txBody>
      </p:sp>
    </p:spTree>
    <p:extLst>
      <p:ext uri="{BB962C8B-B14F-4D97-AF65-F5344CB8AC3E}">
        <p14:creationId xmlns:p14="http://schemas.microsoft.com/office/powerpoint/2010/main" val="26970994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283e4625818_2_1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g283e4625818_2_1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4" name="Google Shape;524;g283e4625818_2_1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42</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3" name="Google Shape;293;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Reflect and celebrate success of Hampshire students – individual stories and triumphs as students move to post-16 and post-18 education, work and experiences</a:t>
            </a:r>
          </a:p>
        </p:txBody>
      </p:sp>
      <p:sp>
        <p:nvSpPr>
          <p:cNvPr id="4" name="Slide Number Placeholder 3"/>
          <p:cNvSpPr>
            <a:spLocks noGrp="1"/>
          </p:cNvSpPr>
          <p:nvPr>
            <p:ph type="sldNum" sz="quarter" idx="5"/>
          </p:nvPr>
        </p:nvSpPr>
        <p:spPr/>
        <p:txBody>
          <a:bodyPr/>
          <a:lstStyle/>
          <a:p>
            <a:fld id="{D1B9B255-F5FF-4E6D-97AB-0E1B98F8717A}" type="slidenum">
              <a:rPr lang="en-GB" smtClean="0"/>
              <a:t>4</a:t>
            </a:fld>
            <a:endParaRPr lang="en-GB"/>
          </a:p>
        </p:txBody>
      </p:sp>
    </p:spTree>
    <p:extLst>
      <p:ext uri="{BB962C8B-B14F-4D97-AF65-F5344CB8AC3E}">
        <p14:creationId xmlns:p14="http://schemas.microsoft.com/office/powerpoint/2010/main" val="24157808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0" name="Google Shape;300;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6" name="Google Shape;306;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2" name="Google Shape;312;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0" name="Google Shape;320;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8" name="Google Shape;328;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6" name="Google Shape;336;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3" name="Google Shape;343;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0" name="Google Shape;350;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0" name="Google Shape;360;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6" name="Google Shape;366;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Thank you – for all you do in a variety of challenging and relentless circumstances to support our students</a:t>
            </a:r>
          </a:p>
        </p:txBody>
      </p:sp>
      <p:sp>
        <p:nvSpPr>
          <p:cNvPr id="4" name="Slide Number Placeholder 3"/>
          <p:cNvSpPr>
            <a:spLocks noGrp="1"/>
          </p:cNvSpPr>
          <p:nvPr>
            <p:ph type="sldNum" sz="quarter" idx="5"/>
          </p:nvPr>
        </p:nvSpPr>
        <p:spPr/>
        <p:txBody>
          <a:bodyPr/>
          <a:lstStyle/>
          <a:p>
            <a:fld id="{D1B9B255-F5FF-4E6D-97AB-0E1B98F8717A}" type="slidenum">
              <a:rPr lang="en-GB" smtClean="0"/>
              <a:t>5</a:t>
            </a:fld>
            <a:endParaRPr lang="en-GB"/>
          </a:p>
        </p:txBody>
      </p:sp>
    </p:spTree>
    <p:extLst>
      <p:ext uri="{BB962C8B-B14F-4D97-AF65-F5344CB8AC3E}">
        <p14:creationId xmlns:p14="http://schemas.microsoft.com/office/powerpoint/2010/main" val="25505142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2" name="Google Shape;372;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8" name="Google Shape;37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6" name="Google Shape;38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3" name="Google Shape;393;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9" name="Google Shape;399;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7" name="Google Shape;407;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3" name="Google Shape;413;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0" name="Google Shape;420;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3" name="Google Shape;433;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Tania</a:t>
            </a:r>
          </a:p>
        </p:txBody>
      </p:sp>
      <p:sp>
        <p:nvSpPr>
          <p:cNvPr id="4" name="Slide Number Placeholder 3"/>
          <p:cNvSpPr>
            <a:spLocks noGrp="1"/>
          </p:cNvSpPr>
          <p:nvPr>
            <p:ph type="sldNum" sz="quarter" idx="5"/>
          </p:nvPr>
        </p:nvSpPr>
        <p:spPr/>
        <p:txBody>
          <a:bodyPr/>
          <a:lstStyle/>
          <a:p>
            <a:fld id="{D1B9B255-F5FF-4E6D-97AB-0E1B98F8717A}" type="slidenum">
              <a:rPr lang="en-GB" smtClean="0"/>
              <a:t>6</a:t>
            </a:fld>
            <a:endParaRPr lang="en-GB"/>
          </a:p>
        </p:txBody>
      </p:sp>
    </p:spTree>
    <p:extLst>
      <p:ext uri="{BB962C8B-B14F-4D97-AF65-F5344CB8AC3E}">
        <p14:creationId xmlns:p14="http://schemas.microsoft.com/office/powerpoint/2010/main" val="18995162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1" name="Google Shape;441;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6" name="Google Shape;446;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2" name="Google Shape;452;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282feb5aff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282feb5aff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83e4625818_2_7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6" name="Google Shape;466;g283e4625818_2_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283e4625818_2_8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2" name="Google Shape;472;g283e4625818_2_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83e4625818_2_8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8" name="Google Shape;478;g283e4625818_2_8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83e4625818_2_9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g283e4625818_2_9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5" name="Google Shape;485;g283e4625818_2_9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72</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283e4625818_2_10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g283e4625818_2_10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g283e4625818_2_10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73</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283e4625818_2_10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g283e4625818_2_10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g283e4625818_2_10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74</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This is the level of thinking we do when working with schools and considering the curriculum.</a:t>
            </a:r>
          </a:p>
          <a:p>
            <a:endParaRPr lang="en-GB" dirty="0"/>
          </a:p>
          <a:p>
            <a:r>
              <a:rPr lang="en-GB" sz="1800" dirty="0">
                <a:effectLst/>
                <a:latin typeface="Calibri" panose="020F0502020204030204" pitchFamily="34" charset="0"/>
                <a:ea typeface="Calibri" panose="020F0502020204030204" pitchFamily="34" charset="0"/>
              </a:rPr>
              <a:t>Good leaders will make this workable for a school so that whilst all of these levels of thinking may be in place, we make that manageable for teachers</a:t>
            </a:r>
            <a:endParaRPr lang="en-GB" dirty="0"/>
          </a:p>
        </p:txBody>
      </p:sp>
      <p:sp>
        <p:nvSpPr>
          <p:cNvPr id="4" name="Slide Number Placeholder 3"/>
          <p:cNvSpPr>
            <a:spLocks noGrp="1"/>
          </p:cNvSpPr>
          <p:nvPr>
            <p:ph type="sldNum" sz="quarter" idx="5"/>
          </p:nvPr>
        </p:nvSpPr>
        <p:spPr/>
        <p:txBody>
          <a:bodyPr/>
          <a:lstStyle/>
          <a:p>
            <a:fld id="{D1B9B255-F5FF-4E6D-97AB-0E1B98F8717A}" type="slidenum">
              <a:rPr lang="en-GB" smtClean="0"/>
              <a:t>9</a:t>
            </a:fld>
            <a:endParaRPr lang="en-GB"/>
          </a:p>
        </p:txBody>
      </p:sp>
    </p:spTree>
    <p:extLst>
      <p:ext uri="{BB962C8B-B14F-4D97-AF65-F5344CB8AC3E}">
        <p14:creationId xmlns:p14="http://schemas.microsoft.com/office/powerpoint/2010/main" val="34649877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283e4625818_2_1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g283e4625818_2_1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0" name="Google Shape;510;g283e4625818_2_1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75</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283e4625818_2_1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g283e4625818_2_1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7" name="Google Shape;517;g283e4625818_2_1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76</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283e4625818_2_1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g283e4625818_2_1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4" name="Google Shape;524;g283e4625818_2_1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77</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283e4625818_2_1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g283e4625818_2_1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2" name="Google Shape;532;g283e4625818_2_1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78</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83e4625818_2_1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g283e4625818_2_1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9" name="Google Shape;539;g283e4625818_2_1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79</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283e4625818_2_1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g283e4625818_2_1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6" name="Google Shape;546;g283e4625818_2_1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80</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283e4625818_2_1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g283e4625818_2_1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4" name="Google Shape;554;g283e4625818_2_1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81</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283e4625818_7_13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9" name="Google Shape;569;g283e4625818_7_1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283e4625818_7_1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5" name="Google Shape;575;g283e4625818_7_1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283e4625818_7_1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0" name="Google Shape;580;g283e4625818_7_1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rbel" panose="020B0503020204020204"/>
                <a:ea typeface="+mn-ea"/>
                <a:cs typeface="+mn-cs"/>
              </a:rPr>
              <a:t>Where achievement is not strong as desired the school should review the curriculum (</a:t>
            </a:r>
            <a:r>
              <a:rPr kumimoji="0" lang="en-US" sz="1200" b="0" i="0" u="none" strike="noStrike" kern="1200" cap="none" spc="0" normalizeH="0" baseline="0" noProof="0" dirty="0">
                <a:ln>
                  <a:noFill/>
                </a:ln>
                <a:solidFill>
                  <a:srgbClr val="FF0000"/>
                </a:solidFill>
                <a:effectLst/>
                <a:uLnTx/>
                <a:uFillTx/>
                <a:latin typeface="Corbel" panose="020B0503020204020204"/>
                <a:ea typeface="+mn-ea"/>
                <a:cs typeface="+mn-cs"/>
              </a:rPr>
              <a:t>Layer 3</a:t>
            </a:r>
            <a:r>
              <a:rPr kumimoji="0" lang="en-US" sz="1200" b="0" i="0" u="none" strike="noStrike" kern="1200" cap="none" spc="0" normalizeH="0" baseline="0" noProof="0" dirty="0">
                <a:ln>
                  <a:noFill/>
                </a:ln>
                <a:solidFill>
                  <a:prstClr val="black"/>
                </a:solidFill>
                <a:effectLst/>
                <a:uLnTx/>
                <a:uFillTx/>
                <a:latin typeface="Corbel" panose="020B0503020204020204"/>
                <a:ea typeface="+mn-ea"/>
                <a:cs typeface="+mn-cs"/>
              </a:rPr>
              <a:t>) that is planned, make adjustments and review the learning experience (</a:t>
            </a:r>
            <a:r>
              <a:rPr kumimoji="0" lang="en-US" sz="1200" b="0" i="0" u="none" strike="noStrike" kern="1200" cap="none" spc="0" normalizeH="0" baseline="0" noProof="0" dirty="0">
                <a:ln>
                  <a:noFill/>
                </a:ln>
                <a:solidFill>
                  <a:srgbClr val="FF0000"/>
                </a:solidFill>
                <a:effectLst/>
                <a:uLnTx/>
                <a:uFillTx/>
                <a:latin typeface="Corbel" panose="020B0503020204020204"/>
                <a:ea typeface="+mn-ea"/>
                <a:cs typeface="+mn-cs"/>
              </a:rPr>
              <a:t>Layer 4</a:t>
            </a:r>
            <a:r>
              <a:rPr kumimoji="0" lang="en-US" sz="1200" b="0" i="0" u="none" strike="noStrike" kern="1200" cap="none" spc="0" normalizeH="0" baseline="0" noProof="0" dirty="0">
                <a:ln>
                  <a:noFill/>
                </a:ln>
                <a:solidFill>
                  <a:prstClr val="black"/>
                </a:solidFill>
                <a:effectLst/>
                <a:uLnTx/>
                <a:uFillTx/>
                <a:latin typeface="Corbel" panose="020B0503020204020204"/>
                <a:ea typeface="+mn-ea"/>
                <a:cs typeface="+mn-cs"/>
              </a:rPr>
              <a:t>).</a:t>
            </a:r>
          </a:p>
          <a:p>
            <a:endParaRPr lang="en-GB" dirty="0"/>
          </a:p>
        </p:txBody>
      </p:sp>
      <p:sp>
        <p:nvSpPr>
          <p:cNvPr id="4" name="Slide Number Placeholder 3"/>
          <p:cNvSpPr>
            <a:spLocks noGrp="1"/>
          </p:cNvSpPr>
          <p:nvPr>
            <p:ph type="sldNum" sz="quarter" idx="5"/>
          </p:nvPr>
        </p:nvSpPr>
        <p:spPr/>
        <p:txBody>
          <a:bodyPr/>
          <a:lstStyle/>
          <a:p>
            <a:fld id="{D1B9B255-F5FF-4E6D-97AB-0E1B98F8717A}" type="slidenum">
              <a:rPr lang="en-GB" smtClean="0"/>
              <a:t>11</a:t>
            </a:fld>
            <a:endParaRPr lang="en-GB"/>
          </a:p>
        </p:txBody>
      </p:sp>
    </p:spTree>
    <p:extLst>
      <p:ext uri="{BB962C8B-B14F-4D97-AF65-F5344CB8AC3E}">
        <p14:creationId xmlns:p14="http://schemas.microsoft.com/office/powerpoint/2010/main" val="37609603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283e4625818_7_1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7" name="Google Shape;587;g283e4625818_7_1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283e4625818_7_1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5" name="Google Shape;605;g283e4625818_7_1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283e4625818_7_1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0" name="Google Shape;610;g283e4625818_7_17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283e4625818_7_1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0" name="Google Shape;620;g283e4625818_7_1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283e4625818_7_1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5" name="Google Shape;625;g283e4625818_7_18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283e4625818_7_20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3" name="Google Shape;643;g283e4625818_7_20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283e4625818_7_20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1" name="Google Shape;651;g283e4625818_7_20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283e4625818_7_2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8" name="Google Shape;658;g283e4625818_7_2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Diff – key language to scaffold thinking</a:t>
            </a:r>
            <a:endParaRPr/>
          </a:p>
        </p:txBody>
      </p:sp>
      <p:sp>
        <p:nvSpPr>
          <p:cNvPr id="659" name="Google Shape;659;g283e4625818_7_2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92</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283e4625818_7_2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6" name="Google Shape;666;g283e4625818_7_2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283e4625818_7_22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2" name="Google Shape;672;g283e4625818_7_2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cs typeface="Calibri"/>
              </a:rPr>
              <a:t>Next slide is breakouts</a:t>
            </a:r>
          </a:p>
        </p:txBody>
      </p:sp>
      <p:sp>
        <p:nvSpPr>
          <p:cNvPr id="4" name="Slide Number Placeholder 3"/>
          <p:cNvSpPr>
            <a:spLocks noGrp="1"/>
          </p:cNvSpPr>
          <p:nvPr>
            <p:ph type="sldNum" sz="quarter" idx="5"/>
          </p:nvPr>
        </p:nvSpPr>
        <p:spPr/>
        <p:txBody>
          <a:bodyPr/>
          <a:lstStyle/>
          <a:p>
            <a:fld id="{D1B9B255-F5FF-4E6D-97AB-0E1B98F8717A}" type="slidenum">
              <a:rPr lang="en-US"/>
              <a:t>13</a:t>
            </a:fld>
            <a:endParaRPr lang="en-US"/>
          </a:p>
        </p:txBody>
      </p:sp>
    </p:spTree>
    <p:extLst>
      <p:ext uri="{BB962C8B-B14F-4D97-AF65-F5344CB8AC3E}">
        <p14:creationId xmlns:p14="http://schemas.microsoft.com/office/powerpoint/2010/main" val="33940894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8" name="Google Shape;678;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283e4625818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283e462581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We’ve seen and heard inspiring examples of curriculum development across Hampshire schools today</a:t>
            </a:r>
          </a:p>
          <a:p>
            <a:r>
              <a:rPr lang="en-GB" dirty="0"/>
              <a:t>TPS your key </a:t>
            </a:r>
            <a:r>
              <a:rPr lang="en-GB" dirty="0" err="1"/>
              <a:t>takeways</a:t>
            </a:r>
            <a:endParaRPr lang="en-GB" dirty="0"/>
          </a:p>
        </p:txBody>
      </p:sp>
      <p:sp>
        <p:nvSpPr>
          <p:cNvPr id="4" name="Slide Number Placeholder 3"/>
          <p:cNvSpPr>
            <a:spLocks noGrp="1"/>
          </p:cNvSpPr>
          <p:nvPr>
            <p:ph type="sldNum" sz="quarter" idx="5"/>
          </p:nvPr>
        </p:nvSpPr>
        <p:spPr/>
        <p:txBody>
          <a:bodyPr/>
          <a:lstStyle/>
          <a:p>
            <a:fld id="{D1B9B255-F5FF-4E6D-97AB-0E1B98F8717A}" type="slidenum">
              <a:rPr lang="en-GB" smtClean="0"/>
              <a:t>97</a:t>
            </a:fld>
            <a:endParaRPr lang="en-GB"/>
          </a:p>
        </p:txBody>
      </p:sp>
    </p:spTree>
    <p:extLst>
      <p:ext uri="{BB962C8B-B14F-4D97-AF65-F5344CB8AC3E}">
        <p14:creationId xmlns:p14="http://schemas.microsoft.com/office/powerpoint/2010/main" val="133187476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1B9B255-F5FF-4E6D-97AB-0E1B98F8717A}" type="slidenum">
              <a:rPr lang="en-US"/>
              <a:t>102</a:t>
            </a:fld>
            <a:endParaRPr lang="en-US"/>
          </a:p>
        </p:txBody>
      </p:sp>
    </p:spTree>
    <p:extLst>
      <p:ext uri="{BB962C8B-B14F-4D97-AF65-F5344CB8AC3E}">
        <p14:creationId xmlns:p14="http://schemas.microsoft.com/office/powerpoint/2010/main" val="627049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192881" indent="0" algn="ctr">
              <a:buNone/>
              <a:defRPr>
                <a:solidFill>
                  <a:schemeClr val="tx1">
                    <a:tint val="75000"/>
                  </a:schemeClr>
                </a:solidFill>
              </a:defRPr>
            </a:lvl2pPr>
            <a:lvl3pPr marL="385763" indent="0" algn="ctr">
              <a:buNone/>
              <a:defRPr>
                <a:solidFill>
                  <a:schemeClr val="tx1">
                    <a:tint val="75000"/>
                  </a:schemeClr>
                </a:solidFill>
              </a:defRPr>
            </a:lvl3pPr>
            <a:lvl4pPr marL="578644" indent="0" algn="ctr">
              <a:buNone/>
              <a:defRPr>
                <a:solidFill>
                  <a:schemeClr val="tx1">
                    <a:tint val="75000"/>
                  </a:schemeClr>
                </a:solidFill>
              </a:defRPr>
            </a:lvl4pPr>
            <a:lvl5pPr marL="771525" indent="0" algn="ctr">
              <a:buNone/>
              <a:defRPr>
                <a:solidFill>
                  <a:schemeClr val="tx1">
                    <a:tint val="75000"/>
                  </a:schemeClr>
                </a:solidFill>
              </a:defRPr>
            </a:lvl5pPr>
            <a:lvl6pPr marL="964406" indent="0" algn="ctr">
              <a:buNone/>
              <a:defRPr>
                <a:solidFill>
                  <a:schemeClr val="tx1">
                    <a:tint val="75000"/>
                  </a:schemeClr>
                </a:solidFill>
              </a:defRPr>
            </a:lvl6pPr>
            <a:lvl7pPr marL="1157288" indent="0" algn="ctr">
              <a:buNone/>
              <a:defRPr>
                <a:solidFill>
                  <a:schemeClr val="tx1">
                    <a:tint val="75000"/>
                  </a:schemeClr>
                </a:solidFill>
              </a:defRPr>
            </a:lvl7pPr>
            <a:lvl8pPr marL="1350169" indent="0" algn="ctr">
              <a:buNone/>
              <a:defRPr>
                <a:solidFill>
                  <a:schemeClr val="tx1">
                    <a:tint val="75000"/>
                  </a:schemeClr>
                </a:solidFill>
              </a:defRPr>
            </a:lvl8pPr>
            <a:lvl9pPr marL="154305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561435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3365276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79211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844" b="1">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3575050" y="1916833"/>
            <a:ext cx="5111750" cy="4032449"/>
          </a:xfrm>
        </p:spPr>
        <p:txBody>
          <a:bodyPr/>
          <a:lstStyle>
            <a:lvl1pPr>
              <a:defRPr sz="1350">
                <a:latin typeface="Arial" panose="020B0604020202020204" pitchFamily="34" charset="0"/>
                <a:cs typeface="Arial" panose="020B0604020202020204" pitchFamily="34" charset="0"/>
              </a:defRPr>
            </a:lvl1pPr>
            <a:lvl2pPr>
              <a:defRPr sz="1181">
                <a:latin typeface="Arial" panose="020B0604020202020204" pitchFamily="34" charset="0"/>
                <a:cs typeface="Arial" panose="020B0604020202020204" pitchFamily="34" charset="0"/>
              </a:defRPr>
            </a:lvl2pPr>
            <a:lvl3pPr>
              <a:defRPr sz="1013">
                <a:latin typeface="Arial" panose="020B0604020202020204" pitchFamily="34" charset="0"/>
                <a:cs typeface="Arial" panose="020B0604020202020204" pitchFamily="34" charset="0"/>
              </a:defRPr>
            </a:lvl3pPr>
            <a:lvl4pPr>
              <a:defRPr sz="844">
                <a:latin typeface="Arial" panose="020B0604020202020204" pitchFamily="34" charset="0"/>
                <a:cs typeface="Arial" panose="020B0604020202020204" pitchFamily="34" charset="0"/>
              </a:defRPr>
            </a:lvl4pPr>
            <a:lvl5pPr>
              <a:defRPr sz="844">
                <a:latin typeface="Arial" panose="020B0604020202020204" pitchFamily="34" charset="0"/>
                <a:cs typeface="Arial" panose="020B0604020202020204" pitchFamily="34" charset="0"/>
              </a:defRPr>
            </a:lvl5pPr>
            <a:lvl6pPr>
              <a:defRPr sz="844"/>
            </a:lvl6pPr>
            <a:lvl7pPr>
              <a:defRPr sz="844"/>
            </a:lvl7pPr>
            <a:lvl8pPr>
              <a:defRPr sz="844"/>
            </a:lvl8pPr>
            <a:lvl9pPr>
              <a:defRPr sz="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916835"/>
            <a:ext cx="3008313" cy="4030555"/>
          </a:xfrm>
        </p:spPr>
        <p:txBody>
          <a:bodyPr/>
          <a:lstStyle>
            <a:lvl1pPr marL="0" indent="0">
              <a:buNone/>
              <a:defRPr sz="591">
                <a:latin typeface="Arial" panose="020B0604020202020204" pitchFamily="34" charset="0"/>
                <a:cs typeface="Arial" panose="020B0604020202020204" pitchFamily="34" charset="0"/>
              </a:defRPr>
            </a:lvl1pPr>
            <a:lvl2pPr marL="192881" indent="0">
              <a:buNone/>
              <a:defRPr sz="506"/>
            </a:lvl2pPr>
            <a:lvl3pPr marL="385763" indent="0">
              <a:buNone/>
              <a:defRPr sz="422"/>
            </a:lvl3pPr>
            <a:lvl4pPr marL="578644" indent="0">
              <a:buNone/>
              <a:defRPr sz="380"/>
            </a:lvl4pPr>
            <a:lvl5pPr marL="771525" indent="0">
              <a:buNone/>
              <a:defRPr sz="380"/>
            </a:lvl5pPr>
            <a:lvl6pPr marL="964406" indent="0">
              <a:buNone/>
              <a:defRPr sz="380"/>
            </a:lvl6pPr>
            <a:lvl7pPr marL="1157288" indent="0">
              <a:buNone/>
              <a:defRPr sz="380"/>
            </a:lvl7pPr>
            <a:lvl8pPr marL="1350169" indent="0">
              <a:buNone/>
              <a:defRPr sz="380"/>
            </a:lvl8pPr>
            <a:lvl9pPr marL="1543050" indent="0">
              <a:buNone/>
              <a:defRPr sz="380"/>
            </a:lvl9pPr>
          </a:lstStyle>
          <a:p>
            <a:pPr lvl="0"/>
            <a:r>
              <a:rPr lang="en-US"/>
              <a:t>Click to edit Master text styles</a:t>
            </a:r>
          </a:p>
        </p:txBody>
      </p:sp>
    </p:spTree>
    <p:extLst>
      <p:ext uri="{BB962C8B-B14F-4D97-AF65-F5344CB8AC3E}">
        <p14:creationId xmlns:p14="http://schemas.microsoft.com/office/powerpoint/2010/main" val="3979277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3752" y="4800600"/>
            <a:ext cx="5486400" cy="566738"/>
          </a:xfrm>
        </p:spPr>
        <p:txBody>
          <a:bodyPr anchor="b"/>
          <a:lstStyle>
            <a:lvl1pPr algn="l">
              <a:defRPr sz="844" b="1" baseline="0">
                <a:latin typeface="Arial" panose="020B0604020202020204" pitchFamily="34" charset="0"/>
              </a:defRPr>
            </a:lvl1pPr>
          </a:lstStyle>
          <a:p>
            <a:r>
              <a:rPr lang="en-US"/>
              <a:t>Click to edit Master title style</a:t>
            </a:r>
            <a:endParaRPr lang="en-GB"/>
          </a:p>
        </p:txBody>
      </p:sp>
      <p:sp>
        <p:nvSpPr>
          <p:cNvPr id="3" name="Picture Placeholder 2"/>
          <p:cNvSpPr>
            <a:spLocks noGrp="1"/>
          </p:cNvSpPr>
          <p:nvPr>
            <p:ph type="pic" idx="1"/>
          </p:nvPr>
        </p:nvSpPr>
        <p:spPr>
          <a:xfrm>
            <a:off x="453752" y="612775"/>
            <a:ext cx="5486400" cy="4114800"/>
          </a:xfrm>
        </p:spPr>
        <p:txBody>
          <a:bodyPr/>
          <a:lstStyle>
            <a:lvl1pPr marL="0" indent="0">
              <a:buNone/>
              <a:defRPr sz="1350">
                <a:latin typeface="Arial" panose="020B0604020202020204" pitchFamily="34" charset="0"/>
                <a:cs typeface="Arial" panose="020B0604020202020204" pitchFamily="34" charset="0"/>
              </a:defRPr>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r>
              <a:rPr lang="en-US"/>
              <a:t>Click icon to add picture</a:t>
            </a:r>
            <a:endParaRPr lang="en-GB"/>
          </a:p>
        </p:txBody>
      </p:sp>
      <p:sp>
        <p:nvSpPr>
          <p:cNvPr id="4" name="Text Placeholder 3"/>
          <p:cNvSpPr>
            <a:spLocks noGrp="1"/>
          </p:cNvSpPr>
          <p:nvPr>
            <p:ph type="body" sz="half" idx="2"/>
          </p:nvPr>
        </p:nvSpPr>
        <p:spPr>
          <a:xfrm>
            <a:off x="453752" y="5367338"/>
            <a:ext cx="5486400" cy="509934"/>
          </a:xfrm>
        </p:spPr>
        <p:txBody>
          <a:bodyPr/>
          <a:lstStyle>
            <a:lvl1pPr marL="0" indent="0">
              <a:buNone/>
              <a:defRPr sz="591">
                <a:latin typeface="Arial" panose="020B0604020202020204" pitchFamily="34" charset="0"/>
                <a:cs typeface="Arial" panose="020B0604020202020204" pitchFamily="34" charset="0"/>
              </a:defRPr>
            </a:lvl1pPr>
            <a:lvl2pPr marL="192881" indent="0">
              <a:buNone/>
              <a:defRPr sz="506"/>
            </a:lvl2pPr>
            <a:lvl3pPr marL="385763" indent="0">
              <a:buNone/>
              <a:defRPr sz="422"/>
            </a:lvl3pPr>
            <a:lvl4pPr marL="578644" indent="0">
              <a:buNone/>
              <a:defRPr sz="380"/>
            </a:lvl4pPr>
            <a:lvl5pPr marL="771525" indent="0">
              <a:buNone/>
              <a:defRPr sz="380"/>
            </a:lvl5pPr>
            <a:lvl6pPr marL="964406" indent="0">
              <a:buNone/>
              <a:defRPr sz="380"/>
            </a:lvl6pPr>
            <a:lvl7pPr marL="1157288" indent="0">
              <a:buNone/>
              <a:defRPr sz="380"/>
            </a:lvl7pPr>
            <a:lvl8pPr marL="1350169" indent="0">
              <a:buNone/>
              <a:defRPr sz="380"/>
            </a:lvl8pPr>
            <a:lvl9pPr marL="1543050" indent="0">
              <a:buNone/>
              <a:defRPr sz="380"/>
            </a:lvl9pPr>
          </a:lstStyle>
          <a:p>
            <a:pPr lvl="0"/>
            <a:r>
              <a:rPr lang="en-US"/>
              <a:t>Click to edit Master text styles</a:t>
            </a:r>
          </a:p>
        </p:txBody>
      </p:sp>
    </p:spTree>
    <p:extLst>
      <p:ext uri="{BB962C8B-B14F-4D97-AF65-F5344CB8AC3E}">
        <p14:creationId xmlns:p14="http://schemas.microsoft.com/office/powerpoint/2010/main" val="37255387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633" b="1">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3575050" y="1916833"/>
            <a:ext cx="5111750" cy="4032449"/>
          </a:xfrm>
        </p:spPr>
        <p:txBody>
          <a:bodyPr/>
          <a:lstStyle>
            <a:lvl1pPr>
              <a:defRPr sz="1013">
                <a:latin typeface="Arial" panose="020B0604020202020204" pitchFamily="34" charset="0"/>
                <a:cs typeface="Arial" panose="020B0604020202020204" pitchFamily="34" charset="0"/>
              </a:defRPr>
            </a:lvl1pPr>
            <a:lvl2pPr>
              <a:defRPr sz="886">
                <a:latin typeface="Arial" panose="020B0604020202020204" pitchFamily="34" charset="0"/>
                <a:cs typeface="Arial" panose="020B0604020202020204" pitchFamily="34" charset="0"/>
              </a:defRPr>
            </a:lvl2pPr>
            <a:lvl3pPr>
              <a:defRPr sz="760">
                <a:latin typeface="Arial" panose="020B0604020202020204" pitchFamily="34" charset="0"/>
                <a:cs typeface="Arial" panose="020B0604020202020204" pitchFamily="34" charset="0"/>
              </a:defRPr>
            </a:lvl3pPr>
            <a:lvl4pPr>
              <a:defRPr sz="633">
                <a:latin typeface="Arial" panose="020B0604020202020204" pitchFamily="34" charset="0"/>
                <a:cs typeface="Arial" panose="020B0604020202020204" pitchFamily="34" charset="0"/>
              </a:defRPr>
            </a:lvl4pPr>
            <a:lvl5pPr>
              <a:defRPr sz="633">
                <a:latin typeface="Arial" panose="020B0604020202020204" pitchFamily="34" charset="0"/>
                <a:cs typeface="Arial" panose="020B0604020202020204" pitchFamily="34" charset="0"/>
              </a:defRPr>
            </a:lvl5pPr>
            <a:lvl6pPr>
              <a:defRPr sz="633"/>
            </a:lvl6pPr>
            <a:lvl7pPr>
              <a:defRPr sz="633"/>
            </a:lvl7pPr>
            <a:lvl8pPr>
              <a:defRPr sz="633"/>
            </a:lvl8pPr>
            <a:lvl9pPr>
              <a:defRPr sz="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916835"/>
            <a:ext cx="3008313" cy="4030555"/>
          </a:xfrm>
        </p:spPr>
        <p:txBody>
          <a:bodyPr/>
          <a:lstStyle>
            <a:lvl1pPr marL="0" indent="0">
              <a:buNone/>
              <a:defRPr sz="443">
                <a:latin typeface="Arial" panose="020B0604020202020204" pitchFamily="34" charset="0"/>
                <a:cs typeface="Arial" panose="020B0604020202020204" pitchFamily="34" charset="0"/>
              </a:defRPr>
            </a:lvl1pPr>
            <a:lvl2pPr marL="144661" indent="0">
              <a:buNone/>
              <a:defRPr sz="380"/>
            </a:lvl2pPr>
            <a:lvl3pPr marL="289322" indent="0">
              <a:buNone/>
              <a:defRPr sz="316"/>
            </a:lvl3pPr>
            <a:lvl4pPr marL="433983" indent="0">
              <a:buNone/>
              <a:defRPr sz="285"/>
            </a:lvl4pPr>
            <a:lvl5pPr marL="578644" indent="0">
              <a:buNone/>
              <a:defRPr sz="285"/>
            </a:lvl5pPr>
            <a:lvl6pPr marL="723305" indent="0">
              <a:buNone/>
              <a:defRPr sz="285"/>
            </a:lvl6pPr>
            <a:lvl7pPr marL="867966" indent="0">
              <a:buNone/>
              <a:defRPr sz="285"/>
            </a:lvl7pPr>
            <a:lvl8pPr marL="1012627" indent="0">
              <a:buNone/>
              <a:defRPr sz="285"/>
            </a:lvl8pPr>
            <a:lvl9pPr marL="1157288" indent="0">
              <a:buNone/>
              <a:defRPr sz="285"/>
            </a:lvl9pPr>
          </a:lstStyle>
          <a:p>
            <a:pPr lvl="0"/>
            <a:r>
              <a:rPr lang="en-US"/>
              <a:t>Click to edit Master text styles</a:t>
            </a:r>
          </a:p>
        </p:txBody>
      </p:sp>
    </p:spTree>
    <p:extLst>
      <p:ext uri="{BB962C8B-B14F-4D97-AF65-F5344CB8AC3E}">
        <p14:creationId xmlns:p14="http://schemas.microsoft.com/office/powerpoint/2010/main" val="39792779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3752" y="4800600"/>
            <a:ext cx="5486400" cy="566738"/>
          </a:xfrm>
        </p:spPr>
        <p:txBody>
          <a:bodyPr anchor="b"/>
          <a:lstStyle>
            <a:lvl1pPr algn="l">
              <a:defRPr sz="633" b="1" baseline="0">
                <a:latin typeface="Arial" panose="020B0604020202020204" pitchFamily="34" charset="0"/>
              </a:defRPr>
            </a:lvl1pPr>
          </a:lstStyle>
          <a:p>
            <a:r>
              <a:rPr lang="en-US"/>
              <a:t>Click to edit Master title style</a:t>
            </a:r>
            <a:endParaRPr lang="en-GB"/>
          </a:p>
        </p:txBody>
      </p:sp>
      <p:sp>
        <p:nvSpPr>
          <p:cNvPr id="3" name="Picture Placeholder 2"/>
          <p:cNvSpPr>
            <a:spLocks noGrp="1"/>
          </p:cNvSpPr>
          <p:nvPr>
            <p:ph type="pic" idx="1"/>
          </p:nvPr>
        </p:nvSpPr>
        <p:spPr>
          <a:xfrm>
            <a:off x="453752" y="612775"/>
            <a:ext cx="5486400" cy="4114800"/>
          </a:xfrm>
        </p:spPr>
        <p:txBody>
          <a:bodyPr/>
          <a:lstStyle>
            <a:lvl1pPr marL="0" indent="0">
              <a:buNone/>
              <a:defRPr sz="1013">
                <a:latin typeface="Arial" panose="020B0604020202020204" pitchFamily="34" charset="0"/>
                <a:cs typeface="Arial" panose="020B0604020202020204" pitchFamily="34" charset="0"/>
              </a:defRPr>
            </a:lvl1pPr>
            <a:lvl2pPr marL="144661" indent="0">
              <a:buNone/>
              <a:defRPr sz="886"/>
            </a:lvl2pPr>
            <a:lvl3pPr marL="289322" indent="0">
              <a:buNone/>
              <a:defRPr sz="760"/>
            </a:lvl3pPr>
            <a:lvl4pPr marL="433983" indent="0">
              <a:buNone/>
              <a:defRPr sz="633"/>
            </a:lvl4pPr>
            <a:lvl5pPr marL="578644" indent="0">
              <a:buNone/>
              <a:defRPr sz="633"/>
            </a:lvl5pPr>
            <a:lvl6pPr marL="723305" indent="0">
              <a:buNone/>
              <a:defRPr sz="633"/>
            </a:lvl6pPr>
            <a:lvl7pPr marL="867966" indent="0">
              <a:buNone/>
              <a:defRPr sz="633"/>
            </a:lvl7pPr>
            <a:lvl8pPr marL="1012627" indent="0">
              <a:buNone/>
              <a:defRPr sz="633"/>
            </a:lvl8pPr>
            <a:lvl9pPr marL="1157288" indent="0">
              <a:buNone/>
              <a:defRPr sz="633"/>
            </a:lvl9pPr>
          </a:lstStyle>
          <a:p>
            <a:r>
              <a:rPr lang="en-US"/>
              <a:t>Click icon to add picture</a:t>
            </a:r>
            <a:endParaRPr lang="en-GB"/>
          </a:p>
        </p:txBody>
      </p:sp>
      <p:sp>
        <p:nvSpPr>
          <p:cNvPr id="4" name="Text Placeholder 3"/>
          <p:cNvSpPr>
            <a:spLocks noGrp="1"/>
          </p:cNvSpPr>
          <p:nvPr>
            <p:ph type="body" sz="half" idx="2"/>
          </p:nvPr>
        </p:nvSpPr>
        <p:spPr>
          <a:xfrm>
            <a:off x="453752" y="5367338"/>
            <a:ext cx="5486400" cy="509934"/>
          </a:xfrm>
        </p:spPr>
        <p:txBody>
          <a:bodyPr/>
          <a:lstStyle>
            <a:lvl1pPr marL="0" indent="0">
              <a:buNone/>
              <a:defRPr sz="443">
                <a:latin typeface="Arial" panose="020B0604020202020204" pitchFamily="34" charset="0"/>
                <a:cs typeface="Arial" panose="020B0604020202020204" pitchFamily="34" charset="0"/>
              </a:defRPr>
            </a:lvl1pPr>
            <a:lvl2pPr marL="144661" indent="0">
              <a:buNone/>
              <a:defRPr sz="380"/>
            </a:lvl2pPr>
            <a:lvl3pPr marL="289322" indent="0">
              <a:buNone/>
              <a:defRPr sz="316"/>
            </a:lvl3pPr>
            <a:lvl4pPr marL="433983" indent="0">
              <a:buNone/>
              <a:defRPr sz="285"/>
            </a:lvl4pPr>
            <a:lvl5pPr marL="578644" indent="0">
              <a:buNone/>
              <a:defRPr sz="285"/>
            </a:lvl5pPr>
            <a:lvl6pPr marL="723305" indent="0">
              <a:buNone/>
              <a:defRPr sz="285"/>
            </a:lvl6pPr>
            <a:lvl7pPr marL="867966" indent="0">
              <a:buNone/>
              <a:defRPr sz="285"/>
            </a:lvl7pPr>
            <a:lvl8pPr marL="1012627" indent="0">
              <a:buNone/>
              <a:defRPr sz="285"/>
            </a:lvl8pPr>
            <a:lvl9pPr marL="1157288" indent="0">
              <a:buNone/>
              <a:defRPr sz="285"/>
            </a:lvl9pPr>
          </a:lstStyle>
          <a:p>
            <a:pPr lvl="0"/>
            <a:r>
              <a:rPr lang="en-US"/>
              <a:t>Click to edit Master text styles</a:t>
            </a:r>
          </a:p>
        </p:txBody>
      </p:sp>
    </p:spTree>
    <p:extLst>
      <p:ext uri="{BB962C8B-B14F-4D97-AF65-F5344CB8AC3E}">
        <p14:creationId xmlns:p14="http://schemas.microsoft.com/office/powerpoint/2010/main" val="37255387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12" name="Title Placeholder 1"/>
          <p:cNvSpPr>
            <a:spLocks noGrp="1"/>
          </p:cNvSpPr>
          <p:nvPr>
            <p:ph type="title"/>
          </p:nvPr>
        </p:nvSpPr>
        <p:spPr bwMode="auto">
          <a:xfrm>
            <a:off x="457676" y="2649268"/>
            <a:ext cx="8228649" cy="80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3422"/>
            </a:lvl1pPr>
          </a:lstStyle>
          <a:p>
            <a:pPr lvl="0"/>
            <a:r>
              <a:rPr lang="en-US" altLang="en-US"/>
              <a:t>Click to edit Master title style</a:t>
            </a:r>
          </a:p>
        </p:txBody>
      </p:sp>
      <p:sp>
        <p:nvSpPr>
          <p:cNvPr id="23" name="Text Placeholder 3"/>
          <p:cNvSpPr>
            <a:spLocks noGrp="1"/>
          </p:cNvSpPr>
          <p:nvPr>
            <p:ph type="body" sz="quarter" idx="15"/>
          </p:nvPr>
        </p:nvSpPr>
        <p:spPr>
          <a:xfrm>
            <a:off x="457676" y="6310772"/>
            <a:ext cx="6793857" cy="270203"/>
          </a:xfrm>
        </p:spPr>
        <p:txBody>
          <a:bodyPr/>
          <a:lstStyle>
            <a:lvl1pPr marL="0" indent="0" algn="l">
              <a:buNone/>
              <a:defRPr sz="1198">
                <a:solidFill>
                  <a:schemeClr val="tx2"/>
                </a:solidFill>
              </a:defRPr>
            </a:lvl1pPr>
            <a:lvl2pPr marL="426445" indent="0" algn="ctr">
              <a:buNone/>
              <a:defRPr/>
            </a:lvl2pPr>
            <a:lvl3pPr marL="851533" indent="0" algn="ctr">
              <a:buNone/>
              <a:defRPr/>
            </a:lvl3pPr>
            <a:lvl4pPr marL="1277978" indent="0" algn="ctr">
              <a:buNone/>
              <a:defRPr/>
            </a:lvl4pPr>
            <a:lvl5pPr marL="1703065" indent="0" algn="ctr">
              <a:buFont typeface="Arial" charset="0"/>
              <a:buNone/>
              <a:defRPr/>
            </a:lvl5pPr>
          </a:lstStyle>
          <a:p>
            <a:pPr lvl="0"/>
            <a:r>
              <a:rPr lang="en-US"/>
              <a:t>Click to edit Master text styles</a:t>
            </a:r>
          </a:p>
        </p:txBody>
      </p:sp>
      <p:sp>
        <p:nvSpPr>
          <p:cNvPr id="24" name="Text Placeholder 3"/>
          <p:cNvSpPr>
            <a:spLocks noGrp="1"/>
          </p:cNvSpPr>
          <p:nvPr>
            <p:ph type="body" sz="quarter" idx="14"/>
          </p:nvPr>
        </p:nvSpPr>
        <p:spPr>
          <a:xfrm>
            <a:off x="457676" y="3635012"/>
            <a:ext cx="8258526" cy="655108"/>
          </a:xfrm>
        </p:spPr>
        <p:txBody>
          <a:bodyPr/>
          <a:lstStyle>
            <a:lvl1pPr marL="0" indent="0" algn="ctr">
              <a:buNone/>
              <a:defRPr sz="2395">
                <a:solidFill>
                  <a:schemeClr val="tx2"/>
                </a:solidFill>
              </a:defRPr>
            </a:lvl1pPr>
            <a:lvl2pPr marL="426445" indent="0" algn="ctr">
              <a:buNone/>
              <a:defRPr/>
            </a:lvl2pPr>
            <a:lvl3pPr marL="851533" indent="0" algn="ctr">
              <a:buNone/>
              <a:defRPr/>
            </a:lvl3pPr>
            <a:lvl4pPr marL="1277978" indent="0" algn="ctr">
              <a:buNone/>
              <a:defRPr/>
            </a:lvl4pPr>
            <a:lvl5pPr marL="1703065" indent="0" algn="ctr">
              <a:buFont typeface="Arial" charset="0"/>
              <a:buNone/>
              <a:defRPr/>
            </a:lvl5pPr>
          </a:lstStyle>
          <a:p>
            <a:pPr lvl="0"/>
            <a:r>
              <a:rPr lang="en-US"/>
              <a:t>Click to edit Master text styles</a:t>
            </a:r>
          </a:p>
        </p:txBody>
      </p:sp>
      <p:sp>
        <p:nvSpPr>
          <p:cNvPr id="5" name="Date Placeholder 14"/>
          <p:cNvSpPr>
            <a:spLocks noGrp="1"/>
          </p:cNvSpPr>
          <p:nvPr>
            <p:ph type="dt" sz="half" idx="16"/>
          </p:nvPr>
        </p:nvSpPr>
        <p:spPr>
          <a:xfrm>
            <a:off x="457676" y="7222206"/>
            <a:ext cx="2133554" cy="364205"/>
          </a:xfrm>
          <a:prstGeom prst="rect">
            <a:avLst/>
          </a:prstGeom>
        </p:spPr>
        <p:txBody>
          <a:bodyPr/>
          <a:lstStyle>
            <a:lvl1pPr>
              <a:defRPr>
                <a:latin typeface="Calibri" charset="0"/>
              </a:defRPr>
            </a:lvl1pPr>
          </a:lstStyle>
          <a:p>
            <a:pPr>
              <a:defRPr/>
            </a:pPr>
            <a:fld id="{F1C2304E-7E9E-4A9C-8EDD-9F8CF757EEE5}" type="datetimeFigureOut">
              <a:rPr lang="en-US" altLang="en-US"/>
              <a:pPr>
                <a:defRPr/>
              </a:pPr>
              <a:t>10/6/2023</a:t>
            </a:fld>
            <a:endParaRPr lang="en-US" altLang="en-US"/>
          </a:p>
        </p:txBody>
      </p:sp>
      <p:sp>
        <p:nvSpPr>
          <p:cNvPr id="6" name="Footer Placeholder 15"/>
          <p:cNvSpPr>
            <a:spLocks noGrp="1"/>
          </p:cNvSpPr>
          <p:nvPr>
            <p:ph type="ftr" sz="quarter" idx="17"/>
          </p:nvPr>
        </p:nvSpPr>
        <p:spPr>
          <a:xfrm>
            <a:off x="3123600" y="7222206"/>
            <a:ext cx="2896800" cy="364205"/>
          </a:xfrm>
          <a:prstGeom prst="rect">
            <a:avLst/>
          </a:prstGeom>
        </p:spPr>
        <p:txBody>
          <a:bodyPr/>
          <a:lstStyle>
            <a:lvl1pPr>
              <a:defRPr>
                <a:latin typeface="Calibri" charset="0"/>
              </a:defRPr>
            </a:lvl1pPr>
          </a:lstStyle>
          <a:p>
            <a:pPr>
              <a:defRPr/>
            </a:pPr>
            <a:endParaRPr lang="en-US" altLang="en-US"/>
          </a:p>
        </p:txBody>
      </p:sp>
      <p:sp>
        <p:nvSpPr>
          <p:cNvPr id="7" name="Slide Number Placeholder 16"/>
          <p:cNvSpPr>
            <a:spLocks noGrp="1"/>
          </p:cNvSpPr>
          <p:nvPr>
            <p:ph type="sldNum" sz="quarter" idx="18"/>
          </p:nvPr>
        </p:nvSpPr>
        <p:spPr>
          <a:xfrm>
            <a:off x="8034443" y="7301380"/>
            <a:ext cx="824359" cy="364206"/>
          </a:xfrm>
        </p:spPr>
        <p:txBody>
          <a:bodyPr/>
          <a:lstStyle>
            <a:lvl1pPr>
              <a:defRPr/>
            </a:lvl1pPr>
          </a:lstStyle>
          <a:p>
            <a:pPr>
              <a:defRPr/>
            </a:pPr>
            <a:fld id="{767C901E-72F9-4C93-BC80-FA8F402FB689}" type="slidenum">
              <a:rPr lang="en-US" altLang="en-US"/>
              <a:pPr>
                <a:defRPr/>
              </a:pPr>
              <a:t>‹#›</a:t>
            </a:fld>
            <a:endParaRPr lang="en-US" altLang="en-US"/>
          </a:p>
        </p:txBody>
      </p:sp>
    </p:spTree>
    <p:extLst>
      <p:ext uri="{BB962C8B-B14F-4D97-AF65-F5344CB8AC3E}">
        <p14:creationId xmlns:p14="http://schemas.microsoft.com/office/powerpoint/2010/main" val="1837942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 1 column">
    <p:spTree>
      <p:nvGrpSpPr>
        <p:cNvPr id="1" name=""/>
        <p:cNvGrpSpPr/>
        <p:nvPr/>
      </p:nvGrpSpPr>
      <p:grpSpPr>
        <a:xfrm>
          <a:off x="0" y="0"/>
          <a:ext cx="0" cy="0"/>
          <a:chOff x="0" y="0"/>
          <a:chExt cx="0" cy="0"/>
        </a:xfrm>
      </p:grpSpPr>
      <p:sp>
        <p:nvSpPr>
          <p:cNvPr id="4" name="TextBox 6"/>
          <p:cNvSpPr txBox="1">
            <a:spLocks noChangeArrowheads="1"/>
          </p:cNvSpPr>
          <p:nvPr userDrawn="1"/>
        </p:nvSpPr>
        <p:spPr bwMode="auto">
          <a:xfrm>
            <a:off x="5189251" y="146834"/>
            <a:ext cx="184731" cy="32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1540"/>
          </a:p>
        </p:txBody>
      </p:sp>
      <p:sp>
        <p:nvSpPr>
          <p:cNvPr id="2" name="Title 1"/>
          <p:cNvSpPr>
            <a:spLocks noGrp="1"/>
          </p:cNvSpPr>
          <p:nvPr>
            <p:ph type="title"/>
          </p:nvPr>
        </p:nvSpPr>
        <p:spPr>
          <a:solidFill>
            <a:schemeClr val="bg1"/>
          </a:solidFill>
        </p:spPr>
        <p:txBody>
          <a:bodyPr/>
          <a:lstStyle>
            <a:lvl1pPr>
              <a:defRPr b="0" i="0">
                <a:solidFill>
                  <a:srgbClr val="940006"/>
                </a:solidFill>
                <a:latin typeface="Arial" charset="0"/>
                <a:ea typeface="Arial" charset="0"/>
                <a:cs typeface="Arial" charset="0"/>
              </a:defRPr>
            </a:lvl1pPr>
          </a:lstStyle>
          <a:p>
            <a:r>
              <a:rPr lang="en-US"/>
              <a:t>Click to edit Master title style</a:t>
            </a:r>
          </a:p>
        </p:txBody>
      </p:sp>
      <p:sp>
        <p:nvSpPr>
          <p:cNvPr id="7" name="Text Placeholder 6"/>
          <p:cNvSpPr>
            <a:spLocks noGrp="1"/>
          </p:cNvSpPr>
          <p:nvPr>
            <p:ph type="body" sz="quarter" idx="13"/>
          </p:nvPr>
        </p:nvSpPr>
        <p:spPr>
          <a:xfrm>
            <a:off x="457676" y="1678610"/>
            <a:ext cx="8228649" cy="4721363"/>
          </a:xfrm>
        </p:spPr>
        <p:txBody>
          <a:bodyPr/>
          <a:lstStyle>
            <a:lvl1pPr marL="0" indent="0">
              <a:lnSpc>
                <a:spcPct val="100000"/>
              </a:lnSpc>
              <a:spcAft>
                <a:spcPts val="120"/>
              </a:spcAft>
              <a:buNone/>
              <a:defRPr sz="1711" b="0" i="0">
                <a:solidFill>
                  <a:srgbClr val="940006"/>
                </a:solidFill>
                <a:latin typeface="Arial" charset="0"/>
                <a:ea typeface="Arial" charset="0"/>
                <a:cs typeface="Arial" charset="0"/>
              </a:defRPr>
            </a:lvl1pPr>
            <a:lvl2pPr marL="691277" marR="0" indent="-264831" algn="l" defTabSz="425088" rtl="0" eaLnBrk="0" fontAlgn="base" latinLnBrk="0" hangingPunct="0">
              <a:lnSpc>
                <a:spcPct val="100000"/>
              </a:lnSpc>
              <a:spcBef>
                <a:spcPct val="20000"/>
              </a:spcBef>
              <a:spcAft>
                <a:spcPts val="120"/>
              </a:spcAft>
              <a:buClrTx/>
              <a:buSzTx/>
              <a:buFont typeface="Arial" charset="0"/>
              <a:buChar char="•"/>
              <a:tabLst/>
              <a:defRPr b="0" i="0">
                <a:solidFill>
                  <a:srgbClr val="940006"/>
                </a:solidFill>
                <a:latin typeface="Arial" charset="0"/>
                <a:ea typeface="Arial" charset="0"/>
                <a:cs typeface="Arial" charset="0"/>
              </a:defRPr>
            </a:lvl2pPr>
            <a:lvl3pPr>
              <a:lnSpc>
                <a:spcPct val="100000"/>
              </a:lnSpc>
              <a:spcAft>
                <a:spcPts val="120"/>
              </a:spcAft>
              <a:defRPr b="0" i="0">
                <a:solidFill>
                  <a:srgbClr val="940006"/>
                </a:solidFill>
                <a:latin typeface="Arial" charset="0"/>
                <a:ea typeface="Arial" charset="0"/>
                <a:cs typeface="Arial" charset="0"/>
              </a:defRPr>
            </a:lvl3pPr>
            <a:lvl4pPr>
              <a:lnSpc>
                <a:spcPct val="100000"/>
              </a:lnSpc>
              <a:spcAft>
                <a:spcPts val="120"/>
              </a:spcAft>
              <a:defRPr b="0" i="0">
                <a:solidFill>
                  <a:srgbClr val="940006"/>
                </a:solidFill>
                <a:latin typeface="Arial" charset="0"/>
                <a:ea typeface="Arial" charset="0"/>
                <a:cs typeface="Arial" charset="0"/>
              </a:defRPr>
            </a:lvl4pPr>
            <a:lvl5pPr>
              <a:lnSpc>
                <a:spcPct val="100000"/>
              </a:lnSpc>
              <a:spcAft>
                <a:spcPts val="120"/>
              </a:spcAft>
              <a:defRPr b="0" i="0">
                <a:solidFill>
                  <a:srgbClr val="940006"/>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
          <p:cNvSpPr>
            <a:spLocks noGrp="1"/>
          </p:cNvSpPr>
          <p:nvPr>
            <p:ph type="dt" sz="half" idx="14"/>
          </p:nvPr>
        </p:nvSpPr>
        <p:spPr>
          <a:xfrm>
            <a:off x="457676" y="7318655"/>
            <a:ext cx="2133554" cy="364206"/>
          </a:xfrm>
          <a:prstGeom prst="rect">
            <a:avLst/>
          </a:prstGeom>
        </p:spPr>
        <p:txBody>
          <a:bodyPr/>
          <a:lstStyle>
            <a:lvl1pPr>
              <a:defRPr>
                <a:latin typeface="Calibri" charset="0"/>
              </a:defRPr>
            </a:lvl1pPr>
          </a:lstStyle>
          <a:p>
            <a:pPr>
              <a:defRPr/>
            </a:pPr>
            <a:fld id="{130ACF4A-4865-422F-9322-62991D4EACE2}" type="datetimeFigureOut">
              <a:rPr lang="en-US" altLang="en-US"/>
              <a:pPr>
                <a:defRPr/>
              </a:pPr>
              <a:t>10/6/2023</a:t>
            </a:fld>
            <a:endParaRPr lang="en-US" altLang="en-US"/>
          </a:p>
        </p:txBody>
      </p:sp>
      <p:sp>
        <p:nvSpPr>
          <p:cNvPr id="6" name="Footer Placeholder 3"/>
          <p:cNvSpPr>
            <a:spLocks noGrp="1"/>
          </p:cNvSpPr>
          <p:nvPr>
            <p:ph type="ftr" sz="quarter" idx="15"/>
          </p:nvPr>
        </p:nvSpPr>
        <p:spPr>
          <a:xfrm>
            <a:off x="3123600" y="7318655"/>
            <a:ext cx="2896800" cy="364206"/>
          </a:xfrm>
          <a:prstGeom prst="rect">
            <a:avLst/>
          </a:prstGeom>
        </p:spPr>
        <p:txBody>
          <a:bodyPr/>
          <a:lstStyle>
            <a:lvl1pPr>
              <a:defRPr>
                <a:latin typeface="Calibri" charset="0"/>
              </a:defRPr>
            </a:lvl1pPr>
          </a:lstStyle>
          <a:p>
            <a:pPr>
              <a:defRPr/>
            </a:pPr>
            <a:endParaRPr lang="en-US" altLang="en-US"/>
          </a:p>
        </p:txBody>
      </p:sp>
      <p:sp>
        <p:nvSpPr>
          <p:cNvPr id="8" name="Slide Number Placeholder 4"/>
          <p:cNvSpPr>
            <a:spLocks noGrp="1"/>
          </p:cNvSpPr>
          <p:nvPr>
            <p:ph type="sldNum" sz="quarter" idx="16"/>
          </p:nvPr>
        </p:nvSpPr>
        <p:spPr>
          <a:xfrm>
            <a:off x="8034443" y="7135833"/>
            <a:ext cx="824359" cy="365645"/>
          </a:xfrm>
        </p:spPr>
        <p:txBody>
          <a:bodyPr/>
          <a:lstStyle>
            <a:lvl1pPr>
              <a:defRPr/>
            </a:lvl1pPr>
          </a:lstStyle>
          <a:p>
            <a:pPr>
              <a:defRPr/>
            </a:pPr>
            <a:fld id="{3CA688A8-DADC-4118-88B3-73EB4EA42040}" type="slidenum">
              <a:rPr lang="en-US" altLang="en-US"/>
              <a:pPr>
                <a:defRPr/>
              </a:pPr>
              <a:t>‹#›</a:t>
            </a:fld>
            <a:endParaRPr lang="en-US" altLang="en-US"/>
          </a:p>
        </p:txBody>
      </p:sp>
    </p:spTree>
    <p:extLst>
      <p:ext uri="{BB962C8B-B14F-4D97-AF65-F5344CB8AC3E}">
        <p14:creationId xmlns:p14="http://schemas.microsoft.com/office/powerpoint/2010/main" val="2836399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2" name="Title Placeholder 1"/>
          <p:cNvSpPr>
            <a:spLocks noGrp="1"/>
          </p:cNvSpPr>
          <p:nvPr>
            <p:ph type="title"/>
          </p:nvPr>
        </p:nvSpPr>
        <p:spPr bwMode="auto">
          <a:xfrm>
            <a:off x="457676" y="2649268"/>
            <a:ext cx="8228649" cy="80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3422"/>
            </a:lvl1pPr>
          </a:lstStyle>
          <a:p>
            <a:pPr lvl="0"/>
            <a:r>
              <a:rPr lang="en-US" altLang="en-US"/>
              <a:t>Click to edit Master title style</a:t>
            </a:r>
          </a:p>
        </p:txBody>
      </p:sp>
      <p:sp>
        <p:nvSpPr>
          <p:cNvPr id="23" name="Text Placeholder 3"/>
          <p:cNvSpPr>
            <a:spLocks noGrp="1"/>
          </p:cNvSpPr>
          <p:nvPr>
            <p:ph type="body" sz="quarter" idx="15"/>
          </p:nvPr>
        </p:nvSpPr>
        <p:spPr>
          <a:xfrm>
            <a:off x="457676" y="6310772"/>
            <a:ext cx="6793857" cy="270203"/>
          </a:xfrm>
        </p:spPr>
        <p:txBody>
          <a:bodyPr/>
          <a:lstStyle>
            <a:lvl1pPr marL="0" indent="0" algn="l">
              <a:buNone/>
              <a:defRPr sz="1198">
                <a:solidFill>
                  <a:schemeClr val="tx2"/>
                </a:solidFill>
              </a:defRPr>
            </a:lvl1pPr>
            <a:lvl2pPr marL="426445" indent="0" algn="ctr">
              <a:buNone/>
              <a:defRPr/>
            </a:lvl2pPr>
            <a:lvl3pPr marL="851533" indent="0" algn="ctr">
              <a:buNone/>
              <a:defRPr/>
            </a:lvl3pPr>
            <a:lvl4pPr marL="1277978" indent="0" algn="ctr">
              <a:buNone/>
              <a:defRPr/>
            </a:lvl4pPr>
            <a:lvl5pPr marL="1703065" indent="0" algn="ctr">
              <a:buFont typeface="Arial" charset="0"/>
              <a:buNone/>
              <a:defRPr/>
            </a:lvl5pPr>
          </a:lstStyle>
          <a:p>
            <a:pPr lvl="0"/>
            <a:r>
              <a:rPr lang="en-US"/>
              <a:t>Click to edit Master text styles</a:t>
            </a:r>
          </a:p>
        </p:txBody>
      </p:sp>
      <p:sp>
        <p:nvSpPr>
          <p:cNvPr id="24" name="Text Placeholder 3"/>
          <p:cNvSpPr>
            <a:spLocks noGrp="1"/>
          </p:cNvSpPr>
          <p:nvPr>
            <p:ph type="body" sz="quarter" idx="14"/>
          </p:nvPr>
        </p:nvSpPr>
        <p:spPr>
          <a:xfrm>
            <a:off x="457676" y="3635012"/>
            <a:ext cx="8258526" cy="655108"/>
          </a:xfrm>
        </p:spPr>
        <p:txBody>
          <a:bodyPr/>
          <a:lstStyle>
            <a:lvl1pPr marL="0" indent="0" algn="ctr">
              <a:buNone/>
              <a:defRPr sz="2395">
                <a:solidFill>
                  <a:schemeClr val="tx2"/>
                </a:solidFill>
              </a:defRPr>
            </a:lvl1pPr>
            <a:lvl2pPr marL="426445" indent="0" algn="ctr">
              <a:buNone/>
              <a:defRPr/>
            </a:lvl2pPr>
            <a:lvl3pPr marL="851533" indent="0" algn="ctr">
              <a:buNone/>
              <a:defRPr/>
            </a:lvl3pPr>
            <a:lvl4pPr marL="1277978" indent="0" algn="ctr">
              <a:buNone/>
              <a:defRPr/>
            </a:lvl4pPr>
            <a:lvl5pPr marL="1703065" indent="0" algn="ctr">
              <a:buFont typeface="Arial" charset="0"/>
              <a:buNone/>
              <a:defRPr/>
            </a:lvl5pPr>
          </a:lstStyle>
          <a:p>
            <a:pPr lvl="0"/>
            <a:r>
              <a:rPr lang="en-US"/>
              <a:t>Click to edit Master text styles</a:t>
            </a:r>
          </a:p>
        </p:txBody>
      </p:sp>
      <p:sp>
        <p:nvSpPr>
          <p:cNvPr id="5" name="Date Placeholder 14"/>
          <p:cNvSpPr>
            <a:spLocks noGrp="1"/>
          </p:cNvSpPr>
          <p:nvPr>
            <p:ph type="dt" sz="half" idx="16"/>
          </p:nvPr>
        </p:nvSpPr>
        <p:spPr>
          <a:xfrm>
            <a:off x="457676" y="7222206"/>
            <a:ext cx="2133554" cy="364205"/>
          </a:xfrm>
          <a:prstGeom prst="rect">
            <a:avLst/>
          </a:prstGeom>
        </p:spPr>
        <p:txBody>
          <a:bodyPr/>
          <a:lstStyle>
            <a:lvl1pPr>
              <a:defRPr>
                <a:latin typeface="Calibri" charset="0"/>
              </a:defRPr>
            </a:lvl1pPr>
          </a:lstStyle>
          <a:p>
            <a:pPr>
              <a:defRPr/>
            </a:pPr>
            <a:fld id="{F1C2304E-7E9E-4A9C-8EDD-9F8CF757EEE5}" type="datetimeFigureOut">
              <a:rPr lang="en-US" altLang="en-US"/>
              <a:pPr>
                <a:defRPr/>
              </a:pPr>
              <a:t>10/9/2023</a:t>
            </a:fld>
            <a:endParaRPr lang="en-US" altLang="en-US"/>
          </a:p>
        </p:txBody>
      </p:sp>
      <p:sp>
        <p:nvSpPr>
          <p:cNvPr id="6" name="Footer Placeholder 15"/>
          <p:cNvSpPr>
            <a:spLocks noGrp="1"/>
          </p:cNvSpPr>
          <p:nvPr>
            <p:ph type="ftr" sz="quarter" idx="17"/>
          </p:nvPr>
        </p:nvSpPr>
        <p:spPr>
          <a:xfrm>
            <a:off x="3123600" y="7222206"/>
            <a:ext cx="2896800" cy="364205"/>
          </a:xfrm>
          <a:prstGeom prst="rect">
            <a:avLst/>
          </a:prstGeom>
        </p:spPr>
        <p:txBody>
          <a:bodyPr/>
          <a:lstStyle>
            <a:lvl1pPr>
              <a:defRPr>
                <a:latin typeface="Calibri" charset="0"/>
              </a:defRPr>
            </a:lvl1pPr>
          </a:lstStyle>
          <a:p>
            <a:pPr>
              <a:defRPr/>
            </a:pPr>
            <a:endParaRPr lang="en-US" altLang="en-US"/>
          </a:p>
        </p:txBody>
      </p:sp>
      <p:sp>
        <p:nvSpPr>
          <p:cNvPr id="7" name="Slide Number Placeholder 16"/>
          <p:cNvSpPr>
            <a:spLocks noGrp="1"/>
          </p:cNvSpPr>
          <p:nvPr>
            <p:ph type="sldNum" sz="quarter" idx="18"/>
          </p:nvPr>
        </p:nvSpPr>
        <p:spPr>
          <a:xfrm>
            <a:off x="8034443" y="7301380"/>
            <a:ext cx="824359" cy="364206"/>
          </a:xfrm>
        </p:spPr>
        <p:txBody>
          <a:bodyPr/>
          <a:lstStyle>
            <a:lvl1pPr>
              <a:defRPr/>
            </a:lvl1pPr>
          </a:lstStyle>
          <a:p>
            <a:pPr>
              <a:defRPr/>
            </a:pPr>
            <a:fld id="{767C901E-72F9-4C93-BC80-FA8F402FB689}" type="slidenum">
              <a:rPr lang="en-US" altLang="en-US"/>
              <a:pPr>
                <a:defRPr/>
              </a:pPr>
              <a:t>‹#›</a:t>
            </a:fld>
            <a:endParaRPr lang="en-US" altLang="en-US"/>
          </a:p>
        </p:txBody>
      </p:sp>
    </p:spTree>
    <p:extLst>
      <p:ext uri="{BB962C8B-B14F-4D97-AF65-F5344CB8AC3E}">
        <p14:creationId xmlns:p14="http://schemas.microsoft.com/office/powerpoint/2010/main" val="2697790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ubtitle">
    <p:bg>
      <p:bgPr>
        <a:solidFill>
          <a:schemeClr val="tx1"/>
        </a:solidFill>
        <a:effectLst/>
      </p:bgPr>
    </p:bg>
    <p:spTree>
      <p:nvGrpSpPr>
        <p:cNvPr id="1" name=""/>
        <p:cNvGrpSpPr/>
        <p:nvPr/>
      </p:nvGrpSpPr>
      <p:grpSpPr>
        <a:xfrm>
          <a:off x="0" y="0"/>
          <a:ext cx="0" cy="0"/>
          <a:chOff x="0" y="0"/>
          <a:chExt cx="0" cy="0"/>
        </a:xfrm>
      </p:grpSpPr>
      <p:sp>
        <p:nvSpPr>
          <p:cNvPr id="12" name="Title Placeholder 1"/>
          <p:cNvSpPr>
            <a:spLocks noGrp="1"/>
          </p:cNvSpPr>
          <p:nvPr>
            <p:ph type="title"/>
          </p:nvPr>
        </p:nvSpPr>
        <p:spPr bwMode="auto">
          <a:xfrm>
            <a:off x="457676" y="2709776"/>
            <a:ext cx="8228649" cy="80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3422">
                <a:solidFill>
                  <a:schemeClr val="bg1"/>
                </a:solidFill>
              </a:defRPr>
            </a:lvl1pPr>
          </a:lstStyle>
          <a:p>
            <a:pPr lvl="0"/>
            <a:r>
              <a:rPr lang="en-US" altLang="en-US"/>
              <a:t>Click to edit Master title style</a:t>
            </a:r>
          </a:p>
        </p:txBody>
      </p:sp>
      <p:sp>
        <p:nvSpPr>
          <p:cNvPr id="4" name="Text Placeholder 3"/>
          <p:cNvSpPr>
            <a:spLocks noGrp="1"/>
          </p:cNvSpPr>
          <p:nvPr>
            <p:ph type="body" sz="quarter" idx="14"/>
          </p:nvPr>
        </p:nvSpPr>
        <p:spPr>
          <a:xfrm>
            <a:off x="457676" y="3695519"/>
            <a:ext cx="8258526" cy="655108"/>
          </a:xfrm>
        </p:spPr>
        <p:txBody>
          <a:bodyPr/>
          <a:lstStyle>
            <a:lvl1pPr marL="0" indent="0" algn="ctr">
              <a:buNone/>
              <a:defRPr sz="2395">
                <a:solidFill>
                  <a:schemeClr val="tx2"/>
                </a:solidFill>
              </a:defRPr>
            </a:lvl1pPr>
            <a:lvl2pPr marL="426445" indent="0" algn="ctr">
              <a:buNone/>
              <a:defRPr/>
            </a:lvl2pPr>
            <a:lvl3pPr marL="851533" indent="0" algn="ctr">
              <a:buNone/>
              <a:defRPr/>
            </a:lvl3pPr>
            <a:lvl4pPr marL="1277978" indent="0" algn="ctr">
              <a:buNone/>
              <a:defRPr/>
            </a:lvl4pPr>
            <a:lvl5pPr marL="1703065" indent="0" algn="ctr">
              <a:buFont typeface="Arial" charset="0"/>
              <a:buNone/>
              <a:defRPr/>
            </a:lvl5pPr>
          </a:lstStyle>
          <a:p>
            <a:pPr lvl="0"/>
            <a:r>
              <a:rPr lang="en-US"/>
              <a:t>Click to edit Master text styles</a:t>
            </a:r>
          </a:p>
        </p:txBody>
      </p:sp>
      <p:sp>
        <p:nvSpPr>
          <p:cNvPr id="5" name="Date Placeholder 7"/>
          <p:cNvSpPr>
            <a:spLocks noGrp="1"/>
          </p:cNvSpPr>
          <p:nvPr>
            <p:ph type="dt" sz="half" idx="15"/>
          </p:nvPr>
        </p:nvSpPr>
        <p:spPr>
          <a:xfrm>
            <a:off x="457676" y="7318655"/>
            <a:ext cx="2133554" cy="364206"/>
          </a:xfrm>
          <a:prstGeom prst="rect">
            <a:avLst/>
          </a:prstGeom>
        </p:spPr>
        <p:txBody>
          <a:bodyPr/>
          <a:lstStyle>
            <a:lvl1pPr>
              <a:defRPr>
                <a:latin typeface="Calibri" charset="0"/>
              </a:defRPr>
            </a:lvl1pPr>
          </a:lstStyle>
          <a:p>
            <a:pPr>
              <a:defRPr/>
            </a:pPr>
            <a:fld id="{B8346CE2-45FF-4FB0-9707-EB6E6EA73EF1}" type="datetimeFigureOut">
              <a:rPr lang="en-US" altLang="en-US"/>
              <a:pPr>
                <a:defRPr/>
              </a:pPr>
              <a:t>10/9/2023</a:t>
            </a:fld>
            <a:endParaRPr lang="en-US" altLang="en-US"/>
          </a:p>
        </p:txBody>
      </p:sp>
      <p:sp>
        <p:nvSpPr>
          <p:cNvPr id="6" name="Footer Placeholder 8"/>
          <p:cNvSpPr>
            <a:spLocks noGrp="1"/>
          </p:cNvSpPr>
          <p:nvPr>
            <p:ph type="ftr" sz="quarter" idx="16"/>
          </p:nvPr>
        </p:nvSpPr>
        <p:spPr>
          <a:xfrm>
            <a:off x="3123600" y="7318655"/>
            <a:ext cx="2896800" cy="364206"/>
          </a:xfrm>
          <a:prstGeom prst="rect">
            <a:avLst/>
          </a:prstGeom>
        </p:spPr>
        <p:txBody>
          <a:bodyPr/>
          <a:lstStyle>
            <a:lvl1pPr>
              <a:defRPr>
                <a:latin typeface="Calibri" charset="0"/>
              </a:defRPr>
            </a:lvl1pPr>
          </a:lstStyle>
          <a:p>
            <a:pPr>
              <a:defRPr/>
            </a:pPr>
            <a:r>
              <a:rPr lang="en-US" altLang="en-US"/>
              <a:t>Presenter Name(s)</a:t>
            </a:r>
          </a:p>
        </p:txBody>
      </p:sp>
      <p:sp>
        <p:nvSpPr>
          <p:cNvPr id="7" name="Slide Number Placeholder 9"/>
          <p:cNvSpPr>
            <a:spLocks noGrp="1"/>
          </p:cNvSpPr>
          <p:nvPr>
            <p:ph type="sldNum" sz="quarter" idx="17"/>
          </p:nvPr>
        </p:nvSpPr>
        <p:spPr>
          <a:xfrm>
            <a:off x="8034443" y="7318655"/>
            <a:ext cx="824359" cy="364206"/>
          </a:xfrm>
        </p:spPr>
        <p:txBody>
          <a:bodyPr/>
          <a:lstStyle>
            <a:lvl1pPr>
              <a:defRPr/>
            </a:lvl1pPr>
          </a:lstStyle>
          <a:p>
            <a:pPr>
              <a:defRPr/>
            </a:pPr>
            <a:fld id="{078586AE-1E6E-4E52-B31D-120EC8498BA5}" type="slidenum">
              <a:rPr lang="en-US" altLang="en-US"/>
              <a:pPr>
                <a:defRPr/>
              </a:pPr>
              <a:t>‹#›</a:t>
            </a:fld>
            <a:endParaRPr lang="en-US" altLang="en-US"/>
          </a:p>
        </p:txBody>
      </p:sp>
    </p:spTree>
    <p:extLst>
      <p:ext uri="{BB962C8B-B14F-4D97-AF65-F5344CB8AC3E}">
        <p14:creationId xmlns:p14="http://schemas.microsoft.com/office/powerpoint/2010/main" val="443342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144661" indent="0" algn="ctr">
              <a:buNone/>
              <a:defRPr>
                <a:solidFill>
                  <a:schemeClr val="tx1">
                    <a:tint val="75000"/>
                  </a:schemeClr>
                </a:solidFill>
              </a:defRPr>
            </a:lvl2pPr>
            <a:lvl3pPr marL="289322" indent="0" algn="ctr">
              <a:buNone/>
              <a:defRPr>
                <a:solidFill>
                  <a:schemeClr val="tx1">
                    <a:tint val="75000"/>
                  </a:schemeClr>
                </a:solidFill>
              </a:defRPr>
            </a:lvl3pPr>
            <a:lvl4pPr marL="433983" indent="0" algn="ctr">
              <a:buNone/>
              <a:defRPr>
                <a:solidFill>
                  <a:schemeClr val="tx1">
                    <a:tint val="75000"/>
                  </a:schemeClr>
                </a:solidFill>
              </a:defRPr>
            </a:lvl4pPr>
            <a:lvl5pPr marL="578644" indent="0" algn="ctr">
              <a:buNone/>
              <a:defRPr>
                <a:solidFill>
                  <a:schemeClr val="tx1">
                    <a:tint val="75000"/>
                  </a:schemeClr>
                </a:solidFill>
              </a:defRPr>
            </a:lvl5pPr>
            <a:lvl6pPr marL="723305" indent="0" algn="ctr">
              <a:buNone/>
              <a:defRPr>
                <a:solidFill>
                  <a:schemeClr val="tx1">
                    <a:tint val="75000"/>
                  </a:schemeClr>
                </a:solidFill>
              </a:defRPr>
            </a:lvl6pPr>
            <a:lvl7pPr marL="867966" indent="0" algn="ctr">
              <a:buNone/>
              <a:defRPr>
                <a:solidFill>
                  <a:schemeClr val="tx1">
                    <a:tint val="75000"/>
                  </a:schemeClr>
                </a:solidFill>
              </a:defRPr>
            </a:lvl7pPr>
            <a:lvl8pPr marL="1012627" indent="0" algn="ctr">
              <a:buNone/>
              <a:defRPr>
                <a:solidFill>
                  <a:schemeClr val="tx1">
                    <a:tint val="75000"/>
                  </a:schemeClr>
                </a:solidFill>
              </a:defRPr>
            </a:lvl8pPr>
            <a:lvl9pPr marL="1157288"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5614353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2 column">
    <p:spTree>
      <p:nvGrpSpPr>
        <p:cNvPr id="1" name=""/>
        <p:cNvGrpSpPr/>
        <p:nvPr/>
      </p:nvGrpSpPr>
      <p:grpSpPr>
        <a:xfrm>
          <a:off x="0" y="0"/>
          <a:ext cx="0" cy="0"/>
          <a:chOff x="0" y="0"/>
          <a:chExt cx="0" cy="0"/>
        </a:xfrm>
      </p:grpSpPr>
      <p:sp>
        <p:nvSpPr>
          <p:cNvPr id="5" name="TextBox 6"/>
          <p:cNvSpPr txBox="1">
            <a:spLocks noChangeArrowheads="1"/>
          </p:cNvSpPr>
          <p:nvPr userDrawn="1"/>
        </p:nvSpPr>
        <p:spPr bwMode="auto">
          <a:xfrm>
            <a:off x="-469898" y="1268241"/>
            <a:ext cx="184731" cy="32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1540"/>
          </a:p>
        </p:txBody>
      </p:sp>
      <p:sp>
        <p:nvSpPr>
          <p:cNvPr id="10" name="Title 1"/>
          <p:cNvSpPr>
            <a:spLocks noGrp="1"/>
          </p:cNvSpPr>
          <p:nvPr>
            <p:ph type="title"/>
          </p:nvPr>
        </p:nvSpPr>
        <p:spPr>
          <a:xfrm>
            <a:off x="457676" y="274954"/>
            <a:ext cx="8228649" cy="1143000"/>
          </a:xfrm>
        </p:spPr>
        <p:txBody>
          <a:bodyPr/>
          <a:lstStyle/>
          <a:p>
            <a:r>
              <a:rPr lang="en-US"/>
              <a:t>Click to edit Master title style</a:t>
            </a:r>
          </a:p>
        </p:txBody>
      </p:sp>
      <p:sp>
        <p:nvSpPr>
          <p:cNvPr id="11" name="Text Placeholder 6"/>
          <p:cNvSpPr>
            <a:spLocks noGrp="1"/>
          </p:cNvSpPr>
          <p:nvPr>
            <p:ph type="body" sz="quarter" idx="13"/>
          </p:nvPr>
        </p:nvSpPr>
        <p:spPr>
          <a:xfrm>
            <a:off x="457676" y="1726912"/>
            <a:ext cx="3477082" cy="4665011"/>
          </a:xfrm>
        </p:spPr>
        <p:txBody>
          <a:bodyPr/>
          <a:lstStyle>
            <a:lvl1pPr marL="0" indent="0">
              <a:lnSpc>
                <a:spcPct val="100000"/>
              </a:lnSpc>
              <a:buNone/>
              <a:defRPr sz="1711" b="0" i="0">
                <a:latin typeface="Montserrat" charset="0"/>
                <a:ea typeface="Montserrat" charset="0"/>
                <a:cs typeface="Montserrat" charset="0"/>
              </a:defRPr>
            </a:lvl1pPr>
            <a:lvl2pPr marL="817580" indent="-391135">
              <a:lnSpc>
                <a:spcPct val="100000"/>
              </a:lnSpc>
              <a:buFont typeface="Arial" charset="0"/>
              <a:buChar char="•"/>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4"/>
          </p:nvPr>
        </p:nvSpPr>
        <p:spPr>
          <a:xfrm>
            <a:off x="4423724" y="1726912"/>
            <a:ext cx="3672647" cy="4665011"/>
          </a:xfrm>
        </p:spPr>
        <p:txBody>
          <a:bodyPr/>
          <a:lstStyle>
            <a:lvl1pPr marL="0" indent="0">
              <a:lnSpc>
                <a:spcPct val="100000"/>
              </a:lnSpc>
              <a:spcAft>
                <a:spcPts val="120"/>
              </a:spcAft>
              <a:buNone/>
              <a:defRPr sz="1711" b="0" i="0">
                <a:latin typeface="Montserrat" charset="0"/>
                <a:ea typeface="Montserrat" charset="0"/>
                <a:cs typeface="Montserrat" charset="0"/>
              </a:defRPr>
            </a:lvl1pPr>
            <a:lvl2pPr marL="691277" marR="0" indent="-264831" algn="l" defTabSz="425088" rtl="0" eaLnBrk="0" fontAlgn="base" latinLnBrk="0" hangingPunct="0">
              <a:lnSpc>
                <a:spcPct val="100000"/>
              </a:lnSpc>
              <a:spcBef>
                <a:spcPct val="20000"/>
              </a:spcBef>
              <a:spcAft>
                <a:spcPts val="120"/>
              </a:spcAft>
              <a:buClrTx/>
              <a:buSzTx/>
              <a:buFont typeface="Arial" charset="0"/>
              <a:buChar char="•"/>
              <a:tabLst/>
              <a:defRPr/>
            </a:lvl2pPr>
            <a:lvl3pPr>
              <a:lnSpc>
                <a:spcPct val="100000"/>
              </a:lnSpc>
              <a:spcAft>
                <a:spcPts val="120"/>
              </a:spcAft>
              <a:defRPr/>
            </a:lvl3pPr>
            <a:lvl4pPr>
              <a:lnSpc>
                <a:spcPct val="100000"/>
              </a:lnSpc>
              <a:spcAft>
                <a:spcPts val="120"/>
              </a:spcAft>
              <a:defRPr/>
            </a:lvl4pPr>
            <a:lvl5pPr>
              <a:lnSpc>
                <a:spcPct val="100000"/>
              </a:lnSpc>
              <a:spcAft>
                <a:spcPts val="12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
          <p:cNvSpPr>
            <a:spLocks noGrp="1"/>
          </p:cNvSpPr>
          <p:nvPr>
            <p:ph type="dt" sz="half" idx="15"/>
          </p:nvPr>
        </p:nvSpPr>
        <p:spPr>
          <a:xfrm>
            <a:off x="457676" y="7318655"/>
            <a:ext cx="2133554" cy="364206"/>
          </a:xfrm>
          <a:prstGeom prst="rect">
            <a:avLst/>
          </a:prstGeom>
        </p:spPr>
        <p:txBody>
          <a:bodyPr/>
          <a:lstStyle>
            <a:lvl1pPr>
              <a:defRPr>
                <a:latin typeface="Calibri" charset="0"/>
              </a:defRPr>
            </a:lvl1pPr>
          </a:lstStyle>
          <a:p>
            <a:pPr>
              <a:defRPr/>
            </a:pPr>
            <a:fld id="{5317A9D1-A644-474E-AEB8-C513E186F4B7}" type="datetimeFigureOut">
              <a:rPr lang="en-US" altLang="en-US"/>
              <a:pPr>
                <a:defRPr/>
              </a:pPr>
              <a:t>10/9/2023</a:t>
            </a:fld>
            <a:endParaRPr lang="en-US" altLang="en-US"/>
          </a:p>
        </p:txBody>
      </p:sp>
      <p:sp>
        <p:nvSpPr>
          <p:cNvPr id="7" name="Footer Placeholder 3"/>
          <p:cNvSpPr>
            <a:spLocks noGrp="1"/>
          </p:cNvSpPr>
          <p:nvPr>
            <p:ph type="ftr" sz="quarter" idx="16"/>
          </p:nvPr>
        </p:nvSpPr>
        <p:spPr>
          <a:xfrm>
            <a:off x="3123600" y="7318655"/>
            <a:ext cx="2896800" cy="364206"/>
          </a:xfrm>
          <a:prstGeom prst="rect">
            <a:avLst/>
          </a:prstGeom>
        </p:spPr>
        <p:txBody>
          <a:bodyPr/>
          <a:lstStyle>
            <a:lvl1pPr>
              <a:defRPr>
                <a:latin typeface="Calibri" charset="0"/>
              </a:defRPr>
            </a:lvl1pPr>
          </a:lstStyle>
          <a:p>
            <a:pPr>
              <a:defRPr/>
            </a:pPr>
            <a:endParaRPr lang="en-US" altLang="en-US"/>
          </a:p>
        </p:txBody>
      </p:sp>
      <p:sp>
        <p:nvSpPr>
          <p:cNvPr id="8" name="Slide Number Placeholder 4"/>
          <p:cNvSpPr>
            <a:spLocks noGrp="1"/>
          </p:cNvSpPr>
          <p:nvPr>
            <p:ph type="sldNum" sz="quarter" idx="17"/>
          </p:nvPr>
        </p:nvSpPr>
        <p:spPr>
          <a:xfrm>
            <a:off x="8034443" y="7135833"/>
            <a:ext cx="824359" cy="365645"/>
          </a:xfrm>
        </p:spPr>
        <p:txBody>
          <a:bodyPr/>
          <a:lstStyle>
            <a:lvl1pPr>
              <a:defRPr/>
            </a:lvl1pPr>
          </a:lstStyle>
          <a:p>
            <a:pPr>
              <a:defRPr/>
            </a:pPr>
            <a:fld id="{50E6C8D8-A06C-4518-97D6-F610A40A0B40}" type="slidenum">
              <a:rPr lang="en-US" altLang="en-US"/>
              <a:pPr>
                <a:defRPr/>
              </a:pPr>
              <a:t>‹#›</a:t>
            </a:fld>
            <a:endParaRPr lang="en-US" altLang="en-US"/>
          </a:p>
        </p:txBody>
      </p:sp>
    </p:spTree>
    <p:extLst>
      <p:ext uri="{BB962C8B-B14F-4D97-AF65-F5344CB8AC3E}">
        <p14:creationId xmlns:p14="http://schemas.microsoft.com/office/powerpoint/2010/main" val="3249363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 2 column">
    <p:spTree>
      <p:nvGrpSpPr>
        <p:cNvPr id="1" name=""/>
        <p:cNvGrpSpPr/>
        <p:nvPr/>
      </p:nvGrpSpPr>
      <p:grpSpPr>
        <a:xfrm>
          <a:off x="0" y="0"/>
          <a:ext cx="0" cy="0"/>
          <a:chOff x="0" y="0"/>
          <a:chExt cx="0" cy="0"/>
        </a:xfrm>
      </p:grpSpPr>
      <p:sp>
        <p:nvSpPr>
          <p:cNvPr id="10" name="Title 1"/>
          <p:cNvSpPr>
            <a:spLocks noGrp="1"/>
          </p:cNvSpPr>
          <p:nvPr>
            <p:ph type="title"/>
          </p:nvPr>
        </p:nvSpPr>
        <p:spPr>
          <a:xfrm>
            <a:off x="457676" y="274954"/>
            <a:ext cx="8228649" cy="1143000"/>
          </a:xfrm>
        </p:spPr>
        <p:txBody>
          <a:bodyPr/>
          <a:lstStyle/>
          <a:p>
            <a:r>
              <a:rPr lang="en-US"/>
              <a:t>Click to edit Master title style</a:t>
            </a:r>
          </a:p>
        </p:txBody>
      </p:sp>
      <p:sp>
        <p:nvSpPr>
          <p:cNvPr id="3" name="Picture Placeholder 2"/>
          <p:cNvSpPr>
            <a:spLocks noGrp="1"/>
          </p:cNvSpPr>
          <p:nvPr>
            <p:ph type="pic" sz="quarter" idx="18"/>
          </p:nvPr>
        </p:nvSpPr>
        <p:spPr>
          <a:xfrm>
            <a:off x="4347146" y="1541757"/>
            <a:ext cx="4378954" cy="3847907"/>
          </a:xfrm>
        </p:spPr>
        <p:txBody>
          <a:bodyPr/>
          <a:lstStyle/>
          <a:p>
            <a:pPr lvl="0"/>
            <a:r>
              <a:rPr lang="en-US" altLang="en-US" noProof="0"/>
              <a:t>Click icon to add picture</a:t>
            </a:r>
          </a:p>
        </p:txBody>
      </p:sp>
      <p:sp>
        <p:nvSpPr>
          <p:cNvPr id="14" name="Text Placeholder 13"/>
          <p:cNvSpPr>
            <a:spLocks noGrp="1"/>
          </p:cNvSpPr>
          <p:nvPr>
            <p:ph type="body" sz="quarter" idx="19"/>
          </p:nvPr>
        </p:nvSpPr>
        <p:spPr>
          <a:xfrm>
            <a:off x="457676" y="1726912"/>
            <a:ext cx="3730664" cy="4117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
          <p:cNvSpPr>
            <a:spLocks noGrp="1"/>
          </p:cNvSpPr>
          <p:nvPr>
            <p:ph type="dt" sz="half" idx="20"/>
          </p:nvPr>
        </p:nvSpPr>
        <p:spPr>
          <a:xfrm>
            <a:off x="457676" y="7318655"/>
            <a:ext cx="2133554" cy="364206"/>
          </a:xfrm>
          <a:prstGeom prst="rect">
            <a:avLst/>
          </a:prstGeom>
        </p:spPr>
        <p:txBody>
          <a:bodyPr/>
          <a:lstStyle>
            <a:lvl1pPr>
              <a:defRPr>
                <a:latin typeface="Calibri" charset="0"/>
              </a:defRPr>
            </a:lvl1pPr>
          </a:lstStyle>
          <a:p>
            <a:pPr>
              <a:defRPr/>
            </a:pPr>
            <a:fld id="{3DE9EAA6-DCF8-48E2-B7EF-2CB108914157}" type="datetimeFigureOut">
              <a:rPr lang="en-US" altLang="en-US"/>
              <a:pPr>
                <a:defRPr/>
              </a:pPr>
              <a:t>10/9/2023</a:t>
            </a:fld>
            <a:endParaRPr lang="en-US" altLang="en-US"/>
          </a:p>
        </p:txBody>
      </p:sp>
      <p:sp>
        <p:nvSpPr>
          <p:cNvPr id="6" name="Footer Placeholder 3"/>
          <p:cNvSpPr>
            <a:spLocks noGrp="1"/>
          </p:cNvSpPr>
          <p:nvPr>
            <p:ph type="ftr" sz="quarter" idx="21"/>
          </p:nvPr>
        </p:nvSpPr>
        <p:spPr>
          <a:xfrm>
            <a:off x="3123600" y="7318655"/>
            <a:ext cx="2896800" cy="364206"/>
          </a:xfrm>
          <a:prstGeom prst="rect">
            <a:avLst/>
          </a:prstGeom>
        </p:spPr>
        <p:txBody>
          <a:bodyPr/>
          <a:lstStyle>
            <a:lvl1pPr>
              <a:defRPr>
                <a:latin typeface="Calibri" charset="0"/>
              </a:defRPr>
            </a:lvl1pPr>
          </a:lstStyle>
          <a:p>
            <a:pPr>
              <a:defRPr/>
            </a:pPr>
            <a:endParaRPr lang="en-US" altLang="en-US"/>
          </a:p>
        </p:txBody>
      </p:sp>
      <p:sp>
        <p:nvSpPr>
          <p:cNvPr id="7" name="Slide Number Placeholder 4"/>
          <p:cNvSpPr>
            <a:spLocks noGrp="1"/>
          </p:cNvSpPr>
          <p:nvPr>
            <p:ph type="sldNum" sz="quarter" idx="22"/>
          </p:nvPr>
        </p:nvSpPr>
        <p:spPr>
          <a:xfrm>
            <a:off x="8034443" y="7318655"/>
            <a:ext cx="824359" cy="364206"/>
          </a:xfrm>
        </p:spPr>
        <p:txBody>
          <a:bodyPr/>
          <a:lstStyle>
            <a:lvl1pPr>
              <a:defRPr/>
            </a:lvl1pPr>
          </a:lstStyle>
          <a:p>
            <a:pPr>
              <a:defRPr/>
            </a:pPr>
            <a:fld id="{25315CF3-47BF-4D85-8DE5-0DB4A2E0B5C7}" type="slidenum">
              <a:rPr lang="en-US" altLang="en-US"/>
              <a:pPr>
                <a:defRPr/>
              </a:pPr>
              <a:t>‹#›</a:t>
            </a:fld>
            <a:endParaRPr lang="en-US" altLang="en-US"/>
          </a:p>
        </p:txBody>
      </p:sp>
    </p:spTree>
    <p:extLst>
      <p:ext uri="{BB962C8B-B14F-4D97-AF65-F5344CB8AC3E}">
        <p14:creationId xmlns:p14="http://schemas.microsoft.com/office/powerpoint/2010/main" val="9893633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 name="Shape 18"/>
          <p:cNvSpPr txBox="1">
            <a:spLocks noGrp="1"/>
          </p:cNvSpPr>
          <p:nvPr>
            <p:ph type="body" idx="1"/>
          </p:nvPr>
        </p:nvSpPr>
        <p:spPr>
          <a:xfrm>
            <a:off x="1289558" y="3051552"/>
            <a:ext cx="6547500" cy="586065"/>
          </a:xfrm>
          <a:prstGeom prst="rect">
            <a:avLst/>
          </a:prstGeom>
        </p:spPr>
        <p:txBody>
          <a:bodyPr lIns="91425" tIns="91425" rIns="91425" bIns="91425" anchor="ctr">
            <a:spAutoFit/>
          </a:bodyPr>
          <a:lstStyle>
            <a:lvl1pPr marL="0" lvl="0" indent="0" algn="ctr" rtl="0">
              <a:spcBef>
                <a:spcPts val="0"/>
              </a:spcBef>
              <a:buClr>
                <a:srgbClr val="434343"/>
              </a:buClr>
              <a:buSzPts val="3000"/>
              <a:buNone/>
              <a:defRPr sz="2567" i="1">
                <a:solidFill>
                  <a:schemeClr val="bg1"/>
                </a:solidFill>
              </a:defRPr>
            </a:lvl1pPr>
            <a:lvl2pPr lvl="1" algn="ctr" rtl="0">
              <a:spcBef>
                <a:spcPts val="0"/>
              </a:spcBef>
              <a:buClr>
                <a:srgbClr val="434343"/>
              </a:buClr>
              <a:buSzPts val="3000"/>
              <a:buChar char="○"/>
              <a:defRPr sz="2567" i="1">
                <a:solidFill>
                  <a:srgbClr val="434343"/>
                </a:solidFill>
              </a:defRPr>
            </a:lvl2pPr>
            <a:lvl3pPr lvl="2" algn="ctr" rtl="0">
              <a:spcBef>
                <a:spcPts val="0"/>
              </a:spcBef>
              <a:buClr>
                <a:srgbClr val="434343"/>
              </a:buClr>
              <a:buSzPts val="3000"/>
              <a:buChar char="■"/>
              <a:defRPr sz="2567" i="1">
                <a:solidFill>
                  <a:srgbClr val="434343"/>
                </a:solidFill>
              </a:defRPr>
            </a:lvl3pPr>
            <a:lvl4pPr lvl="3" algn="ctr" rtl="0">
              <a:spcBef>
                <a:spcPts val="0"/>
              </a:spcBef>
              <a:buClr>
                <a:srgbClr val="434343"/>
              </a:buClr>
              <a:buSzPts val="3000"/>
              <a:buChar char="●"/>
              <a:defRPr sz="2567" i="1">
                <a:solidFill>
                  <a:srgbClr val="434343"/>
                </a:solidFill>
              </a:defRPr>
            </a:lvl4pPr>
            <a:lvl5pPr lvl="4" algn="ctr" rtl="0">
              <a:spcBef>
                <a:spcPts val="0"/>
              </a:spcBef>
              <a:buClr>
                <a:srgbClr val="434343"/>
              </a:buClr>
              <a:buSzPts val="3000"/>
              <a:buChar char="○"/>
              <a:defRPr sz="2567" i="1">
                <a:solidFill>
                  <a:srgbClr val="434343"/>
                </a:solidFill>
              </a:defRPr>
            </a:lvl5pPr>
            <a:lvl6pPr lvl="5" algn="ctr" rtl="0">
              <a:spcBef>
                <a:spcPts val="0"/>
              </a:spcBef>
              <a:buClr>
                <a:srgbClr val="434343"/>
              </a:buClr>
              <a:buSzPts val="3000"/>
              <a:buChar char="■"/>
              <a:defRPr sz="2567" i="1">
                <a:solidFill>
                  <a:srgbClr val="434343"/>
                </a:solidFill>
              </a:defRPr>
            </a:lvl6pPr>
            <a:lvl7pPr lvl="6" algn="ctr" rtl="0">
              <a:spcBef>
                <a:spcPts val="0"/>
              </a:spcBef>
              <a:buClr>
                <a:srgbClr val="434343"/>
              </a:buClr>
              <a:buSzPts val="3000"/>
              <a:buChar char="●"/>
              <a:defRPr sz="2567" i="1">
                <a:solidFill>
                  <a:srgbClr val="434343"/>
                </a:solidFill>
              </a:defRPr>
            </a:lvl7pPr>
            <a:lvl8pPr lvl="7" algn="ctr" rtl="0">
              <a:spcBef>
                <a:spcPts val="0"/>
              </a:spcBef>
              <a:buClr>
                <a:srgbClr val="434343"/>
              </a:buClr>
              <a:buSzPts val="3000"/>
              <a:buChar char="○"/>
              <a:defRPr sz="2567" i="1">
                <a:solidFill>
                  <a:srgbClr val="434343"/>
                </a:solidFill>
              </a:defRPr>
            </a:lvl8pPr>
            <a:lvl9pPr lvl="8" algn="ctr">
              <a:spcBef>
                <a:spcPts val="0"/>
              </a:spcBef>
              <a:buClr>
                <a:srgbClr val="434343"/>
              </a:buClr>
              <a:buSzPts val="3000"/>
              <a:buChar char="■"/>
              <a:defRPr sz="2567" i="1">
                <a:solidFill>
                  <a:srgbClr val="434343"/>
                </a:solidFill>
              </a:defRPr>
            </a:lvl9pPr>
          </a:lstStyle>
          <a:p>
            <a:pPr lvl="0"/>
            <a:r>
              <a:rPr lang="en-US"/>
              <a:t>Click to edit Master text styles</a:t>
            </a:r>
          </a:p>
        </p:txBody>
      </p:sp>
      <p:sp>
        <p:nvSpPr>
          <p:cNvPr id="3" name="Date Placeholder 36"/>
          <p:cNvSpPr>
            <a:spLocks noGrp="1"/>
          </p:cNvSpPr>
          <p:nvPr>
            <p:ph type="dt" sz="half" idx="10"/>
          </p:nvPr>
        </p:nvSpPr>
        <p:spPr>
          <a:xfrm>
            <a:off x="449527" y="7327292"/>
            <a:ext cx="2133554" cy="364206"/>
          </a:xfrm>
          <a:prstGeom prst="rect">
            <a:avLst/>
          </a:prstGeom>
        </p:spPr>
        <p:txBody>
          <a:bodyPr/>
          <a:lstStyle>
            <a:lvl1pPr>
              <a:defRPr>
                <a:latin typeface="Calibri" charset="0"/>
              </a:defRPr>
            </a:lvl1pPr>
          </a:lstStyle>
          <a:p>
            <a:pPr>
              <a:defRPr/>
            </a:pPr>
            <a:fld id="{FB40DE49-E019-4353-9796-49CE59087748}" type="datetimeFigureOut">
              <a:rPr lang="en-US" altLang="en-US"/>
              <a:pPr>
                <a:defRPr/>
              </a:pPr>
              <a:t>10/9/2023</a:t>
            </a:fld>
            <a:endParaRPr lang="en-US" altLang="en-US"/>
          </a:p>
        </p:txBody>
      </p:sp>
      <p:sp>
        <p:nvSpPr>
          <p:cNvPr id="4" name="Footer Placeholder 37"/>
          <p:cNvSpPr>
            <a:spLocks noGrp="1"/>
          </p:cNvSpPr>
          <p:nvPr>
            <p:ph type="ftr" sz="quarter" idx="11"/>
          </p:nvPr>
        </p:nvSpPr>
        <p:spPr>
          <a:xfrm>
            <a:off x="3115451" y="7327292"/>
            <a:ext cx="2896800" cy="364206"/>
          </a:xfrm>
          <a:prstGeom prst="rect">
            <a:avLst/>
          </a:prstGeom>
        </p:spPr>
        <p:txBody>
          <a:bodyPr/>
          <a:lstStyle>
            <a:lvl1pPr>
              <a:defRPr>
                <a:latin typeface="Calibri" charset="0"/>
              </a:defRPr>
            </a:lvl1pPr>
          </a:lstStyle>
          <a:p>
            <a:pPr>
              <a:defRPr/>
            </a:pPr>
            <a:r>
              <a:rPr lang="en-US" altLang="en-US"/>
              <a:t>Presenter Name(s)</a:t>
            </a:r>
          </a:p>
        </p:txBody>
      </p:sp>
      <p:sp>
        <p:nvSpPr>
          <p:cNvPr id="5" name="Slide Number Placeholder 38"/>
          <p:cNvSpPr>
            <a:spLocks noGrp="1"/>
          </p:cNvSpPr>
          <p:nvPr>
            <p:ph type="sldNum" sz="quarter" idx="12"/>
          </p:nvPr>
        </p:nvSpPr>
        <p:spPr>
          <a:xfrm>
            <a:off x="8026295" y="7144471"/>
            <a:ext cx="824359" cy="365645"/>
          </a:xfrm>
        </p:spPr>
        <p:txBody>
          <a:bodyPr/>
          <a:lstStyle>
            <a:lvl1pPr>
              <a:defRPr/>
            </a:lvl1pPr>
          </a:lstStyle>
          <a:p>
            <a:pPr>
              <a:defRPr/>
            </a:pPr>
            <a:fld id="{506699BE-2D22-40B4-8517-E5ED6BADBD89}" type="slidenum">
              <a:rPr lang="en-US" altLang="en-US"/>
              <a:pPr>
                <a:defRPr/>
              </a:pPr>
              <a:t>‹#›</a:t>
            </a:fld>
            <a:endParaRPr lang="en-US" altLang="en-US"/>
          </a:p>
        </p:txBody>
      </p:sp>
    </p:spTree>
    <p:extLst>
      <p:ext uri="{BB962C8B-B14F-4D97-AF65-F5344CB8AC3E}">
        <p14:creationId xmlns:p14="http://schemas.microsoft.com/office/powerpoint/2010/main" val="830460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1 column">
    <p:spTree>
      <p:nvGrpSpPr>
        <p:cNvPr id="1" name=""/>
        <p:cNvGrpSpPr/>
        <p:nvPr/>
      </p:nvGrpSpPr>
      <p:grpSpPr>
        <a:xfrm>
          <a:off x="0" y="0"/>
          <a:ext cx="0" cy="0"/>
          <a:chOff x="0" y="0"/>
          <a:chExt cx="0" cy="0"/>
        </a:xfrm>
      </p:grpSpPr>
      <p:sp>
        <p:nvSpPr>
          <p:cNvPr id="4" name="TextBox 6"/>
          <p:cNvSpPr txBox="1">
            <a:spLocks noChangeArrowheads="1"/>
          </p:cNvSpPr>
          <p:nvPr userDrawn="1"/>
        </p:nvSpPr>
        <p:spPr bwMode="auto">
          <a:xfrm>
            <a:off x="5189251" y="146834"/>
            <a:ext cx="184731" cy="32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1540"/>
          </a:p>
        </p:txBody>
      </p:sp>
      <p:sp>
        <p:nvSpPr>
          <p:cNvPr id="2" name="Title 1"/>
          <p:cNvSpPr>
            <a:spLocks noGrp="1"/>
          </p:cNvSpPr>
          <p:nvPr>
            <p:ph type="title"/>
          </p:nvPr>
        </p:nvSpPr>
        <p:spPr>
          <a:solidFill>
            <a:schemeClr val="bg1"/>
          </a:solidFill>
        </p:spPr>
        <p:txBody>
          <a:bodyPr/>
          <a:lstStyle>
            <a:lvl1pPr>
              <a:defRPr b="0" i="0">
                <a:solidFill>
                  <a:srgbClr val="940006"/>
                </a:solidFill>
                <a:latin typeface="Arial" charset="0"/>
                <a:ea typeface="Arial" charset="0"/>
                <a:cs typeface="Arial" charset="0"/>
              </a:defRPr>
            </a:lvl1pPr>
          </a:lstStyle>
          <a:p>
            <a:r>
              <a:rPr lang="en-US"/>
              <a:t>Click to edit Master title style</a:t>
            </a:r>
          </a:p>
        </p:txBody>
      </p:sp>
      <p:sp>
        <p:nvSpPr>
          <p:cNvPr id="7" name="Text Placeholder 6"/>
          <p:cNvSpPr>
            <a:spLocks noGrp="1"/>
          </p:cNvSpPr>
          <p:nvPr>
            <p:ph type="body" sz="quarter" idx="13"/>
          </p:nvPr>
        </p:nvSpPr>
        <p:spPr>
          <a:xfrm>
            <a:off x="457676" y="1678610"/>
            <a:ext cx="8228649" cy="4721363"/>
          </a:xfrm>
        </p:spPr>
        <p:txBody>
          <a:bodyPr/>
          <a:lstStyle>
            <a:lvl1pPr marL="0" indent="0">
              <a:lnSpc>
                <a:spcPct val="100000"/>
              </a:lnSpc>
              <a:spcAft>
                <a:spcPts val="120"/>
              </a:spcAft>
              <a:buNone/>
              <a:defRPr sz="1711" b="0" i="0">
                <a:solidFill>
                  <a:srgbClr val="940006"/>
                </a:solidFill>
                <a:latin typeface="Arial" charset="0"/>
                <a:ea typeface="Arial" charset="0"/>
                <a:cs typeface="Arial" charset="0"/>
              </a:defRPr>
            </a:lvl1pPr>
            <a:lvl2pPr marL="691277" marR="0" indent="-264831" algn="l" defTabSz="425088" rtl="0" eaLnBrk="0" fontAlgn="base" latinLnBrk="0" hangingPunct="0">
              <a:lnSpc>
                <a:spcPct val="100000"/>
              </a:lnSpc>
              <a:spcBef>
                <a:spcPct val="20000"/>
              </a:spcBef>
              <a:spcAft>
                <a:spcPts val="120"/>
              </a:spcAft>
              <a:buClrTx/>
              <a:buSzTx/>
              <a:buFont typeface="Arial" charset="0"/>
              <a:buChar char="•"/>
              <a:tabLst/>
              <a:defRPr b="0" i="0">
                <a:solidFill>
                  <a:srgbClr val="940006"/>
                </a:solidFill>
                <a:latin typeface="Arial" charset="0"/>
                <a:ea typeface="Arial" charset="0"/>
                <a:cs typeface="Arial" charset="0"/>
              </a:defRPr>
            </a:lvl2pPr>
            <a:lvl3pPr>
              <a:lnSpc>
                <a:spcPct val="100000"/>
              </a:lnSpc>
              <a:spcAft>
                <a:spcPts val="120"/>
              </a:spcAft>
              <a:defRPr b="0" i="0">
                <a:solidFill>
                  <a:srgbClr val="940006"/>
                </a:solidFill>
                <a:latin typeface="Arial" charset="0"/>
                <a:ea typeface="Arial" charset="0"/>
                <a:cs typeface="Arial" charset="0"/>
              </a:defRPr>
            </a:lvl3pPr>
            <a:lvl4pPr>
              <a:lnSpc>
                <a:spcPct val="100000"/>
              </a:lnSpc>
              <a:spcAft>
                <a:spcPts val="120"/>
              </a:spcAft>
              <a:defRPr b="0" i="0">
                <a:solidFill>
                  <a:srgbClr val="940006"/>
                </a:solidFill>
                <a:latin typeface="Arial" charset="0"/>
                <a:ea typeface="Arial" charset="0"/>
                <a:cs typeface="Arial" charset="0"/>
              </a:defRPr>
            </a:lvl4pPr>
            <a:lvl5pPr>
              <a:lnSpc>
                <a:spcPct val="100000"/>
              </a:lnSpc>
              <a:spcAft>
                <a:spcPts val="120"/>
              </a:spcAft>
              <a:defRPr b="0" i="0">
                <a:solidFill>
                  <a:srgbClr val="940006"/>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
          <p:cNvSpPr>
            <a:spLocks noGrp="1"/>
          </p:cNvSpPr>
          <p:nvPr>
            <p:ph type="dt" sz="half" idx="14"/>
          </p:nvPr>
        </p:nvSpPr>
        <p:spPr>
          <a:xfrm>
            <a:off x="457676" y="7318655"/>
            <a:ext cx="2133554" cy="364206"/>
          </a:xfrm>
          <a:prstGeom prst="rect">
            <a:avLst/>
          </a:prstGeom>
        </p:spPr>
        <p:txBody>
          <a:bodyPr/>
          <a:lstStyle>
            <a:lvl1pPr>
              <a:defRPr>
                <a:latin typeface="Calibri" charset="0"/>
              </a:defRPr>
            </a:lvl1pPr>
          </a:lstStyle>
          <a:p>
            <a:pPr>
              <a:defRPr/>
            </a:pPr>
            <a:fld id="{130ACF4A-4865-422F-9322-62991D4EACE2}" type="datetimeFigureOut">
              <a:rPr lang="en-US" altLang="en-US"/>
              <a:pPr>
                <a:defRPr/>
              </a:pPr>
              <a:t>10/9/2023</a:t>
            </a:fld>
            <a:endParaRPr lang="en-US" altLang="en-US"/>
          </a:p>
        </p:txBody>
      </p:sp>
      <p:sp>
        <p:nvSpPr>
          <p:cNvPr id="6" name="Footer Placeholder 3"/>
          <p:cNvSpPr>
            <a:spLocks noGrp="1"/>
          </p:cNvSpPr>
          <p:nvPr>
            <p:ph type="ftr" sz="quarter" idx="15"/>
          </p:nvPr>
        </p:nvSpPr>
        <p:spPr>
          <a:xfrm>
            <a:off x="3123600" y="7318655"/>
            <a:ext cx="2896800" cy="364206"/>
          </a:xfrm>
          <a:prstGeom prst="rect">
            <a:avLst/>
          </a:prstGeom>
        </p:spPr>
        <p:txBody>
          <a:bodyPr/>
          <a:lstStyle>
            <a:lvl1pPr>
              <a:defRPr>
                <a:latin typeface="Calibri" charset="0"/>
              </a:defRPr>
            </a:lvl1pPr>
          </a:lstStyle>
          <a:p>
            <a:pPr>
              <a:defRPr/>
            </a:pPr>
            <a:endParaRPr lang="en-US" altLang="en-US"/>
          </a:p>
        </p:txBody>
      </p:sp>
      <p:sp>
        <p:nvSpPr>
          <p:cNvPr id="8" name="Slide Number Placeholder 4"/>
          <p:cNvSpPr>
            <a:spLocks noGrp="1"/>
          </p:cNvSpPr>
          <p:nvPr>
            <p:ph type="sldNum" sz="quarter" idx="16"/>
          </p:nvPr>
        </p:nvSpPr>
        <p:spPr>
          <a:xfrm>
            <a:off x="8034443" y="7135833"/>
            <a:ext cx="824359" cy="365645"/>
          </a:xfrm>
        </p:spPr>
        <p:txBody>
          <a:bodyPr/>
          <a:lstStyle>
            <a:lvl1pPr>
              <a:defRPr/>
            </a:lvl1pPr>
          </a:lstStyle>
          <a:p>
            <a:pPr>
              <a:defRPr/>
            </a:pPr>
            <a:fld id="{3CA688A8-DADC-4118-88B3-73EB4EA42040}" type="slidenum">
              <a:rPr lang="en-US" altLang="en-US"/>
              <a:pPr>
                <a:defRPr/>
              </a:pPr>
              <a:t>‹#›</a:t>
            </a:fld>
            <a:endParaRPr lang="en-US" altLang="en-US"/>
          </a:p>
        </p:txBody>
      </p:sp>
    </p:spTree>
    <p:extLst>
      <p:ext uri="{BB962C8B-B14F-4D97-AF65-F5344CB8AC3E}">
        <p14:creationId xmlns:p14="http://schemas.microsoft.com/office/powerpoint/2010/main" val="17164094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 1 column">
    <p:spTree>
      <p:nvGrpSpPr>
        <p:cNvPr id="1" name=""/>
        <p:cNvGrpSpPr/>
        <p:nvPr/>
      </p:nvGrpSpPr>
      <p:grpSpPr>
        <a:xfrm>
          <a:off x="0" y="0"/>
          <a:ext cx="0" cy="0"/>
          <a:chOff x="0" y="0"/>
          <a:chExt cx="0" cy="0"/>
        </a:xfrm>
      </p:grpSpPr>
      <p:pic>
        <p:nvPicPr>
          <p:cNvPr id="4"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075" y="2879"/>
            <a:ext cx="9137209" cy="6852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a:off x="327300" y="1210659"/>
            <a:ext cx="8531502" cy="0"/>
          </a:xfrm>
          <a:prstGeom prst="line">
            <a:avLst/>
          </a:prstGeom>
          <a:ln w="25400">
            <a:gradFill>
              <a:gsLst>
                <a:gs pos="0">
                  <a:schemeClr val="accent1"/>
                </a:gs>
                <a:gs pos="100000">
                  <a:schemeClr val="accent2"/>
                </a:gs>
              </a:gsLst>
              <a:lin ang="0" scaled="0"/>
            </a:gra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a:off x="331374" y="6581607"/>
            <a:ext cx="7233171"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7" name="Picture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842953" y="5476035"/>
            <a:ext cx="1023998" cy="115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7"/>
          </p:nvPr>
        </p:nvSpPr>
        <p:spPr>
          <a:xfrm>
            <a:off x="457676" y="1598961"/>
            <a:ext cx="8228649" cy="4747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2"/>
          <p:cNvSpPr>
            <a:spLocks noGrp="1"/>
          </p:cNvSpPr>
          <p:nvPr>
            <p:ph type="dt" sz="half" idx="18"/>
          </p:nvPr>
        </p:nvSpPr>
        <p:spPr>
          <a:xfrm>
            <a:off x="457676" y="7318655"/>
            <a:ext cx="2133554" cy="364206"/>
          </a:xfrm>
          <a:prstGeom prst="rect">
            <a:avLst/>
          </a:prstGeom>
        </p:spPr>
        <p:txBody>
          <a:bodyPr/>
          <a:lstStyle>
            <a:lvl1pPr>
              <a:defRPr>
                <a:latin typeface="Calibri" charset="0"/>
              </a:defRPr>
            </a:lvl1pPr>
          </a:lstStyle>
          <a:p>
            <a:pPr>
              <a:defRPr/>
            </a:pPr>
            <a:fld id="{75B6653A-1D05-4D8A-9694-831B6CF2BF98}" type="datetimeFigureOut">
              <a:rPr lang="en-US" altLang="en-US"/>
              <a:pPr>
                <a:defRPr/>
              </a:pPr>
              <a:t>10/9/2023</a:t>
            </a:fld>
            <a:endParaRPr lang="en-US" altLang="en-US"/>
          </a:p>
        </p:txBody>
      </p:sp>
      <p:sp>
        <p:nvSpPr>
          <p:cNvPr id="9" name="Footer Placeholder 3"/>
          <p:cNvSpPr>
            <a:spLocks noGrp="1"/>
          </p:cNvSpPr>
          <p:nvPr>
            <p:ph type="ftr" sz="quarter" idx="19"/>
          </p:nvPr>
        </p:nvSpPr>
        <p:spPr>
          <a:xfrm>
            <a:off x="3123600" y="7318655"/>
            <a:ext cx="2896800" cy="364206"/>
          </a:xfrm>
          <a:prstGeom prst="rect">
            <a:avLst/>
          </a:prstGeom>
        </p:spPr>
        <p:txBody>
          <a:bodyPr/>
          <a:lstStyle>
            <a:lvl1pPr>
              <a:defRPr>
                <a:latin typeface="Calibri" charset="0"/>
              </a:defRPr>
            </a:lvl1pPr>
          </a:lstStyle>
          <a:p>
            <a:pPr>
              <a:defRPr/>
            </a:pPr>
            <a:endParaRPr lang="en-US" altLang="en-US"/>
          </a:p>
        </p:txBody>
      </p:sp>
      <p:sp>
        <p:nvSpPr>
          <p:cNvPr id="11" name="Slide Number Placeholder 4"/>
          <p:cNvSpPr>
            <a:spLocks noGrp="1"/>
          </p:cNvSpPr>
          <p:nvPr>
            <p:ph type="sldNum" sz="quarter" idx="20"/>
          </p:nvPr>
        </p:nvSpPr>
        <p:spPr>
          <a:xfrm>
            <a:off x="8034443" y="7171821"/>
            <a:ext cx="824359" cy="364206"/>
          </a:xfrm>
        </p:spPr>
        <p:txBody>
          <a:bodyPr/>
          <a:lstStyle>
            <a:lvl1pPr>
              <a:defRPr/>
            </a:lvl1pPr>
          </a:lstStyle>
          <a:p>
            <a:pPr>
              <a:defRPr/>
            </a:pPr>
            <a:fld id="{4FD30D98-E213-45FE-800E-5F01FB5588F5}" type="slidenum">
              <a:rPr lang="en-US" altLang="en-US"/>
              <a:pPr>
                <a:defRPr/>
              </a:pPr>
              <a:t>‹#›</a:t>
            </a:fld>
            <a:endParaRPr lang="en-US" altLang="en-US"/>
          </a:p>
        </p:txBody>
      </p:sp>
    </p:spTree>
    <p:extLst>
      <p:ext uri="{BB962C8B-B14F-4D97-AF65-F5344CB8AC3E}">
        <p14:creationId xmlns:p14="http://schemas.microsoft.com/office/powerpoint/2010/main" val="893220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pic>
        <p:nvPicPr>
          <p:cNvPr id="12" name="Google Shape;12;p27" descr="Background 5Trans.jp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3" name="Google Shape;13;p27"/>
          <p:cNvSpPr txBox="1">
            <a:spLocks noGrp="1"/>
          </p:cNvSpPr>
          <p:nvPr>
            <p:ph type="ctrTitle"/>
          </p:nvPr>
        </p:nvSpPr>
        <p:spPr>
          <a:xfrm>
            <a:off x="685800" y="2130427"/>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400"/>
              <a:buFont typeface="Candara"/>
              <a:buNone/>
              <a:defRPr sz="4500">
                <a:solidFill>
                  <a:schemeClr val="lt1"/>
                </a:solidFill>
                <a:latin typeface="Candara"/>
                <a:ea typeface="Candara"/>
                <a:cs typeface="Candara"/>
                <a:sym typeface="Candar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480"/>
              </a:spcBef>
              <a:spcAft>
                <a:spcPts val="0"/>
              </a:spcAft>
              <a:buClr>
                <a:schemeClr val="lt1"/>
              </a:buClr>
              <a:buSzPts val="3200"/>
              <a:buNone/>
              <a:defRPr sz="2100">
                <a:solidFill>
                  <a:schemeClr val="lt1"/>
                </a:solidFill>
                <a:latin typeface="Candara"/>
                <a:ea typeface="Candara"/>
                <a:cs typeface="Candara"/>
                <a:sym typeface="Candara"/>
              </a:defRPr>
            </a:lvl1pPr>
            <a:lvl2pPr lvl="1" algn="ctr">
              <a:lnSpc>
                <a:spcPct val="100000"/>
              </a:lnSpc>
              <a:spcBef>
                <a:spcPts val="420"/>
              </a:spcBef>
              <a:spcAft>
                <a:spcPts val="0"/>
              </a:spcAft>
              <a:buClr>
                <a:srgbClr val="888888"/>
              </a:buClr>
              <a:buSzPts val="2800"/>
              <a:buNone/>
              <a:defRPr>
                <a:solidFill>
                  <a:srgbClr val="888888"/>
                </a:solidFill>
              </a:defRPr>
            </a:lvl2pPr>
            <a:lvl3pPr lvl="2" algn="ctr">
              <a:lnSpc>
                <a:spcPct val="100000"/>
              </a:lnSpc>
              <a:spcBef>
                <a:spcPts val="360"/>
              </a:spcBef>
              <a:spcAft>
                <a:spcPts val="0"/>
              </a:spcAft>
              <a:buClr>
                <a:srgbClr val="888888"/>
              </a:buClr>
              <a:buSzPts val="2400"/>
              <a:buNone/>
              <a:defRPr>
                <a:solidFill>
                  <a:srgbClr val="888888"/>
                </a:solidFill>
              </a:defRPr>
            </a:lvl3pPr>
            <a:lvl4pPr lvl="3" algn="ctr">
              <a:lnSpc>
                <a:spcPct val="100000"/>
              </a:lnSpc>
              <a:spcBef>
                <a:spcPts val="300"/>
              </a:spcBef>
              <a:spcAft>
                <a:spcPts val="0"/>
              </a:spcAft>
              <a:buClr>
                <a:srgbClr val="888888"/>
              </a:buClr>
              <a:buSzPts val="2000"/>
              <a:buNone/>
              <a:defRPr>
                <a:solidFill>
                  <a:srgbClr val="888888"/>
                </a:solidFill>
              </a:defRPr>
            </a:lvl4pPr>
            <a:lvl5pPr lvl="4" algn="ctr">
              <a:lnSpc>
                <a:spcPct val="100000"/>
              </a:lnSpc>
              <a:spcBef>
                <a:spcPts val="300"/>
              </a:spcBef>
              <a:spcAft>
                <a:spcPts val="0"/>
              </a:spcAft>
              <a:buClr>
                <a:srgbClr val="888888"/>
              </a:buClr>
              <a:buSzPts val="2000"/>
              <a:buNone/>
              <a:defRPr>
                <a:solidFill>
                  <a:srgbClr val="888888"/>
                </a:solidFill>
              </a:defRPr>
            </a:lvl5pPr>
            <a:lvl6pPr lvl="5" algn="ctr">
              <a:lnSpc>
                <a:spcPct val="100000"/>
              </a:lnSpc>
              <a:spcBef>
                <a:spcPts val="300"/>
              </a:spcBef>
              <a:spcAft>
                <a:spcPts val="0"/>
              </a:spcAft>
              <a:buClr>
                <a:srgbClr val="888888"/>
              </a:buClr>
              <a:buSzPts val="2000"/>
              <a:buNone/>
              <a:defRPr>
                <a:solidFill>
                  <a:srgbClr val="888888"/>
                </a:solidFill>
              </a:defRPr>
            </a:lvl6pPr>
            <a:lvl7pPr lvl="6" algn="ctr">
              <a:lnSpc>
                <a:spcPct val="100000"/>
              </a:lnSpc>
              <a:spcBef>
                <a:spcPts val="300"/>
              </a:spcBef>
              <a:spcAft>
                <a:spcPts val="0"/>
              </a:spcAft>
              <a:buClr>
                <a:srgbClr val="888888"/>
              </a:buClr>
              <a:buSzPts val="2000"/>
              <a:buNone/>
              <a:defRPr>
                <a:solidFill>
                  <a:srgbClr val="888888"/>
                </a:solidFill>
              </a:defRPr>
            </a:lvl7pPr>
            <a:lvl8pPr lvl="7" algn="ctr">
              <a:lnSpc>
                <a:spcPct val="100000"/>
              </a:lnSpc>
              <a:spcBef>
                <a:spcPts val="300"/>
              </a:spcBef>
              <a:spcAft>
                <a:spcPts val="0"/>
              </a:spcAft>
              <a:buClr>
                <a:srgbClr val="888888"/>
              </a:buClr>
              <a:buSzPts val="2000"/>
              <a:buNone/>
              <a:defRPr>
                <a:solidFill>
                  <a:srgbClr val="888888"/>
                </a:solidFill>
              </a:defRPr>
            </a:lvl8pPr>
            <a:lvl9pPr lvl="8" algn="ctr">
              <a:lnSpc>
                <a:spcPct val="100000"/>
              </a:lnSpc>
              <a:spcBef>
                <a:spcPts val="300"/>
              </a:spcBef>
              <a:spcAft>
                <a:spcPts val="0"/>
              </a:spcAft>
              <a:buClr>
                <a:srgbClr val="888888"/>
              </a:buClr>
              <a:buSzPts val="2000"/>
              <a:buNone/>
              <a:defRPr>
                <a:solidFill>
                  <a:srgbClr val="888888"/>
                </a:solidFill>
              </a:defRPr>
            </a:lvl9pPr>
          </a:lstStyle>
          <a:p>
            <a:endParaRPr/>
          </a:p>
        </p:txBody>
      </p:sp>
      <p:sp>
        <p:nvSpPr>
          <p:cNvPr id="15" name="Google Shape;15;p27"/>
          <p:cNvSpPr txBox="1">
            <a:spLocks noGrp="1"/>
          </p:cNvSpPr>
          <p:nvPr>
            <p:ph type="ftr" idx="11"/>
          </p:nvPr>
        </p:nvSpPr>
        <p:spPr>
          <a:xfrm>
            <a:off x="3124200" y="6356351"/>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Verdana"/>
              <a:buNone/>
              <a:defRPr/>
            </a:lvl1pPr>
            <a:lvl2pPr lvl="1" algn="l">
              <a:spcBef>
                <a:spcPts val="0"/>
              </a:spcBef>
              <a:spcAft>
                <a:spcPts val="0"/>
              </a:spcAft>
              <a:buClr>
                <a:schemeClr val="dk1"/>
              </a:buClr>
              <a:buSzPts val="1400"/>
              <a:buFont typeface="Verdana"/>
              <a:buNone/>
              <a:defRPr/>
            </a:lvl2pPr>
            <a:lvl3pPr lvl="2" algn="l">
              <a:spcBef>
                <a:spcPts val="0"/>
              </a:spcBef>
              <a:spcAft>
                <a:spcPts val="0"/>
              </a:spcAft>
              <a:buClr>
                <a:schemeClr val="dk1"/>
              </a:buClr>
              <a:buSzPts val="1400"/>
              <a:buFont typeface="Verdana"/>
              <a:buNone/>
              <a:defRPr/>
            </a:lvl3pPr>
            <a:lvl4pPr lvl="3" algn="l">
              <a:spcBef>
                <a:spcPts val="0"/>
              </a:spcBef>
              <a:spcAft>
                <a:spcPts val="0"/>
              </a:spcAft>
              <a:buClr>
                <a:schemeClr val="dk1"/>
              </a:buClr>
              <a:buSzPts val="1400"/>
              <a:buFont typeface="Verdana"/>
              <a:buNone/>
              <a:defRPr/>
            </a:lvl4pPr>
            <a:lvl5pPr lvl="4" algn="l">
              <a:spcBef>
                <a:spcPts val="0"/>
              </a:spcBef>
              <a:spcAft>
                <a:spcPts val="0"/>
              </a:spcAft>
              <a:buClr>
                <a:schemeClr val="dk1"/>
              </a:buClr>
              <a:buSzPts val="1400"/>
              <a:buFont typeface="Verdana"/>
              <a:buNone/>
              <a:defRPr/>
            </a:lvl5pPr>
            <a:lvl6pPr lvl="5" algn="l">
              <a:spcBef>
                <a:spcPts val="0"/>
              </a:spcBef>
              <a:spcAft>
                <a:spcPts val="0"/>
              </a:spcAft>
              <a:buClr>
                <a:schemeClr val="dk1"/>
              </a:buClr>
              <a:buSzPts val="1400"/>
              <a:buFont typeface="Verdana"/>
              <a:buNone/>
              <a:defRPr/>
            </a:lvl6pPr>
            <a:lvl7pPr lvl="6" algn="l">
              <a:spcBef>
                <a:spcPts val="0"/>
              </a:spcBef>
              <a:spcAft>
                <a:spcPts val="0"/>
              </a:spcAft>
              <a:buClr>
                <a:schemeClr val="dk1"/>
              </a:buClr>
              <a:buSzPts val="1400"/>
              <a:buFont typeface="Verdana"/>
              <a:buNone/>
              <a:defRPr/>
            </a:lvl7pPr>
            <a:lvl8pPr lvl="7" algn="l">
              <a:spcBef>
                <a:spcPts val="0"/>
              </a:spcBef>
              <a:spcAft>
                <a:spcPts val="0"/>
              </a:spcAft>
              <a:buClr>
                <a:schemeClr val="dk1"/>
              </a:buClr>
              <a:buSzPts val="1400"/>
              <a:buFont typeface="Verdana"/>
              <a:buNone/>
              <a:defRPr/>
            </a:lvl8pPr>
            <a:lvl9pPr lvl="8" algn="l">
              <a:spcBef>
                <a:spcPts val="0"/>
              </a:spcBef>
              <a:spcAft>
                <a:spcPts val="0"/>
              </a:spcAft>
              <a:buClr>
                <a:schemeClr val="dk1"/>
              </a:buClr>
              <a:buSzPts val="1400"/>
              <a:buFont typeface="Verdana"/>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
        <p:cNvGrpSpPr/>
        <p:nvPr/>
      </p:nvGrpSpPr>
      <p:grpSpPr>
        <a:xfrm>
          <a:off x="0" y="0"/>
          <a:ext cx="0" cy="0"/>
          <a:chOff x="0" y="0"/>
          <a:chExt cx="0" cy="0"/>
        </a:xfrm>
      </p:grpSpPr>
      <p:pic>
        <p:nvPicPr>
          <p:cNvPr id="17" name="Google Shape;17;p28" descr="Background 5Trans.jpg"/>
          <p:cNvPicPr preferRelativeResize="0"/>
          <p:nvPr/>
        </p:nvPicPr>
        <p:blipFill rotWithShape="1">
          <a:blip r:embed="rId2">
            <a:alphaModFix/>
          </a:blip>
          <a:srcRect/>
          <a:stretch/>
        </p:blipFill>
        <p:spPr>
          <a:xfrm>
            <a:off x="0" y="0"/>
            <a:ext cx="9144000" cy="6858000"/>
          </a:xfrm>
          <a:prstGeom prst="rect">
            <a:avLst/>
          </a:prstGeom>
          <a:noFill/>
          <a:ln>
            <a:noFill/>
          </a:ln>
        </p:spPr>
      </p:pic>
      <p:pic>
        <p:nvPicPr>
          <p:cNvPr id="18" name="Google Shape;18;p28" descr="Amery Hill School Logo - Reversed2.png"/>
          <p:cNvPicPr preferRelativeResize="0"/>
          <p:nvPr/>
        </p:nvPicPr>
        <p:blipFill rotWithShape="1">
          <a:blip r:embed="rId3">
            <a:alphaModFix/>
          </a:blip>
          <a:srcRect/>
          <a:stretch/>
        </p:blipFill>
        <p:spPr>
          <a:xfrm>
            <a:off x="323851" y="5499100"/>
            <a:ext cx="1079897" cy="1138238"/>
          </a:xfrm>
          <a:prstGeom prst="rect">
            <a:avLst/>
          </a:prstGeom>
          <a:noFill/>
          <a:ln>
            <a:noFill/>
          </a:ln>
        </p:spPr>
      </p:pic>
      <p:sp>
        <p:nvSpPr>
          <p:cNvPr id="19" name="Google Shape;19;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400"/>
              <a:buFont typeface="Candara"/>
              <a:buNone/>
              <a:defRPr sz="3300">
                <a:solidFill>
                  <a:schemeClr val="lt1"/>
                </a:solidFill>
                <a:latin typeface="Candara"/>
                <a:ea typeface="Candara"/>
                <a:cs typeface="Candara"/>
                <a:sym typeface="Candar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8"/>
          <p:cNvSpPr txBox="1">
            <a:spLocks noGrp="1"/>
          </p:cNvSpPr>
          <p:nvPr>
            <p:ph type="body" idx="1"/>
          </p:nvPr>
        </p:nvSpPr>
        <p:spPr>
          <a:xfrm>
            <a:off x="457200" y="1600202"/>
            <a:ext cx="8229600" cy="4525963"/>
          </a:xfrm>
          <a:prstGeom prst="rect">
            <a:avLst/>
          </a:prstGeom>
          <a:noFill/>
          <a:ln>
            <a:noFill/>
          </a:ln>
        </p:spPr>
        <p:txBody>
          <a:bodyPr spcFirstLastPara="1" wrap="square" lIns="91425" tIns="45700" rIns="91425" bIns="45700" anchor="t" anchorCtr="0">
            <a:normAutofit/>
          </a:bodyPr>
          <a:lstStyle>
            <a:lvl1pPr marL="342900" lvl="0" indent="-323850" algn="l">
              <a:lnSpc>
                <a:spcPct val="100000"/>
              </a:lnSpc>
              <a:spcBef>
                <a:spcPts val="480"/>
              </a:spcBef>
              <a:spcAft>
                <a:spcPts val="0"/>
              </a:spcAft>
              <a:buClr>
                <a:schemeClr val="lt1"/>
              </a:buClr>
              <a:buSzPts val="3200"/>
              <a:buChar char="•"/>
              <a:defRPr sz="2100">
                <a:solidFill>
                  <a:schemeClr val="lt1"/>
                </a:solidFill>
                <a:latin typeface="Candara"/>
                <a:ea typeface="Candara"/>
                <a:cs typeface="Candara"/>
                <a:sym typeface="Candara"/>
              </a:defRPr>
            </a:lvl1pPr>
            <a:lvl2pPr marL="685800" lvl="1" indent="-304800" algn="l">
              <a:lnSpc>
                <a:spcPct val="100000"/>
              </a:lnSpc>
              <a:spcBef>
                <a:spcPts val="420"/>
              </a:spcBef>
              <a:spcAft>
                <a:spcPts val="0"/>
              </a:spcAft>
              <a:buClr>
                <a:schemeClr val="lt1"/>
              </a:buClr>
              <a:buSzPts val="2800"/>
              <a:buChar char="–"/>
              <a:defRPr>
                <a:solidFill>
                  <a:schemeClr val="lt1"/>
                </a:solidFill>
                <a:latin typeface="Candara"/>
                <a:ea typeface="Candara"/>
                <a:cs typeface="Candara"/>
                <a:sym typeface="Candara"/>
              </a:defRPr>
            </a:lvl2pPr>
            <a:lvl3pPr marL="1028700" lvl="2" indent="-285750" algn="l">
              <a:lnSpc>
                <a:spcPct val="100000"/>
              </a:lnSpc>
              <a:spcBef>
                <a:spcPts val="360"/>
              </a:spcBef>
              <a:spcAft>
                <a:spcPts val="0"/>
              </a:spcAft>
              <a:buClr>
                <a:schemeClr val="lt1"/>
              </a:buClr>
              <a:buSzPts val="2400"/>
              <a:buChar char="•"/>
              <a:defRPr>
                <a:solidFill>
                  <a:schemeClr val="lt1"/>
                </a:solidFill>
                <a:latin typeface="Candara"/>
                <a:ea typeface="Candara"/>
                <a:cs typeface="Candara"/>
                <a:sym typeface="Candara"/>
              </a:defRPr>
            </a:lvl3pPr>
            <a:lvl4pPr marL="1371600" lvl="3" indent="-266700" algn="l">
              <a:lnSpc>
                <a:spcPct val="100000"/>
              </a:lnSpc>
              <a:spcBef>
                <a:spcPts val="300"/>
              </a:spcBef>
              <a:spcAft>
                <a:spcPts val="0"/>
              </a:spcAft>
              <a:buClr>
                <a:schemeClr val="lt1"/>
              </a:buClr>
              <a:buSzPts val="2000"/>
              <a:buChar char="–"/>
              <a:defRPr>
                <a:solidFill>
                  <a:schemeClr val="lt1"/>
                </a:solidFill>
                <a:latin typeface="Candara"/>
                <a:ea typeface="Candara"/>
                <a:cs typeface="Candara"/>
                <a:sym typeface="Candara"/>
              </a:defRPr>
            </a:lvl4pPr>
            <a:lvl5pPr marL="1714500" lvl="4" indent="-266700" algn="l">
              <a:lnSpc>
                <a:spcPct val="100000"/>
              </a:lnSpc>
              <a:spcBef>
                <a:spcPts val="300"/>
              </a:spcBef>
              <a:spcAft>
                <a:spcPts val="0"/>
              </a:spcAft>
              <a:buClr>
                <a:schemeClr val="lt1"/>
              </a:buClr>
              <a:buSzPts val="2000"/>
              <a:buChar char="»"/>
              <a:defRPr>
                <a:solidFill>
                  <a:schemeClr val="lt1"/>
                </a:solidFill>
                <a:latin typeface="Candara"/>
                <a:ea typeface="Candara"/>
                <a:cs typeface="Candara"/>
                <a:sym typeface="Candara"/>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29"/>
          <p:cNvSpPr txBox="1">
            <a:spLocks noGrp="1"/>
          </p:cNvSpPr>
          <p:nvPr>
            <p:ph type="title"/>
          </p:nvPr>
        </p:nvSpPr>
        <p:spPr>
          <a:xfrm>
            <a:off x="722313" y="4406902"/>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3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342900" lvl="0" indent="-171450" algn="l">
              <a:lnSpc>
                <a:spcPct val="100000"/>
              </a:lnSpc>
              <a:spcBef>
                <a:spcPts val="300"/>
              </a:spcBef>
              <a:spcAft>
                <a:spcPts val="0"/>
              </a:spcAft>
              <a:buClr>
                <a:srgbClr val="888888"/>
              </a:buClr>
              <a:buSzPts val="2000"/>
              <a:buNone/>
              <a:defRPr sz="1500">
                <a:solidFill>
                  <a:srgbClr val="888888"/>
                </a:solidFill>
              </a:defRPr>
            </a:lvl1pPr>
            <a:lvl2pPr marL="685800" lvl="1" indent="-171450" algn="l">
              <a:lnSpc>
                <a:spcPct val="100000"/>
              </a:lnSpc>
              <a:spcBef>
                <a:spcPts val="270"/>
              </a:spcBef>
              <a:spcAft>
                <a:spcPts val="0"/>
              </a:spcAft>
              <a:buClr>
                <a:srgbClr val="888888"/>
              </a:buClr>
              <a:buSzPts val="1800"/>
              <a:buNone/>
              <a:defRPr sz="1350">
                <a:solidFill>
                  <a:srgbClr val="888888"/>
                </a:solidFill>
              </a:defRPr>
            </a:lvl2pPr>
            <a:lvl3pPr marL="1028700" lvl="2" indent="-171450" algn="l">
              <a:lnSpc>
                <a:spcPct val="100000"/>
              </a:lnSpc>
              <a:spcBef>
                <a:spcPts val="240"/>
              </a:spcBef>
              <a:spcAft>
                <a:spcPts val="0"/>
              </a:spcAft>
              <a:buClr>
                <a:srgbClr val="888888"/>
              </a:buClr>
              <a:buSzPts val="1600"/>
              <a:buNone/>
              <a:defRPr sz="1200">
                <a:solidFill>
                  <a:srgbClr val="888888"/>
                </a:solidFill>
              </a:defRPr>
            </a:lvl3pPr>
            <a:lvl4pPr marL="1371600" lvl="3" indent="-171450" algn="l">
              <a:lnSpc>
                <a:spcPct val="100000"/>
              </a:lnSpc>
              <a:spcBef>
                <a:spcPts val="210"/>
              </a:spcBef>
              <a:spcAft>
                <a:spcPts val="0"/>
              </a:spcAft>
              <a:buClr>
                <a:srgbClr val="888888"/>
              </a:buClr>
              <a:buSzPts val="1400"/>
              <a:buNone/>
              <a:defRPr sz="1050">
                <a:solidFill>
                  <a:srgbClr val="888888"/>
                </a:solidFill>
              </a:defRPr>
            </a:lvl4pPr>
            <a:lvl5pPr marL="1714500" lvl="4" indent="-171450" algn="l">
              <a:lnSpc>
                <a:spcPct val="100000"/>
              </a:lnSpc>
              <a:spcBef>
                <a:spcPts val="210"/>
              </a:spcBef>
              <a:spcAft>
                <a:spcPts val="0"/>
              </a:spcAft>
              <a:buClr>
                <a:srgbClr val="888888"/>
              </a:buClr>
              <a:buSzPts val="1400"/>
              <a:buNone/>
              <a:defRPr sz="1050">
                <a:solidFill>
                  <a:srgbClr val="888888"/>
                </a:solidFill>
              </a:defRPr>
            </a:lvl5pPr>
            <a:lvl6pPr marL="2057400" lvl="5" indent="-171450" algn="l">
              <a:lnSpc>
                <a:spcPct val="100000"/>
              </a:lnSpc>
              <a:spcBef>
                <a:spcPts val="210"/>
              </a:spcBef>
              <a:spcAft>
                <a:spcPts val="0"/>
              </a:spcAft>
              <a:buClr>
                <a:srgbClr val="888888"/>
              </a:buClr>
              <a:buSzPts val="1400"/>
              <a:buNone/>
              <a:defRPr sz="1050">
                <a:solidFill>
                  <a:srgbClr val="888888"/>
                </a:solidFill>
              </a:defRPr>
            </a:lvl6pPr>
            <a:lvl7pPr marL="2400300" lvl="6" indent="-171450" algn="l">
              <a:lnSpc>
                <a:spcPct val="100000"/>
              </a:lnSpc>
              <a:spcBef>
                <a:spcPts val="210"/>
              </a:spcBef>
              <a:spcAft>
                <a:spcPts val="0"/>
              </a:spcAft>
              <a:buClr>
                <a:srgbClr val="888888"/>
              </a:buClr>
              <a:buSzPts val="1400"/>
              <a:buNone/>
              <a:defRPr sz="1050">
                <a:solidFill>
                  <a:srgbClr val="888888"/>
                </a:solidFill>
              </a:defRPr>
            </a:lvl7pPr>
            <a:lvl8pPr marL="2743200" lvl="7" indent="-171450" algn="l">
              <a:lnSpc>
                <a:spcPct val="100000"/>
              </a:lnSpc>
              <a:spcBef>
                <a:spcPts val="210"/>
              </a:spcBef>
              <a:spcAft>
                <a:spcPts val="0"/>
              </a:spcAft>
              <a:buClr>
                <a:srgbClr val="888888"/>
              </a:buClr>
              <a:buSzPts val="1400"/>
              <a:buNone/>
              <a:defRPr sz="1050">
                <a:solidFill>
                  <a:srgbClr val="888888"/>
                </a:solidFill>
              </a:defRPr>
            </a:lvl8pPr>
            <a:lvl9pPr marL="3086100" lvl="8" indent="-171450" algn="l">
              <a:lnSpc>
                <a:spcPct val="100000"/>
              </a:lnSpc>
              <a:spcBef>
                <a:spcPts val="210"/>
              </a:spcBef>
              <a:spcAft>
                <a:spcPts val="0"/>
              </a:spcAft>
              <a:buClr>
                <a:srgbClr val="888888"/>
              </a:buClr>
              <a:buSzPts val="1400"/>
              <a:buNone/>
              <a:defRPr sz="1050">
                <a:solidFill>
                  <a:srgbClr val="888888"/>
                </a:solidFill>
              </a:defRPr>
            </a:lvl9pPr>
          </a:lstStyle>
          <a:p>
            <a:endParaRPr/>
          </a:p>
        </p:txBody>
      </p:sp>
      <p:sp>
        <p:nvSpPr>
          <p:cNvPr id="24" name="Google Shape;24;p29"/>
          <p:cNvSpPr txBox="1">
            <a:spLocks noGrp="1"/>
          </p:cNvSpPr>
          <p:nvPr>
            <p:ph type="dt" idx="10"/>
          </p:nvPr>
        </p:nvSpPr>
        <p:spPr>
          <a:xfrm>
            <a:off x="457200" y="6356351"/>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Verdana"/>
              <a:buNone/>
              <a:defRPr/>
            </a:lvl1pPr>
            <a:lvl2pPr lvl="1" algn="l">
              <a:spcBef>
                <a:spcPts val="0"/>
              </a:spcBef>
              <a:spcAft>
                <a:spcPts val="0"/>
              </a:spcAft>
              <a:buClr>
                <a:schemeClr val="dk1"/>
              </a:buClr>
              <a:buSzPts val="1400"/>
              <a:buNone/>
              <a:defRPr/>
            </a:lvl2pPr>
            <a:lvl3pPr lvl="2" algn="l">
              <a:spcBef>
                <a:spcPts val="0"/>
              </a:spcBef>
              <a:spcAft>
                <a:spcPts val="0"/>
              </a:spcAft>
              <a:buClr>
                <a:schemeClr val="dk1"/>
              </a:buClr>
              <a:buSzPts val="1400"/>
              <a:buNone/>
              <a:defRPr/>
            </a:lvl3pPr>
            <a:lvl4pPr lvl="3" algn="l">
              <a:spcBef>
                <a:spcPts val="0"/>
              </a:spcBef>
              <a:spcAft>
                <a:spcPts val="0"/>
              </a:spcAft>
              <a:buClr>
                <a:schemeClr val="dk1"/>
              </a:buClr>
              <a:buSzPts val="1400"/>
              <a:buNone/>
              <a:defRPr/>
            </a:lvl4pPr>
            <a:lvl5pPr lvl="4" algn="l">
              <a:spcBef>
                <a:spcPts val="0"/>
              </a:spcBef>
              <a:spcAft>
                <a:spcPts val="0"/>
              </a:spcAft>
              <a:buClr>
                <a:schemeClr val="dk1"/>
              </a:buClr>
              <a:buSzPts val="1400"/>
              <a:buNone/>
              <a:defRPr/>
            </a:lvl5pPr>
            <a:lvl6pPr lvl="5" algn="l">
              <a:spcBef>
                <a:spcPts val="0"/>
              </a:spcBef>
              <a:spcAft>
                <a:spcPts val="0"/>
              </a:spcAft>
              <a:buClr>
                <a:schemeClr val="dk1"/>
              </a:buClr>
              <a:buSzPts val="1400"/>
              <a:buNone/>
              <a:defRPr/>
            </a:lvl6pPr>
            <a:lvl7pPr lvl="6" algn="l">
              <a:spcBef>
                <a:spcPts val="0"/>
              </a:spcBef>
              <a:spcAft>
                <a:spcPts val="0"/>
              </a:spcAft>
              <a:buClr>
                <a:schemeClr val="dk1"/>
              </a:buClr>
              <a:buSzPts val="1400"/>
              <a:buNone/>
              <a:defRPr/>
            </a:lvl7pPr>
            <a:lvl8pPr lvl="7" algn="l">
              <a:spcBef>
                <a:spcPts val="0"/>
              </a:spcBef>
              <a:spcAft>
                <a:spcPts val="0"/>
              </a:spcAft>
              <a:buClr>
                <a:schemeClr val="dk1"/>
              </a:buClr>
              <a:buSzPts val="1400"/>
              <a:buNone/>
              <a:defRPr/>
            </a:lvl8pPr>
            <a:lvl9pPr lvl="8" algn="l">
              <a:spcBef>
                <a:spcPts val="0"/>
              </a:spcBef>
              <a:spcAft>
                <a:spcPts val="0"/>
              </a:spcAft>
              <a:buClr>
                <a:schemeClr val="dk1"/>
              </a:buClr>
              <a:buSzPts val="1400"/>
              <a:buNone/>
              <a:defRPr/>
            </a:lvl9pPr>
          </a:lstStyle>
          <a:p>
            <a:endParaRPr/>
          </a:p>
        </p:txBody>
      </p:sp>
      <p:sp>
        <p:nvSpPr>
          <p:cNvPr id="25" name="Google Shape;25;p29"/>
          <p:cNvSpPr txBox="1">
            <a:spLocks noGrp="1"/>
          </p:cNvSpPr>
          <p:nvPr>
            <p:ph type="ftr" idx="11"/>
          </p:nvPr>
        </p:nvSpPr>
        <p:spPr>
          <a:xfrm>
            <a:off x="3124200" y="6356351"/>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Verdana"/>
              <a:buNone/>
              <a:defRPr/>
            </a:lvl1pPr>
            <a:lvl2pPr lvl="1" algn="l">
              <a:spcBef>
                <a:spcPts val="0"/>
              </a:spcBef>
              <a:spcAft>
                <a:spcPts val="0"/>
              </a:spcAft>
              <a:buClr>
                <a:schemeClr val="dk1"/>
              </a:buClr>
              <a:buSzPts val="1400"/>
              <a:buNone/>
              <a:defRPr/>
            </a:lvl2pPr>
            <a:lvl3pPr lvl="2" algn="l">
              <a:spcBef>
                <a:spcPts val="0"/>
              </a:spcBef>
              <a:spcAft>
                <a:spcPts val="0"/>
              </a:spcAft>
              <a:buClr>
                <a:schemeClr val="dk1"/>
              </a:buClr>
              <a:buSzPts val="1400"/>
              <a:buNone/>
              <a:defRPr/>
            </a:lvl3pPr>
            <a:lvl4pPr lvl="3" algn="l">
              <a:spcBef>
                <a:spcPts val="0"/>
              </a:spcBef>
              <a:spcAft>
                <a:spcPts val="0"/>
              </a:spcAft>
              <a:buClr>
                <a:schemeClr val="dk1"/>
              </a:buClr>
              <a:buSzPts val="1400"/>
              <a:buNone/>
              <a:defRPr/>
            </a:lvl4pPr>
            <a:lvl5pPr lvl="4" algn="l">
              <a:spcBef>
                <a:spcPts val="0"/>
              </a:spcBef>
              <a:spcAft>
                <a:spcPts val="0"/>
              </a:spcAft>
              <a:buClr>
                <a:schemeClr val="dk1"/>
              </a:buClr>
              <a:buSzPts val="1400"/>
              <a:buNone/>
              <a:defRPr/>
            </a:lvl5pPr>
            <a:lvl6pPr lvl="5" algn="l">
              <a:spcBef>
                <a:spcPts val="0"/>
              </a:spcBef>
              <a:spcAft>
                <a:spcPts val="0"/>
              </a:spcAft>
              <a:buClr>
                <a:schemeClr val="dk1"/>
              </a:buClr>
              <a:buSzPts val="1400"/>
              <a:buNone/>
              <a:defRPr/>
            </a:lvl6pPr>
            <a:lvl7pPr lvl="6" algn="l">
              <a:spcBef>
                <a:spcPts val="0"/>
              </a:spcBef>
              <a:spcAft>
                <a:spcPts val="0"/>
              </a:spcAft>
              <a:buClr>
                <a:schemeClr val="dk1"/>
              </a:buClr>
              <a:buSzPts val="1400"/>
              <a:buNone/>
              <a:defRPr/>
            </a:lvl7pPr>
            <a:lvl8pPr lvl="7" algn="l">
              <a:spcBef>
                <a:spcPts val="0"/>
              </a:spcBef>
              <a:spcAft>
                <a:spcPts val="0"/>
              </a:spcAft>
              <a:buClr>
                <a:schemeClr val="dk1"/>
              </a:buClr>
              <a:buSzPts val="1400"/>
              <a:buNone/>
              <a:defRPr/>
            </a:lvl8pPr>
            <a:lvl9pPr lvl="8" algn="l">
              <a:spcBef>
                <a:spcPts val="0"/>
              </a:spcBef>
              <a:spcAft>
                <a:spcPts val="0"/>
              </a:spcAft>
              <a:buClr>
                <a:schemeClr val="dk1"/>
              </a:buClr>
              <a:buSzPts val="1400"/>
              <a:buNone/>
              <a:defRPr/>
            </a:lvl9pPr>
          </a:lstStyle>
          <a:p>
            <a:endParaRPr/>
          </a:p>
        </p:txBody>
      </p:sp>
      <p:sp>
        <p:nvSpPr>
          <p:cNvPr id="26" name="Google Shape;26;p29"/>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1pPr>
            <a:lvl2pPr marL="0" marR="0" lvl="1"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2pPr>
            <a:lvl3pPr marL="0" marR="0" lvl="2"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3pPr>
            <a:lvl4pPr marL="0" marR="0" lvl="3"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4pPr>
            <a:lvl5pPr marL="0" marR="0" lvl="4"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5pPr>
            <a:lvl6pPr marL="0" marR="0" lvl="5"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6pPr>
            <a:lvl7pPr marL="0" marR="0" lvl="6"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7pPr>
            <a:lvl8pPr marL="0" marR="0" lvl="7"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8pPr>
            <a:lvl9pPr marL="0" marR="0" lvl="8"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0"/>
          <p:cNvSpPr txBox="1">
            <a:spLocks noGrp="1"/>
          </p:cNvSpPr>
          <p:nvPr>
            <p:ph type="body" idx="1"/>
          </p:nvPr>
        </p:nvSpPr>
        <p:spPr>
          <a:xfrm>
            <a:off x="457200" y="1600202"/>
            <a:ext cx="4038600" cy="4525963"/>
          </a:xfrm>
          <a:prstGeom prst="rect">
            <a:avLst/>
          </a:prstGeom>
          <a:noFill/>
          <a:ln>
            <a:noFill/>
          </a:ln>
        </p:spPr>
        <p:txBody>
          <a:bodyPr spcFirstLastPara="1" wrap="square" lIns="91425" tIns="45700" rIns="91425" bIns="45700" anchor="t" anchorCtr="0">
            <a:normAutofit/>
          </a:bodyPr>
          <a:lstStyle>
            <a:lvl1pPr marL="342900" lvl="0" indent="-304800" algn="l">
              <a:lnSpc>
                <a:spcPct val="100000"/>
              </a:lnSpc>
              <a:spcBef>
                <a:spcPts val="420"/>
              </a:spcBef>
              <a:spcAft>
                <a:spcPts val="0"/>
              </a:spcAft>
              <a:buClr>
                <a:schemeClr val="dk1"/>
              </a:buClr>
              <a:buSzPts val="2800"/>
              <a:buChar char="•"/>
              <a:defRPr sz="2100"/>
            </a:lvl1pPr>
            <a:lvl2pPr marL="685800" lvl="1" indent="-285750" algn="l">
              <a:lnSpc>
                <a:spcPct val="100000"/>
              </a:lnSpc>
              <a:spcBef>
                <a:spcPts val="360"/>
              </a:spcBef>
              <a:spcAft>
                <a:spcPts val="0"/>
              </a:spcAft>
              <a:buClr>
                <a:schemeClr val="dk1"/>
              </a:buClr>
              <a:buSzPts val="2400"/>
              <a:buChar char="–"/>
              <a:defRPr sz="1800"/>
            </a:lvl2pPr>
            <a:lvl3pPr marL="1028700" lvl="2" indent="-266700" algn="l">
              <a:lnSpc>
                <a:spcPct val="100000"/>
              </a:lnSpc>
              <a:spcBef>
                <a:spcPts val="300"/>
              </a:spcBef>
              <a:spcAft>
                <a:spcPts val="0"/>
              </a:spcAft>
              <a:buClr>
                <a:schemeClr val="dk1"/>
              </a:buClr>
              <a:buSzPts val="2000"/>
              <a:buChar char="•"/>
              <a:defRPr sz="1500"/>
            </a:lvl3pPr>
            <a:lvl4pPr marL="1371600" lvl="3" indent="-257175" algn="l">
              <a:lnSpc>
                <a:spcPct val="100000"/>
              </a:lnSpc>
              <a:spcBef>
                <a:spcPts val="270"/>
              </a:spcBef>
              <a:spcAft>
                <a:spcPts val="0"/>
              </a:spcAft>
              <a:buClr>
                <a:schemeClr val="dk1"/>
              </a:buClr>
              <a:buSzPts val="1800"/>
              <a:buChar char="–"/>
              <a:defRPr sz="1350"/>
            </a:lvl4pPr>
            <a:lvl5pPr marL="1714500" lvl="4" indent="-257175" algn="l">
              <a:lnSpc>
                <a:spcPct val="100000"/>
              </a:lnSpc>
              <a:spcBef>
                <a:spcPts val="270"/>
              </a:spcBef>
              <a:spcAft>
                <a:spcPts val="0"/>
              </a:spcAft>
              <a:buClr>
                <a:schemeClr val="dk1"/>
              </a:buClr>
              <a:buSzPts val="1800"/>
              <a:buChar char="»"/>
              <a:defRPr sz="1350"/>
            </a:lvl5pPr>
            <a:lvl6pPr marL="2057400" lvl="5" indent="-257175" algn="l">
              <a:lnSpc>
                <a:spcPct val="100000"/>
              </a:lnSpc>
              <a:spcBef>
                <a:spcPts val="270"/>
              </a:spcBef>
              <a:spcAft>
                <a:spcPts val="0"/>
              </a:spcAft>
              <a:buClr>
                <a:schemeClr val="dk1"/>
              </a:buClr>
              <a:buSzPts val="1800"/>
              <a:buChar char="•"/>
              <a:defRPr sz="1350"/>
            </a:lvl6pPr>
            <a:lvl7pPr marL="2400300" lvl="6" indent="-257175" algn="l">
              <a:lnSpc>
                <a:spcPct val="100000"/>
              </a:lnSpc>
              <a:spcBef>
                <a:spcPts val="270"/>
              </a:spcBef>
              <a:spcAft>
                <a:spcPts val="0"/>
              </a:spcAft>
              <a:buClr>
                <a:schemeClr val="dk1"/>
              </a:buClr>
              <a:buSzPts val="1800"/>
              <a:buChar char="•"/>
              <a:defRPr sz="1350"/>
            </a:lvl7pPr>
            <a:lvl8pPr marL="2743200" lvl="7" indent="-257175" algn="l">
              <a:lnSpc>
                <a:spcPct val="100000"/>
              </a:lnSpc>
              <a:spcBef>
                <a:spcPts val="270"/>
              </a:spcBef>
              <a:spcAft>
                <a:spcPts val="0"/>
              </a:spcAft>
              <a:buClr>
                <a:schemeClr val="dk1"/>
              </a:buClr>
              <a:buSzPts val="1800"/>
              <a:buChar char="•"/>
              <a:defRPr sz="1350"/>
            </a:lvl8pPr>
            <a:lvl9pPr marL="3086100" lvl="8" indent="-257175" algn="l">
              <a:lnSpc>
                <a:spcPct val="100000"/>
              </a:lnSpc>
              <a:spcBef>
                <a:spcPts val="270"/>
              </a:spcBef>
              <a:spcAft>
                <a:spcPts val="0"/>
              </a:spcAft>
              <a:buClr>
                <a:schemeClr val="dk1"/>
              </a:buClr>
              <a:buSzPts val="1800"/>
              <a:buChar char="•"/>
              <a:defRPr sz="1350"/>
            </a:lvl9pPr>
          </a:lstStyle>
          <a:p>
            <a:endParaRPr/>
          </a:p>
        </p:txBody>
      </p:sp>
      <p:sp>
        <p:nvSpPr>
          <p:cNvPr id="30" name="Google Shape;30;p30"/>
          <p:cNvSpPr txBox="1">
            <a:spLocks noGrp="1"/>
          </p:cNvSpPr>
          <p:nvPr>
            <p:ph type="body" idx="2"/>
          </p:nvPr>
        </p:nvSpPr>
        <p:spPr>
          <a:xfrm>
            <a:off x="4648200" y="1600202"/>
            <a:ext cx="4038600" cy="4525963"/>
          </a:xfrm>
          <a:prstGeom prst="rect">
            <a:avLst/>
          </a:prstGeom>
          <a:noFill/>
          <a:ln>
            <a:noFill/>
          </a:ln>
        </p:spPr>
        <p:txBody>
          <a:bodyPr spcFirstLastPara="1" wrap="square" lIns="91425" tIns="45700" rIns="91425" bIns="45700" anchor="t" anchorCtr="0">
            <a:normAutofit/>
          </a:bodyPr>
          <a:lstStyle>
            <a:lvl1pPr marL="342900" lvl="0" indent="-304800" algn="l">
              <a:lnSpc>
                <a:spcPct val="100000"/>
              </a:lnSpc>
              <a:spcBef>
                <a:spcPts val="420"/>
              </a:spcBef>
              <a:spcAft>
                <a:spcPts val="0"/>
              </a:spcAft>
              <a:buClr>
                <a:schemeClr val="dk1"/>
              </a:buClr>
              <a:buSzPts val="2800"/>
              <a:buChar char="•"/>
              <a:defRPr sz="2100"/>
            </a:lvl1pPr>
            <a:lvl2pPr marL="685800" lvl="1" indent="-285750" algn="l">
              <a:lnSpc>
                <a:spcPct val="100000"/>
              </a:lnSpc>
              <a:spcBef>
                <a:spcPts val="360"/>
              </a:spcBef>
              <a:spcAft>
                <a:spcPts val="0"/>
              </a:spcAft>
              <a:buClr>
                <a:schemeClr val="dk1"/>
              </a:buClr>
              <a:buSzPts val="2400"/>
              <a:buChar char="–"/>
              <a:defRPr sz="1800"/>
            </a:lvl2pPr>
            <a:lvl3pPr marL="1028700" lvl="2" indent="-266700" algn="l">
              <a:lnSpc>
                <a:spcPct val="100000"/>
              </a:lnSpc>
              <a:spcBef>
                <a:spcPts val="300"/>
              </a:spcBef>
              <a:spcAft>
                <a:spcPts val="0"/>
              </a:spcAft>
              <a:buClr>
                <a:schemeClr val="dk1"/>
              </a:buClr>
              <a:buSzPts val="2000"/>
              <a:buChar char="•"/>
              <a:defRPr sz="1500"/>
            </a:lvl3pPr>
            <a:lvl4pPr marL="1371600" lvl="3" indent="-257175" algn="l">
              <a:lnSpc>
                <a:spcPct val="100000"/>
              </a:lnSpc>
              <a:spcBef>
                <a:spcPts val="270"/>
              </a:spcBef>
              <a:spcAft>
                <a:spcPts val="0"/>
              </a:spcAft>
              <a:buClr>
                <a:schemeClr val="dk1"/>
              </a:buClr>
              <a:buSzPts val="1800"/>
              <a:buChar char="–"/>
              <a:defRPr sz="1350"/>
            </a:lvl4pPr>
            <a:lvl5pPr marL="1714500" lvl="4" indent="-257175" algn="l">
              <a:lnSpc>
                <a:spcPct val="100000"/>
              </a:lnSpc>
              <a:spcBef>
                <a:spcPts val="270"/>
              </a:spcBef>
              <a:spcAft>
                <a:spcPts val="0"/>
              </a:spcAft>
              <a:buClr>
                <a:schemeClr val="dk1"/>
              </a:buClr>
              <a:buSzPts val="1800"/>
              <a:buChar char="»"/>
              <a:defRPr sz="1350"/>
            </a:lvl5pPr>
            <a:lvl6pPr marL="2057400" lvl="5" indent="-257175" algn="l">
              <a:lnSpc>
                <a:spcPct val="100000"/>
              </a:lnSpc>
              <a:spcBef>
                <a:spcPts val="270"/>
              </a:spcBef>
              <a:spcAft>
                <a:spcPts val="0"/>
              </a:spcAft>
              <a:buClr>
                <a:schemeClr val="dk1"/>
              </a:buClr>
              <a:buSzPts val="1800"/>
              <a:buChar char="•"/>
              <a:defRPr sz="1350"/>
            </a:lvl6pPr>
            <a:lvl7pPr marL="2400300" lvl="6" indent="-257175" algn="l">
              <a:lnSpc>
                <a:spcPct val="100000"/>
              </a:lnSpc>
              <a:spcBef>
                <a:spcPts val="270"/>
              </a:spcBef>
              <a:spcAft>
                <a:spcPts val="0"/>
              </a:spcAft>
              <a:buClr>
                <a:schemeClr val="dk1"/>
              </a:buClr>
              <a:buSzPts val="1800"/>
              <a:buChar char="•"/>
              <a:defRPr sz="1350"/>
            </a:lvl7pPr>
            <a:lvl8pPr marL="2743200" lvl="7" indent="-257175" algn="l">
              <a:lnSpc>
                <a:spcPct val="100000"/>
              </a:lnSpc>
              <a:spcBef>
                <a:spcPts val="270"/>
              </a:spcBef>
              <a:spcAft>
                <a:spcPts val="0"/>
              </a:spcAft>
              <a:buClr>
                <a:schemeClr val="dk1"/>
              </a:buClr>
              <a:buSzPts val="1800"/>
              <a:buChar char="•"/>
              <a:defRPr sz="1350"/>
            </a:lvl8pPr>
            <a:lvl9pPr marL="3086100" lvl="8" indent="-257175" algn="l">
              <a:lnSpc>
                <a:spcPct val="100000"/>
              </a:lnSpc>
              <a:spcBef>
                <a:spcPts val="270"/>
              </a:spcBef>
              <a:spcAft>
                <a:spcPts val="0"/>
              </a:spcAft>
              <a:buClr>
                <a:schemeClr val="dk1"/>
              </a:buClr>
              <a:buSzPts val="1800"/>
              <a:buChar char="•"/>
              <a:defRPr sz="1350"/>
            </a:lvl9pPr>
          </a:lstStyle>
          <a:p>
            <a:endParaRPr/>
          </a:p>
        </p:txBody>
      </p:sp>
      <p:sp>
        <p:nvSpPr>
          <p:cNvPr id="31" name="Google Shape;31;p30"/>
          <p:cNvSpPr txBox="1">
            <a:spLocks noGrp="1"/>
          </p:cNvSpPr>
          <p:nvPr>
            <p:ph type="dt" idx="10"/>
          </p:nvPr>
        </p:nvSpPr>
        <p:spPr>
          <a:xfrm>
            <a:off x="457200" y="6356351"/>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Verdana"/>
              <a:buNone/>
              <a:defRPr/>
            </a:lvl1pPr>
            <a:lvl2pPr lvl="1" algn="l">
              <a:spcBef>
                <a:spcPts val="0"/>
              </a:spcBef>
              <a:spcAft>
                <a:spcPts val="0"/>
              </a:spcAft>
              <a:buClr>
                <a:schemeClr val="dk1"/>
              </a:buClr>
              <a:buSzPts val="1400"/>
              <a:buNone/>
              <a:defRPr/>
            </a:lvl2pPr>
            <a:lvl3pPr lvl="2" algn="l">
              <a:spcBef>
                <a:spcPts val="0"/>
              </a:spcBef>
              <a:spcAft>
                <a:spcPts val="0"/>
              </a:spcAft>
              <a:buClr>
                <a:schemeClr val="dk1"/>
              </a:buClr>
              <a:buSzPts val="1400"/>
              <a:buNone/>
              <a:defRPr/>
            </a:lvl3pPr>
            <a:lvl4pPr lvl="3" algn="l">
              <a:spcBef>
                <a:spcPts val="0"/>
              </a:spcBef>
              <a:spcAft>
                <a:spcPts val="0"/>
              </a:spcAft>
              <a:buClr>
                <a:schemeClr val="dk1"/>
              </a:buClr>
              <a:buSzPts val="1400"/>
              <a:buNone/>
              <a:defRPr/>
            </a:lvl4pPr>
            <a:lvl5pPr lvl="4" algn="l">
              <a:spcBef>
                <a:spcPts val="0"/>
              </a:spcBef>
              <a:spcAft>
                <a:spcPts val="0"/>
              </a:spcAft>
              <a:buClr>
                <a:schemeClr val="dk1"/>
              </a:buClr>
              <a:buSzPts val="1400"/>
              <a:buNone/>
              <a:defRPr/>
            </a:lvl5pPr>
            <a:lvl6pPr lvl="5" algn="l">
              <a:spcBef>
                <a:spcPts val="0"/>
              </a:spcBef>
              <a:spcAft>
                <a:spcPts val="0"/>
              </a:spcAft>
              <a:buClr>
                <a:schemeClr val="dk1"/>
              </a:buClr>
              <a:buSzPts val="1400"/>
              <a:buNone/>
              <a:defRPr/>
            </a:lvl6pPr>
            <a:lvl7pPr lvl="6" algn="l">
              <a:spcBef>
                <a:spcPts val="0"/>
              </a:spcBef>
              <a:spcAft>
                <a:spcPts val="0"/>
              </a:spcAft>
              <a:buClr>
                <a:schemeClr val="dk1"/>
              </a:buClr>
              <a:buSzPts val="1400"/>
              <a:buNone/>
              <a:defRPr/>
            </a:lvl7pPr>
            <a:lvl8pPr lvl="7" algn="l">
              <a:spcBef>
                <a:spcPts val="0"/>
              </a:spcBef>
              <a:spcAft>
                <a:spcPts val="0"/>
              </a:spcAft>
              <a:buClr>
                <a:schemeClr val="dk1"/>
              </a:buClr>
              <a:buSzPts val="1400"/>
              <a:buNone/>
              <a:defRPr/>
            </a:lvl8pPr>
            <a:lvl9pPr lvl="8" algn="l">
              <a:spcBef>
                <a:spcPts val="0"/>
              </a:spcBef>
              <a:spcAft>
                <a:spcPts val="0"/>
              </a:spcAft>
              <a:buClr>
                <a:schemeClr val="dk1"/>
              </a:buClr>
              <a:buSzPts val="1400"/>
              <a:buNone/>
              <a:defRPr/>
            </a:lvl9pPr>
          </a:lstStyle>
          <a:p>
            <a:endParaRPr/>
          </a:p>
        </p:txBody>
      </p:sp>
      <p:sp>
        <p:nvSpPr>
          <p:cNvPr id="32" name="Google Shape;32;p30"/>
          <p:cNvSpPr txBox="1">
            <a:spLocks noGrp="1"/>
          </p:cNvSpPr>
          <p:nvPr>
            <p:ph type="ftr" idx="11"/>
          </p:nvPr>
        </p:nvSpPr>
        <p:spPr>
          <a:xfrm>
            <a:off x="3124200" y="6356351"/>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Verdana"/>
              <a:buNone/>
              <a:defRPr/>
            </a:lvl1pPr>
            <a:lvl2pPr lvl="1" algn="l">
              <a:spcBef>
                <a:spcPts val="0"/>
              </a:spcBef>
              <a:spcAft>
                <a:spcPts val="0"/>
              </a:spcAft>
              <a:buClr>
                <a:schemeClr val="dk1"/>
              </a:buClr>
              <a:buSzPts val="1400"/>
              <a:buNone/>
              <a:defRPr/>
            </a:lvl2pPr>
            <a:lvl3pPr lvl="2" algn="l">
              <a:spcBef>
                <a:spcPts val="0"/>
              </a:spcBef>
              <a:spcAft>
                <a:spcPts val="0"/>
              </a:spcAft>
              <a:buClr>
                <a:schemeClr val="dk1"/>
              </a:buClr>
              <a:buSzPts val="1400"/>
              <a:buNone/>
              <a:defRPr/>
            </a:lvl3pPr>
            <a:lvl4pPr lvl="3" algn="l">
              <a:spcBef>
                <a:spcPts val="0"/>
              </a:spcBef>
              <a:spcAft>
                <a:spcPts val="0"/>
              </a:spcAft>
              <a:buClr>
                <a:schemeClr val="dk1"/>
              </a:buClr>
              <a:buSzPts val="1400"/>
              <a:buNone/>
              <a:defRPr/>
            </a:lvl4pPr>
            <a:lvl5pPr lvl="4" algn="l">
              <a:spcBef>
                <a:spcPts val="0"/>
              </a:spcBef>
              <a:spcAft>
                <a:spcPts val="0"/>
              </a:spcAft>
              <a:buClr>
                <a:schemeClr val="dk1"/>
              </a:buClr>
              <a:buSzPts val="1400"/>
              <a:buNone/>
              <a:defRPr/>
            </a:lvl5pPr>
            <a:lvl6pPr lvl="5" algn="l">
              <a:spcBef>
                <a:spcPts val="0"/>
              </a:spcBef>
              <a:spcAft>
                <a:spcPts val="0"/>
              </a:spcAft>
              <a:buClr>
                <a:schemeClr val="dk1"/>
              </a:buClr>
              <a:buSzPts val="1400"/>
              <a:buNone/>
              <a:defRPr/>
            </a:lvl6pPr>
            <a:lvl7pPr lvl="6" algn="l">
              <a:spcBef>
                <a:spcPts val="0"/>
              </a:spcBef>
              <a:spcAft>
                <a:spcPts val="0"/>
              </a:spcAft>
              <a:buClr>
                <a:schemeClr val="dk1"/>
              </a:buClr>
              <a:buSzPts val="1400"/>
              <a:buNone/>
              <a:defRPr/>
            </a:lvl7pPr>
            <a:lvl8pPr lvl="7" algn="l">
              <a:spcBef>
                <a:spcPts val="0"/>
              </a:spcBef>
              <a:spcAft>
                <a:spcPts val="0"/>
              </a:spcAft>
              <a:buClr>
                <a:schemeClr val="dk1"/>
              </a:buClr>
              <a:buSzPts val="1400"/>
              <a:buNone/>
              <a:defRPr/>
            </a:lvl8pPr>
            <a:lvl9pPr lvl="8" algn="l">
              <a:spcBef>
                <a:spcPts val="0"/>
              </a:spcBef>
              <a:spcAft>
                <a:spcPts val="0"/>
              </a:spcAft>
              <a:buClr>
                <a:schemeClr val="dk1"/>
              </a:buClr>
              <a:buSzPts val="1400"/>
              <a:buNone/>
              <a:defRPr/>
            </a:lvl9pPr>
          </a:lstStyle>
          <a:p>
            <a:endParaRPr/>
          </a:p>
        </p:txBody>
      </p:sp>
      <p:sp>
        <p:nvSpPr>
          <p:cNvPr id="33" name="Google Shape;33;p30"/>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1pPr>
            <a:lvl2pPr marL="0" marR="0" lvl="1"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2pPr>
            <a:lvl3pPr marL="0" marR="0" lvl="2"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3pPr>
            <a:lvl4pPr marL="0" marR="0" lvl="3"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4pPr>
            <a:lvl5pPr marL="0" marR="0" lvl="4"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5pPr>
            <a:lvl6pPr marL="0" marR="0" lvl="5"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6pPr>
            <a:lvl7pPr marL="0" marR="0" lvl="6"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7pPr>
            <a:lvl8pPr marL="0" marR="0" lvl="7"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8pPr>
            <a:lvl9pPr marL="0" marR="0" lvl="8"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
        <p:cNvGrpSpPr/>
        <p:nvPr/>
      </p:nvGrpSpPr>
      <p:grpSpPr>
        <a:xfrm>
          <a:off x="0" y="0"/>
          <a:ext cx="0" cy="0"/>
          <a:chOff x="0" y="0"/>
          <a:chExt cx="0" cy="0"/>
        </a:xfrm>
      </p:grpSpPr>
      <p:sp>
        <p:nvSpPr>
          <p:cNvPr id="35" name="Google Shape;35;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342900" lvl="0" indent="-171450" algn="l">
              <a:lnSpc>
                <a:spcPct val="100000"/>
              </a:lnSpc>
              <a:spcBef>
                <a:spcPts val="360"/>
              </a:spcBef>
              <a:spcAft>
                <a:spcPts val="0"/>
              </a:spcAft>
              <a:buClr>
                <a:schemeClr val="dk1"/>
              </a:buClr>
              <a:buSzPts val="2400"/>
              <a:buNone/>
              <a:defRPr sz="1800" b="1"/>
            </a:lvl1pPr>
            <a:lvl2pPr marL="685800" lvl="1" indent="-171450" algn="l">
              <a:lnSpc>
                <a:spcPct val="100000"/>
              </a:lnSpc>
              <a:spcBef>
                <a:spcPts val="300"/>
              </a:spcBef>
              <a:spcAft>
                <a:spcPts val="0"/>
              </a:spcAft>
              <a:buClr>
                <a:schemeClr val="dk1"/>
              </a:buClr>
              <a:buSzPts val="2000"/>
              <a:buNone/>
              <a:defRPr sz="1500" b="1"/>
            </a:lvl2pPr>
            <a:lvl3pPr marL="1028700" lvl="2" indent="-171450" algn="l">
              <a:lnSpc>
                <a:spcPct val="100000"/>
              </a:lnSpc>
              <a:spcBef>
                <a:spcPts val="270"/>
              </a:spcBef>
              <a:spcAft>
                <a:spcPts val="0"/>
              </a:spcAft>
              <a:buClr>
                <a:schemeClr val="dk1"/>
              </a:buClr>
              <a:buSzPts val="1800"/>
              <a:buNone/>
              <a:defRPr sz="1350" b="1"/>
            </a:lvl3pPr>
            <a:lvl4pPr marL="1371600" lvl="3" indent="-171450" algn="l">
              <a:lnSpc>
                <a:spcPct val="100000"/>
              </a:lnSpc>
              <a:spcBef>
                <a:spcPts val="240"/>
              </a:spcBef>
              <a:spcAft>
                <a:spcPts val="0"/>
              </a:spcAft>
              <a:buClr>
                <a:schemeClr val="dk1"/>
              </a:buClr>
              <a:buSzPts val="1600"/>
              <a:buNone/>
              <a:defRPr sz="1200" b="1"/>
            </a:lvl4pPr>
            <a:lvl5pPr marL="1714500" lvl="4" indent="-171450" algn="l">
              <a:lnSpc>
                <a:spcPct val="100000"/>
              </a:lnSpc>
              <a:spcBef>
                <a:spcPts val="240"/>
              </a:spcBef>
              <a:spcAft>
                <a:spcPts val="0"/>
              </a:spcAft>
              <a:buClr>
                <a:schemeClr val="dk1"/>
              </a:buClr>
              <a:buSzPts val="1600"/>
              <a:buNone/>
              <a:defRPr sz="1200" b="1"/>
            </a:lvl5pPr>
            <a:lvl6pPr marL="2057400" lvl="5" indent="-171450" algn="l">
              <a:lnSpc>
                <a:spcPct val="100000"/>
              </a:lnSpc>
              <a:spcBef>
                <a:spcPts val="240"/>
              </a:spcBef>
              <a:spcAft>
                <a:spcPts val="0"/>
              </a:spcAft>
              <a:buClr>
                <a:schemeClr val="dk1"/>
              </a:buClr>
              <a:buSzPts val="1600"/>
              <a:buNone/>
              <a:defRPr sz="1200" b="1"/>
            </a:lvl6pPr>
            <a:lvl7pPr marL="2400300" lvl="6" indent="-171450" algn="l">
              <a:lnSpc>
                <a:spcPct val="100000"/>
              </a:lnSpc>
              <a:spcBef>
                <a:spcPts val="240"/>
              </a:spcBef>
              <a:spcAft>
                <a:spcPts val="0"/>
              </a:spcAft>
              <a:buClr>
                <a:schemeClr val="dk1"/>
              </a:buClr>
              <a:buSzPts val="1600"/>
              <a:buNone/>
              <a:defRPr sz="1200" b="1"/>
            </a:lvl7pPr>
            <a:lvl8pPr marL="2743200" lvl="7" indent="-171450" algn="l">
              <a:lnSpc>
                <a:spcPct val="100000"/>
              </a:lnSpc>
              <a:spcBef>
                <a:spcPts val="240"/>
              </a:spcBef>
              <a:spcAft>
                <a:spcPts val="0"/>
              </a:spcAft>
              <a:buClr>
                <a:schemeClr val="dk1"/>
              </a:buClr>
              <a:buSzPts val="1600"/>
              <a:buNone/>
              <a:defRPr sz="1200" b="1"/>
            </a:lvl8pPr>
            <a:lvl9pPr marL="3086100" lvl="8" indent="-171450" algn="l">
              <a:lnSpc>
                <a:spcPct val="100000"/>
              </a:lnSpc>
              <a:spcBef>
                <a:spcPts val="240"/>
              </a:spcBef>
              <a:spcAft>
                <a:spcPts val="0"/>
              </a:spcAft>
              <a:buClr>
                <a:schemeClr val="dk1"/>
              </a:buClr>
              <a:buSzPts val="1600"/>
              <a:buNone/>
              <a:defRPr sz="1200" b="1"/>
            </a:lvl9pPr>
          </a:lstStyle>
          <a:p>
            <a:endParaRPr/>
          </a:p>
        </p:txBody>
      </p:sp>
      <p:sp>
        <p:nvSpPr>
          <p:cNvPr id="37" name="Google Shape;37;p3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342900" lvl="0" indent="-285750" algn="l">
              <a:lnSpc>
                <a:spcPct val="100000"/>
              </a:lnSpc>
              <a:spcBef>
                <a:spcPts val="360"/>
              </a:spcBef>
              <a:spcAft>
                <a:spcPts val="0"/>
              </a:spcAft>
              <a:buClr>
                <a:schemeClr val="dk1"/>
              </a:buClr>
              <a:buSzPts val="2400"/>
              <a:buChar char="•"/>
              <a:defRPr sz="1800"/>
            </a:lvl1pPr>
            <a:lvl2pPr marL="685800" lvl="1" indent="-266700" algn="l">
              <a:lnSpc>
                <a:spcPct val="100000"/>
              </a:lnSpc>
              <a:spcBef>
                <a:spcPts val="300"/>
              </a:spcBef>
              <a:spcAft>
                <a:spcPts val="0"/>
              </a:spcAft>
              <a:buClr>
                <a:schemeClr val="dk1"/>
              </a:buClr>
              <a:buSzPts val="2000"/>
              <a:buChar char="–"/>
              <a:defRPr sz="1500"/>
            </a:lvl2pPr>
            <a:lvl3pPr marL="1028700" lvl="2" indent="-257175" algn="l">
              <a:lnSpc>
                <a:spcPct val="100000"/>
              </a:lnSpc>
              <a:spcBef>
                <a:spcPts val="270"/>
              </a:spcBef>
              <a:spcAft>
                <a:spcPts val="0"/>
              </a:spcAft>
              <a:buClr>
                <a:schemeClr val="dk1"/>
              </a:buClr>
              <a:buSzPts val="1800"/>
              <a:buChar char="•"/>
              <a:defRPr sz="1350"/>
            </a:lvl3pPr>
            <a:lvl4pPr marL="1371600" lvl="3" indent="-247650" algn="l">
              <a:lnSpc>
                <a:spcPct val="100000"/>
              </a:lnSpc>
              <a:spcBef>
                <a:spcPts val="240"/>
              </a:spcBef>
              <a:spcAft>
                <a:spcPts val="0"/>
              </a:spcAft>
              <a:buClr>
                <a:schemeClr val="dk1"/>
              </a:buClr>
              <a:buSzPts val="1600"/>
              <a:buChar char="–"/>
              <a:defRPr sz="1200"/>
            </a:lvl4pPr>
            <a:lvl5pPr marL="1714500" lvl="4" indent="-247650" algn="l">
              <a:lnSpc>
                <a:spcPct val="100000"/>
              </a:lnSpc>
              <a:spcBef>
                <a:spcPts val="240"/>
              </a:spcBef>
              <a:spcAft>
                <a:spcPts val="0"/>
              </a:spcAft>
              <a:buClr>
                <a:schemeClr val="dk1"/>
              </a:buClr>
              <a:buSzPts val="1600"/>
              <a:buChar char="»"/>
              <a:defRPr sz="1200"/>
            </a:lvl5pPr>
            <a:lvl6pPr marL="2057400" lvl="5" indent="-247650" algn="l">
              <a:lnSpc>
                <a:spcPct val="100000"/>
              </a:lnSpc>
              <a:spcBef>
                <a:spcPts val="240"/>
              </a:spcBef>
              <a:spcAft>
                <a:spcPts val="0"/>
              </a:spcAft>
              <a:buClr>
                <a:schemeClr val="dk1"/>
              </a:buClr>
              <a:buSzPts val="1600"/>
              <a:buChar char="•"/>
              <a:defRPr sz="1200"/>
            </a:lvl6pPr>
            <a:lvl7pPr marL="2400300" lvl="6" indent="-247650" algn="l">
              <a:lnSpc>
                <a:spcPct val="100000"/>
              </a:lnSpc>
              <a:spcBef>
                <a:spcPts val="240"/>
              </a:spcBef>
              <a:spcAft>
                <a:spcPts val="0"/>
              </a:spcAft>
              <a:buClr>
                <a:schemeClr val="dk1"/>
              </a:buClr>
              <a:buSzPts val="1600"/>
              <a:buChar char="•"/>
              <a:defRPr sz="1200"/>
            </a:lvl7pPr>
            <a:lvl8pPr marL="2743200" lvl="7" indent="-247650" algn="l">
              <a:lnSpc>
                <a:spcPct val="100000"/>
              </a:lnSpc>
              <a:spcBef>
                <a:spcPts val="240"/>
              </a:spcBef>
              <a:spcAft>
                <a:spcPts val="0"/>
              </a:spcAft>
              <a:buClr>
                <a:schemeClr val="dk1"/>
              </a:buClr>
              <a:buSzPts val="1600"/>
              <a:buChar char="•"/>
              <a:defRPr sz="1200"/>
            </a:lvl8pPr>
            <a:lvl9pPr marL="3086100" lvl="8" indent="-247650" algn="l">
              <a:lnSpc>
                <a:spcPct val="100000"/>
              </a:lnSpc>
              <a:spcBef>
                <a:spcPts val="240"/>
              </a:spcBef>
              <a:spcAft>
                <a:spcPts val="0"/>
              </a:spcAft>
              <a:buClr>
                <a:schemeClr val="dk1"/>
              </a:buClr>
              <a:buSzPts val="1600"/>
              <a:buChar char="•"/>
              <a:defRPr sz="1200"/>
            </a:lvl9pPr>
          </a:lstStyle>
          <a:p>
            <a:endParaRPr/>
          </a:p>
        </p:txBody>
      </p:sp>
      <p:sp>
        <p:nvSpPr>
          <p:cNvPr id="38" name="Google Shape;38;p31"/>
          <p:cNvSpPr txBox="1">
            <a:spLocks noGrp="1"/>
          </p:cNvSpPr>
          <p:nvPr>
            <p:ph type="body" idx="3"/>
          </p:nvPr>
        </p:nvSpPr>
        <p:spPr>
          <a:xfrm>
            <a:off x="4645026" y="1535113"/>
            <a:ext cx="4041775" cy="639762"/>
          </a:xfrm>
          <a:prstGeom prst="rect">
            <a:avLst/>
          </a:prstGeom>
          <a:noFill/>
          <a:ln>
            <a:noFill/>
          </a:ln>
        </p:spPr>
        <p:txBody>
          <a:bodyPr spcFirstLastPara="1" wrap="square" lIns="91425" tIns="45700" rIns="91425" bIns="45700" anchor="b" anchorCtr="0">
            <a:normAutofit/>
          </a:bodyPr>
          <a:lstStyle>
            <a:lvl1pPr marL="342900" lvl="0" indent="-171450" algn="l">
              <a:lnSpc>
                <a:spcPct val="100000"/>
              </a:lnSpc>
              <a:spcBef>
                <a:spcPts val="360"/>
              </a:spcBef>
              <a:spcAft>
                <a:spcPts val="0"/>
              </a:spcAft>
              <a:buClr>
                <a:schemeClr val="dk1"/>
              </a:buClr>
              <a:buSzPts val="2400"/>
              <a:buNone/>
              <a:defRPr sz="1800" b="1"/>
            </a:lvl1pPr>
            <a:lvl2pPr marL="685800" lvl="1" indent="-171450" algn="l">
              <a:lnSpc>
                <a:spcPct val="100000"/>
              </a:lnSpc>
              <a:spcBef>
                <a:spcPts val="300"/>
              </a:spcBef>
              <a:spcAft>
                <a:spcPts val="0"/>
              </a:spcAft>
              <a:buClr>
                <a:schemeClr val="dk1"/>
              </a:buClr>
              <a:buSzPts val="2000"/>
              <a:buNone/>
              <a:defRPr sz="1500" b="1"/>
            </a:lvl2pPr>
            <a:lvl3pPr marL="1028700" lvl="2" indent="-171450" algn="l">
              <a:lnSpc>
                <a:spcPct val="100000"/>
              </a:lnSpc>
              <a:spcBef>
                <a:spcPts val="270"/>
              </a:spcBef>
              <a:spcAft>
                <a:spcPts val="0"/>
              </a:spcAft>
              <a:buClr>
                <a:schemeClr val="dk1"/>
              </a:buClr>
              <a:buSzPts val="1800"/>
              <a:buNone/>
              <a:defRPr sz="1350" b="1"/>
            </a:lvl3pPr>
            <a:lvl4pPr marL="1371600" lvl="3" indent="-171450" algn="l">
              <a:lnSpc>
                <a:spcPct val="100000"/>
              </a:lnSpc>
              <a:spcBef>
                <a:spcPts val="240"/>
              </a:spcBef>
              <a:spcAft>
                <a:spcPts val="0"/>
              </a:spcAft>
              <a:buClr>
                <a:schemeClr val="dk1"/>
              </a:buClr>
              <a:buSzPts val="1600"/>
              <a:buNone/>
              <a:defRPr sz="1200" b="1"/>
            </a:lvl4pPr>
            <a:lvl5pPr marL="1714500" lvl="4" indent="-171450" algn="l">
              <a:lnSpc>
                <a:spcPct val="100000"/>
              </a:lnSpc>
              <a:spcBef>
                <a:spcPts val="240"/>
              </a:spcBef>
              <a:spcAft>
                <a:spcPts val="0"/>
              </a:spcAft>
              <a:buClr>
                <a:schemeClr val="dk1"/>
              </a:buClr>
              <a:buSzPts val="1600"/>
              <a:buNone/>
              <a:defRPr sz="1200" b="1"/>
            </a:lvl5pPr>
            <a:lvl6pPr marL="2057400" lvl="5" indent="-171450" algn="l">
              <a:lnSpc>
                <a:spcPct val="100000"/>
              </a:lnSpc>
              <a:spcBef>
                <a:spcPts val="240"/>
              </a:spcBef>
              <a:spcAft>
                <a:spcPts val="0"/>
              </a:spcAft>
              <a:buClr>
                <a:schemeClr val="dk1"/>
              </a:buClr>
              <a:buSzPts val="1600"/>
              <a:buNone/>
              <a:defRPr sz="1200" b="1"/>
            </a:lvl6pPr>
            <a:lvl7pPr marL="2400300" lvl="6" indent="-171450" algn="l">
              <a:lnSpc>
                <a:spcPct val="100000"/>
              </a:lnSpc>
              <a:spcBef>
                <a:spcPts val="240"/>
              </a:spcBef>
              <a:spcAft>
                <a:spcPts val="0"/>
              </a:spcAft>
              <a:buClr>
                <a:schemeClr val="dk1"/>
              </a:buClr>
              <a:buSzPts val="1600"/>
              <a:buNone/>
              <a:defRPr sz="1200" b="1"/>
            </a:lvl7pPr>
            <a:lvl8pPr marL="2743200" lvl="7" indent="-171450" algn="l">
              <a:lnSpc>
                <a:spcPct val="100000"/>
              </a:lnSpc>
              <a:spcBef>
                <a:spcPts val="240"/>
              </a:spcBef>
              <a:spcAft>
                <a:spcPts val="0"/>
              </a:spcAft>
              <a:buClr>
                <a:schemeClr val="dk1"/>
              </a:buClr>
              <a:buSzPts val="1600"/>
              <a:buNone/>
              <a:defRPr sz="1200" b="1"/>
            </a:lvl8pPr>
            <a:lvl9pPr marL="3086100" lvl="8" indent="-171450" algn="l">
              <a:lnSpc>
                <a:spcPct val="100000"/>
              </a:lnSpc>
              <a:spcBef>
                <a:spcPts val="240"/>
              </a:spcBef>
              <a:spcAft>
                <a:spcPts val="0"/>
              </a:spcAft>
              <a:buClr>
                <a:schemeClr val="dk1"/>
              </a:buClr>
              <a:buSzPts val="1600"/>
              <a:buNone/>
              <a:defRPr sz="1200" b="1"/>
            </a:lvl9pPr>
          </a:lstStyle>
          <a:p>
            <a:endParaRPr/>
          </a:p>
        </p:txBody>
      </p:sp>
      <p:sp>
        <p:nvSpPr>
          <p:cNvPr id="39" name="Google Shape;39;p31"/>
          <p:cNvSpPr txBox="1">
            <a:spLocks noGrp="1"/>
          </p:cNvSpPr>
          <p:nvPr>
            <p:ph type="body" idx="4"/>
          </p:nvPr>
        </p:nvSpPr>
        <p:spPr>
          <a:xfrm>
            <a:off x="4645026" y="2174875"/>
            <a:ext cx="4041775" cy="3951288"/>
          </a:xfrm>
          <a:prstGeom prst="rect">
            <a:avLst/>
          </a:prstGeom>
          <a:noFill/>
          <a:ln>
            <a:noFill/>
          </a:ln>
        </p:spPr>
        <p:txBody>
          <a:bodyPr spcFirstLastPara="1" wrap="square" lIns="91425" tIns="45700" rIns="91425" bIns="45700" anchor="t" anchorCtr="0">
            <a:normAutofit/>
          </a:bodyPr>
          <a:lstStyle>
            <a:lvl1pPr marL="342900" lvl="0" indent="-285750" algn="l">
              <a:lnSpc>
                <a:spcPct val="100000"/>
              </a:lnSpc>
              <a:spcBef>
                <a:spcPts val="360"/>
              </a:spcBef>
              <a:spcAft>
                <a:spcPts val="0"/>
              </a:spcAft>
              <a:buClr>
                <a:schemeClr val="dk1"/>
              </a:buClr>
              <a:buSzPts val="2400"/>
              <a:buChar char="•"/>
              <a:defRPr sz="1800"/>
            </a:lvl1pPr>
            <a:lvl2pPr marL="685800" lvl="1" indent="-266700" algn="l">
              <a:lnSpc>
                <a:spcPct val="100000"/>
              </a:lnSpc>
              <a:spcBef>
                <a:spcPts val="300"/>
              </a:spcBef>
              <a:spcAft>
                <a:spcPts val="0"/>
              </a:spcAft>
              <a:buClr>
                <a:schemeClr val="dk1"/>
              </a:buClr>
              <a:buSzPts val="2000"/>
              <a:buChar char="–"/>
              <a:defRPr sz="1500"/>
            </a:lvl2pPr>
            <a:lvl3pPr marL="1028700" lvl="2" indent="-257175" algn="l">
              <a:lnSpc>
                <a:spcPct val="100000"/>
              </a:lnSpc>
              <a:spcBef>
                <a:spcPts val="270"/>
              </a:spcBef>
              <a:spcAft>
                <a:spcPts val="0"/>
              </a:spcAft>
              <a:buClr>
                <a:schemeClr val="dk1"/>
              </a:buClr>
              <a:buSzPts val="1800"/>
              <a:buChar char="•"/>
              <a:defRPr sz="1350"/>
            </a:lvl3pPr>
            <a:lvl4pPr marL="1371600" lvl="3" indent="-247650" algn="l">
              <a:lnSpc>
                <a:spcPct val="100000"/>
              </a:lnSpc>
              <a:spcBef>
                <a:spcPts val="240"/>
              </a:spcBef>
              <a:spcAft>
                <a:spcPts val="0"/>
              </a:spcAft>
              <a:buClr>
                <a:schemeClr val="dk1"/>
              </a:buClr>
              <a:buSzPts val="1600"/>
              <a:buChar char="–"/>
              <a:defRPr sz="1200"/>
            </a:lvl4pPr>
            <a:lvl5pPr marL="1714500" lvl="4" indent="-247650" algn="l">
              <a:lnSpc>
                <a:spcPct val="100000"/>
              </a:lnSpc>
              <a:spcBef>
                <a:spcPts val="240"/>
              </a:spcBef>
              <a:spcAft>
                <a:spcPts val="0"/>
              </a:spcAft>
              <a:buClr>
                <a:schemeClr val="dk1"/>
              </a:buClr>
              <a:buSzPts val="1600"/>
              <a:buChar char="»"/>
              <a:defRPr sz="1200"/>
            </a:lvl5pPr>
            <a:lvl6pPr marL="2057400" lvl="5" indent="-247650" algn="l">
              <a:lnSpc>
                <a:spcPct val="100000"/>
              </a:lnSpc>
              <a:spcBef>
                <a:spcPts val="240"/>
              </a:spcBef>
              <a:spcAft>
                <a:spcPts val="0"/>
              </a:spcAft>
              <a:buClr>
                <a:schemeClr val="dk1"/>
              </a:buClr>
              <a:buSzPts val="1600"/>
              <a:buChar char="•"/>
              <a:defRPr sz="1200"/>
            </a:lvl6pPr>
            <a:lvl7pPr marL="2400300" lvl="6" indent="-247650" algn="l">
              <a:lnSpc>
                <a:spcPct val="100000"/>
              </a:lnSpc>
              <a:spcBef>
                <a:spcPts val="240"/>
              </a:spcBef>
              <a:spcAft>
                <a:spcPts val="0"/>
              </a:spcAft>
              <a:buClr>
                <a:schemeClr val="dk1"/>
              </a:buClr>
              <a:buSzPts val="1600"/>
              <a:buChar char="•"/>
              <a:defRPr sz="1200"/>
            </a:lvl7pPr>
            <a:lvl8pPr marL="2743200" lvl="7" indent="-247650" algn="l">
              <a:lnSpc>
                <a:spcPct val="100000"/>
              </a:lnSpc>
              <a:spcBef>
                <a:spcPts val="240"/>
              </a:spcBef>
              <a:spcAft>
                <a:spcPts val="0"/>
              </a:spcAft>
              <a:buClr>
                <a:schemeClr val="dk1"/>
              </a:buClr>
              <a:buSzPts val="1600"/>
              <a:buChar char="•"/>
              <a:defRPr sz="1200"/>
            </a:lvl8pPr>
            <a:lvl9pPr marL="3086100" lvl="8" indent="-247650" algn="l">
              <a:lnSpc>
                <a:spcPct val="100000"/>
              </a:lnSpc>
              <a:spcBef>
                <a:spcPts val="240"/>
              </a:spcBef>
              <a:spcAft>
                <a:spcPts val="0"/>
              </a:spcAft>
              <a:buClr>
                <a:schemeClr val="dk1"/>
              </a:buClr>
              <a:buSzPts val="1600"/>
              <a:buChar char="•"/>
              <a:defRPr sz="1200"/>
            </a:lvl9pPr>
          </a:lstStyle>
          <a:p>
            <a:endParaRPr/>
          </a:p>
        </p:txBody>
      </p:sp>
      <p:sp>
        <p:nvSpPr>
          <p:cNvPr id="40" name="Google Shape;40;p31"/>
          <p:cNvSpPr txBox="1">
            <a:spLocks noGrp="1"/>
          </p:cNvSpPr>
          <p:nvPr>
            <p:ph type="dt" idx="10"/>
          </p:nvPr>
        </p:nvSpPr>
        <p:spPr>
          <a:xfrm>
            <a:off x="457200" y="6356351"/>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Verdana"/>
              <a:buNone/>
              <a:defRPr/>
            </a:lvl1pPr>
            <a:lvl2pPr lvl="1" algn="l">
              <a:spcBef>
                <a:spcPts val="0"/>
              </a:spcBef>
              <a:spcAft>
                <a:spcPts val="0"/>
              </a:spcAft>
              <a:buClr>
                <a:schemeClr val="dk1"/>
              </a:buClr>
              <a:buSzPts val="1400"/>
              <a:buNone/>
              <a:defRPr/>
            </a:lvl2pPr>
            <a:lvl3pPr lvl="2" algn="l">
              <a:spcBef>
                <a:spcPts val="0"/>
              </a:spcBef>
              <a:spcAft>
                <a:spcPts val="0"/>
              </a:spcAft>
              <a:buClr>
                <a:schemeClr val="dk1"/>
              </a:buClr>
              <a:buSzPts val="1400"/>
              <a:buNone/>
              <a:defRPr/>
            </a:lvl3pPr>
            <a:lvl4pPr lvl="3" algn="l">
              <a:spcBef>
                <a:spcPts val="0"/>
              </a:spcBef>
              <a:spcAft>
                <a:spcPts val="0"/>
              </a:spcAft>
              <a:buClr>
                <a:schemeClr val="dk1"/>
              </a:buClr>
              <a:buSzPts val="1400"/>
              <a:buNone/>
              <a:defRPr/>
            </a:lvl4pPr>
            <a:lvl5pPr lvl="4" algn="l">
              <a:spcBef>
                <a:spcPts val="0"/>
              </a:spcBef>
              <a:spcAft>
                <a:spcPts val="0"/>
              </a:spcAft>
              <a:buClr>
                <a:schemeClr val="dk1"/>
              </a:buClr>
              <a:buSzPts val="1400"/>
              <a:buNone/>
              <a:defRPr/>
            </a:lvl5pPr>
            <a:lvl6pPr lvl="5" algn="l">
              <a:spcBef>
                <a:spcPts val="0"/>
              </a:spcBef>
              <a:spcAft>
                <a:spcPts val="0"/>
              </a:spcAft>
              <a:buClr>
                <a:schemeClr val="dk1"/>
              </a:buClr>
              <a:buSzPts val="1400"/>
              <a:buNone/>
              <a:defRPr/>
            </a:lvl6pPr>
            <a:lvl7pPr lvl="6" algn="l">
              <a:spcBef>
                <a:spcPts val="0"/>
              </a:spcBef>
              <a:spcAft>
                <a:spcPts val="0"/>
              </a:spcAft>
              <a:buClr>
                <a:schemeClr val="dk1"/>
              </a:buClr>
              <a:buSzPts val="1400"/>
              <a:buNone/>
              <a:defRPr/>
            </a:lvl7pPr>
            <a:lvl8pPr lvl="7" algn="l">
              <a:spcBef>
                <a:spcPts val="0"/>
              </a:spcBef>
              <a:spcAft>
                <a:spcPts val="0"/>
              </a:spcAft>
              <a:buClr>
                <a:schemeClr val="dk1"/>
              </a:buClr>
              <a:buSzPts val="1400"/>
              <a:buNone/>
              <a:defRPr/>
            </a:lvl8pPr>
            <a:lvl9pPr lvl="8" algn="l">
              <a:spcBef>
                <a:spcPts val="0"/>
              </a:spcBef>
              <a:spcAft>
                <a:spcPts val="0"/>
              </a:spcAft>
              <a:buClr>
                <a:schemeClr val="dk1"/>
              </a:buClr>
              <a:buSzPts val="1400"/>
              <a:buNone/>
              <a:defRPr/>
            </a:lvl9pPr>
          </a:lstStyle>
          <a:p>
            <a:endParaRPr/>
          </a:p>
        </p:txBody>
      </p:sp>
      <p:sp>
        <p:nvSpPr>
          <p:cNvPr id="41" name="Google Shape;41;p31"/>
          <p:cNvSpPr txBox="1">
            <a:spLocks noGrp="1"/>
          </p:cNvSpPr>
          <p:nvPr>
            <p:ph type="ftr" idx="11"/>
          </p:nvPr>
        </p:nvSpPr>
        <p:spPr>
          <a:xfrm>
            <a:off x="3124200" y="6356351"/>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Verdana"/>
              <a:buNone/>
              <a:defRPr/>
            </a:lvl1pPr>
            <a:lvl2pPr lvl="1" algn="l">
              <a:spcBef>
                <a:spcPts val="0"/>
              </a:spcBef>
              <a:spcAft>
                <a:spcPts val="0"/>
              </a:spcAft>
              <a:buClr>
                <a:schemeClr val="dk1"/>
              </a:buClr>
              <a:buSzPts val="1400"/>
              <a:buNone/>
              <a:defRPr/>
            </a:lvl2pPr>
            <a:lvl3pPr lvl="2" algn="l">
              <a:spcBef>
                <a:spcPts val="0"/>
              </a:spcBef>
              <a:spcAft>
                <a:spcPts val="0"/>
              </a:spcAft>
              <a:buClr>
                <a:schemeClr val="dk1"/>
              </a:buClr>
              <a:buSzPts val="1400"/>
              <a:buNone/>
              <a:defRPr/>
            </a:lvl3pPr>
            <a:lvl4pPr lvl="3" algn="l">
              <a:spcBef>
                <a:spcPts val="0"/>
              </a:spcBef>
              <a:spcAft>
                <a:spcPts val="0"/>
              </a:spcAft>
              <a:buClr>
                <a:schemeClr val="dk1"/>
              </a:buClr>
              <a:buSzPts val="1400"/>
              <a:buNone/>
              <a:defRPr/>
            </a:lvl4pPr>
            <a:lvl5pPr lvl="4" algn="l">
              <a:spcBef>
                <a:spcPts val="0"/>
              </a:spcBef>
              <a:spcAft>
                <a:spcPts val="0"/>
              </a:spcAft>
              <a:buClr>
                <a:schemeClr val="dk1"/>
              </a:buClr>
              <a:buSzPts val="1400"/>
              <a:buNone/>
              <a:defRPr/>
            </a:lvl5pPr>
            <a:lvl6pPr lvl="5" algn="l">
              <a:spcBef>
                <a:spcPts val="0"/>
              </a:spcBef>
              <a:spcAft>
                <a:spcPts val="0"/>
              </a:spcAft>
              <a:buClr>
                <a:schemeClr val="dk1"/>
              </a:buClr>
              <a:buSzPts val="1400"/>
              <a:buNone/>
              <a:defRPr/>
            </a:lvl6pPr>
            <a:lvl7pPr lvl="6" algn="l">
              <a:spcBef>
                <a:spcPts val="0"/>
              </a:spcBef>
              <a:spcAft>
                <a:spcPts val="0"/>
              </a:spcAft>
              <a:buClr>
                <a:schemeClr val="dk1"/>
              </a:buClr>
              <a:buSzPts val="1400"/>
              <a:buNone/>
              <a:defRPr/>
            </a:lvl7pPr>
            <a:lvl8pPr lvl="7" algn="l">
              <a:spcBef>
                <a:spcPts val="0"/>
              </a:spcBef>
              <a:spcAft>
                <a:spcPts val="0"/>
              </a:spcAft>
              <a:buClr>
                <a:schemeClr val="dk1"/>
              </a:buClr>
              <a:buSzPts val="1400"/>
              <a:buNone/>
              <a:defRPr/>
            </a:lvl8pPr>
            <a:lvl9pPr lvl="8" algn="l">
              <a:spcBef>
                <a:spcPts val="0"/>
              </a:spcBef>
              <a:spcAft>
                <a:spcPts val="0"/>
              </a:spcAft>
              <a:buClr>
                <a:schemeClr val="dk1"/>
              </a:buClr>
              <a:buSzPts val="1400"/>
              <a:buNone/>
              <a:defRPr/>
            </a:lvl9pPr>
          </a:lstStyle>
          <a:p>
            <a:endParaRPr/>
          </a:p>
        </p:txBody>
      </p:sp>
      <p:sp>
        <p:nvSpPr>
          <p:cNvPr id="42" name="Google Shape;42;p31"/>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1pPr>
            <a:lvl2pPr marL="0" marR="0" lvl="1"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2pPr>
            <a:lvl3pPr marL="0" marR="0" lvl="2"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3pPr>
            <a:lvl4pPr marL="0" marR="0" lvl="3"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4pPr>
            <a:lvl5pPr marL="0" marR="0" lvl="4"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5pPr>
            <a:lvl6pPr marL="0" marR="0" lvl="5"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6pPr>
            <a:lvl7pPr marL="0" marR="0" lvl="6"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7pPr>
            <a:lvl8pPr marL="0" marR="0" lvl="7"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8pPr>
            <a:lvl9pPr marL="0" marR="0" lvl="8"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cs typeface="Arial" panose="020B0604020202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457200" y="1916833"/>
            <a:ext cx="8229600" cy="4032449"/>
          </a:xfrm>
        </p:spPr>
        <p:txBody>
          <a:bodyPr/>
          <a:lstStyle>
            <a:lvl1pPr>
              <a:defRPr>
                <a:latin typeface="+mj-lt"/>
                <a:cs typeface="Arial" panose="020B0604020202020204" pitchFamily="34" charset="0"/>
              </a:defRPr>
            </a:lvl1pPr>
            <a:lvl2pPr>
              <a:defRPr>
                <a:latin typeface="+mj-lt"/>
                <a:cs typeface="Arial" panose="020B0604020202020204" pitchFamily="34" charset="0"/>
              </a:defRPr>
            </a:lvl2pPr>
            <a:lvl3pPr>
              <a:defRPr>
                <a:latin typeface="+mn-lt"/>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528147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sp>
        <p:nvSpPr>
          <p:cNvPr id="44" name="Google Shape;44;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2"/>
          <p:cNvSpPr txBox="1">
            <a:spLocks noGrp="1"/>
          </p:cNvSpPr>
          <p:nvPr>
            <p:ph type="dt" idx="10"/>
          </p:nvPr>
        </p:nvSpPr>
        <p:spPr>
          <a:xfrm>
            <a:off x="457200" y="6356351"/>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Verdana"/>
              <a:buNone/>
              <a:defRPr/>
            </a:lvl1pPr>
            <a:lvl2pPr lvl="1" algn="l">
              <a:spcBef>
                <a:spcPts val="0"/>
              </a:spcBef>
              <a:spcAft>
                <a:spcPts val="0"/>
              </a:spcAft>
              <a:buClr>
                <a:schemeClr val="dk1"/>
              </a:buClr>
              <a:buSzPts val="1400"/>
              <a:buNone/>
              <a:defRPr/>
            </a:lvl2pPr>
            <a:lvl3pPr lvl="2" algn="l">
              <a:spcBef>
                <a:spcPts val="0"/>
              </a:spcBef>
              <a:spcAft>
                <a:spcPts val="0"/>
              </a:spcAft>
              <a:buClr>
                <a:schemeClr val="dk1"/>
              </a:buClr>
              <a:buSzPts val="1400"/>
              <a:buNone/>
              <a:defRPr/>
            </a:lvl3pPr>
            <a:lvl4pPr lvl="3" algn="l">
              <a:spcBef>
                <a:spcPts val="0"/>
              </a:spcBef>
              <a:spcAft>
                <a:spcPts val="0"/>
              </a:spcAft>
              <a:buClr>
                <a:schemeClr val="dk1"/>
              </a:buClr>
              <a:buSzPts val="1400"/>
              <a:buNone/>
              <a:defRPr/>
            </a:lvl4pPr>
            <a:lvl5pPr lvl="4" algn="l">
              <a:spcBef>
                <a:spcPts val="0"/>
              </a:spcBef>
              <a:spcAft>
                <a:spcPts val="0"/>
              </a:spcAft>
              <a:buClr>
                <a:schemeClr val="dk1"/>
              </a:buClr>
              <a:buSzPts val="1400"/>
              <a:buNone/>
              <a:defRPr/>
            </a:lvl5pPr>
            <a:lvl6pPr lvl="5" algn="l">
              <a:spcBef>
                <a:spcPts val="0"/>
              </a:spcBef>
              <a:spcAft>
                <a:spcPts val="0"/>
              </a:spcAft>
              <a:buClr>
                <a:schemeClr val="dk1"/>
              </a:buClr>
              <a:buSzPts val="1400"/>
              <a:buNone/>
              <a:defRPr/>
            </a:lvl6pPr>
            <a:lvl7pPr lvl="6" algn="l">
              <a:spcBef>
                <a:spcPts val="0"/>
              </a:spcBef>
              <a:spcAft>
                <a:spcPts val="0"/>
              </a:spcAft>
              <a:buClr>
                <a:schemeClr val="dk1"/>
              </a:buClr>
              <a:buSzPts val="1400"/>
              <a:buNone/>
              <a:defRPr/>
            </a:lvl7pPr>
            <a:lvl8pPr lvl="7" algn="l">
              <a:spcBef>
                <a:spcPts val="0"/>
              </a:spcBef>
              <a:spcAft>
                <a:spcPts val="0"/>
              </a:spcAft>
              <a:buClr>
                <a:schemeClr val="dk1"/>
              </a:buClr>
              <a:buSzPts val="1400"/>
              <a:buNone/>
              <a:defRPr/>
            </a:lvl8pPr>
            <a:lvl9pPr lvl="8" algn="l">
              <a:spcBef>
                <a:spcPts val="0"/>
              </a:spcBef>
              <a:spcAft>
                <a:spcPts val="0"/>
              </a:spcAft>
              <a:buClr>
                <a:schemeClr val="dk1"/>
              </a:buClr>
              <a:buSzPts val="1400"/>
              <a:buNone/>
              <a:defRPr/>
            </a:lvl9pPr>
          </a:lstStyle>
          <a:p>
            <a:endParaRPr/>
          </a:p>
        </p:txBody>
      </p:sp>
      <p:sp>
        <p:nvSpPr>
          <p:cNvPr id="46" name="Google Shape;46;p32"/>
          <p:cNvSpPr txBox="1">
            <a:spLocks noGrp="1"/>
          </p:cNvSpPr>
          <p:nvPr>
            <p:ph type="ftr" idx="11"/>
          </p:nvPr>
        </p:nvSpPr>
        <p:spPr>
          <a:xfrm>
            <a:off x="3124200" y="6356351"/>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Verdana"/>
              <a:buNone/>
              <a:defRPr/>
            </a:lvl1pPr>
            <a:lvl2pPr lvl="1" algn="l">
              <a:spcBef>
                <a:spcPts val="0"/>
              </a:spcBef>
              <a:spcAft>
                <a:spcPts val="0"/>
              </a:spcAft>
              <a:buClr>
                <a:schemeClr val="dk1"/>
              </a:buClr>
              <a:buSzPts val="1400"/>
              <a:buNone/>
              <a:defRPr/>
            </a:lvl2pPr>
            <a:lvl3pPr lvl="2" algn="l">
              <a:spcBef>
                <a:spcPts val="0"/>
              </a:spcBef>
              <a:spcAft>
                <a:spcPts val="0"/>
              </a:spcAft>
              <a:buClr>
                <a:schemeClr val="dk1"/>
              </a:buClr>
              <a:buSzPts val="1400"/>
              <a:buNone/>
              <a:defRPr/>
            </a:lvl3pPr>
            <a:lvl4pPr lvl="3" algn="l">
              <a:spcBef>
                <a:spcPts val="0"/>
              </a:spcBef>
              <a:spcAft>
                <a:spcPts val="0"/>
              </a:spcAft>
              <a:buClr>
                <a:schemeClr val="dk1"/>
              </a:buClr>
              <a:buSzPts val="1400"/>
              <a:buNone/>
              <a:defRPr/>
            </a:lvl4pPr>
            <a:lvl5pPr lvl="4" algn="l">
              <a:spcBef>
                <a:spcPts val="0"/>
              </a:spcBef>
              <a:spcAft>
                <a:spcPts val="0"/>
              </a:spcAft>
              <a:buClr>
                <a:schemeClr val="dk1"/>
              </a:buClr>
              <a:buSzPts val="1400"/>
              <a:buNone/>
              <a:defRPr/>
            </a:lvl5pPr>
            <a:lvl6pPr lvl="5" algn="l">
              <a:spcBef>
                <a:spcPts val="0"/>
              </a:spcBef>
              <a:spcAft>
                <a:spcPts val="0"/>
              </a:spcAft>
              <a:buClr>
                <a:schemeClr val="dk1"/>
              </a:buClr>
              <a:buSzPts val="1400"/>
              <a:buNone/>
              <a:defRPr/>
            </a:lvl6pPr>
            <a:lvl7pPr lvl="6" algn="l">
              <a:spcBef>
                <a:spcPts val="0"/>
              </a:spcBef>
              <a:spcAft>
                <a:spcPts val="0"/>
              </a:spcAft>
              <a:buClr>
                <a:schemeClr val="dk1"/>
              </a:buClr>
              <a:buSzPts val="1400"/>
              <a:buNone/>
              <a:defRPr/>
            </a:lvl7pPr>
            <a:lvl8pPr lvl="7" algn="l">
              <a:spcBef>
                <a:spcPts val="0"/>
              </a:spcBef>
              <a:spcAft>
                <a:spcPts val="0"/>
              </a:spcAft>
              <a:buClr>
                <a:schemeClr val="dk1"/>
              </a:buClr>
              <a:buSzPts val="1400"/>
              <a:buNone/>
              <a:defRPr/>
            </a:lvl8pPr>
            <a:lvl9pPr lvl="8" algn="l">
              <a:spcBef>
                <a:spcPts val="0"/>
              </a:spcBef>
              <a:spcAft>
                <a:spcPts val="0"/>
              </a:spcAft>
              <a:buClr>
                <a:schemeClr val="dk1"/>
              </a:buClr>
              <a:buSzPts val="1400"/>
              <a:buNone/>
              <a:defRPr/>
            </a:lvl9pPr>
          </a:lstStyle>
          <a:p>
            <a:endParaRPr/>
          </a:p>
        </p:txBody>
      </p:sp>
      <p:sp>
        <p:nvSpPr>
          <p:cNvPr id="47" name="Google Shape;47;p32"/>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1pPr>
            <a:lvl2pPr marL="0" marR="0" lvl="1"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2pPr>
            <a:lvl3pPr marL="0" marR="0" lvl="2"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3pPr>
            <a:lvl4pPr marL="0" marR="0" lvl="3"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4pPr>
            <a:lvl5pPr marL="0" marR="0" lvl="4"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5pPr>
            <a:lvl6pPr marL="0" marR="0" lvl="5"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6pPr>
            <a:lvl7pPr marL="0" marR="0" lvl="6"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7pPr>
            <a:lvl8pPr marL="0" marR="0" lvl="7"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8pPr>
            <a:lvl9pPr marL="0" marR="0" lvl="8"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pic>
        <p:nvPicPr>
          <p:cNvPr id="49" name="Google Shape;49;p33" descr="Background 5Trans.jpg"/>
          <p:cNvPicPr preferRelativeResize="0"/>
          <p:nvPr/>
        </p:nvPicPr>
        <p:blipFill rotWithShape="1">
          <a:blip r:embed="rId2">
            <a:alphaModFix/>
          </a:blip>
          <a:srcRect/>
          <a:stretch/>
        </p:blipFill>
        <p:spPr>
          <a:xfrm>
            <a:off x="0" y="0"/>
            <a:ext cx="9144000" cy="68580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0"/>
        <p:cNvGrpSpPr/>
        <p:nvPr/>
      </p:nvGrpSpPr>
      <p:grpSpPr>
        <a:xfrm>
          <a:off x="0" y="0"/>
          <a:ext cx="0" cy="0"/>
          <a:chOff x="0" y="0"/>
          <a:chExt cx="0" cy="0"/>
        </a:xfrm>
      </p:grpSpPr>
      <p:sp>
        <p:nvSpPr>
          <p:cNvPr id="51" name="Google Shape;51;p34"/>
          <p:cNvSpPr txBox="1">
            <a:spLocks noGrp="1"/>
          </p:cNvSpPr>
          <p:nvPr>
            <p:ph type="title"/>
          </p:nvPr>
        </p:nvSpPr>
        <p:spPr>
          <a:xfrm>
            <a:off x="457201"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15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4"/>
          <p:cNvSpPr txBox="1">
            <a:spLocks noGrp="1"/>
          </p:cNvSpPr>
          <p:nvPr>
            <p:ph type="body" idx="1"/>
          </p:nvPr>
        </p:nvSpPr>
        <p:spPr>
          <a:xfrm>
            <a:off x="3575050" y="273052"/>
            <a:ext cx="5111750" cy="5853113"/>
          </a:xfrm>
          <a:prstGeom prst="rect">
            <a:avLst/>
          </a:prstGeom>
          <a:noFill/>
          <a:ln>
            <a:noFill/>
          </a:ln>
        </p:spPr>
        <p:txBody>
          <a:bodyPr spcFirstLastPara="1" wrap="square" lIns="91425" tIns="45700" rIns="91425" bIns="45700" anchor="t" anchorCtr="0">
            <a:normAutofit/>
          </a:bodyPr>
          <a:lstStyle>
            <a:lvl1pPr marL="342900" lvl="0" indent="-323850" algn="l">
              <a:lnSpc>
                <a:spcPct val="100000"/>
              </a:lnSpc>
              <a:spcBef>
                <a:spcPts val="480"/>
              </a:spcBef>
              <a:spcAft>
                <a:spcPts val="0"/>
              </a:spcAft>
              <a:buClr>
                <a:schemeClr val="dk1"/>
              </a:buClr>
              <a:buSzPts val="3200"/>
              <a:buChar char="•"/>
              <a:defRPr sz="2400"/>
            </a:lvl1pPr>
            <a:lvl2pPr marL="685800" lvl="1" indent="-304800" algn="l">
              <a:lnSpc>
                <a:spcPct val="100000"/>
              </a:lnSpc>
              <a:spcBef>
                <a:spcPts val="420"/>
              </a:spcBef>
              <a:spcAft>
                <a:spcPts val="0"/>
              </a:spcAft>
              <a:buClr>
                <a:schemeClr val="dk1"/>
              </a:buClr>
              <a:buSzPts val="2800"/>
              <a:buChar char="–"/>
              <a:defRPr sz="2100"/>
            </a:lvl2pPr>
            <a:lvl3pPr marL="1028700" lvl="2" indent="-285750" algn="l">
              <a:lnSpc>
                <a:spcPct val="100000"/>
              </a:lnSpc>
              <a:spcBef>
                <a:spcPts val="360"/>
              </a:spcBef>
              <a:spcAft>
                <a:spcPts val="0"/>
              </a:spcAft>
              <a:buClr>
                <a:schemeClr val="dk1"/>
              </a:buClr>
              <a:buSzPts val="2400"/>
              <a:buChar char="•"/>
              <a:defRPr sz="1800"/>
            </a:lvl3pPr>
            <a:lvl4pPr marL="1371600" lvl="3" indent="-266700" algn="l">
              <a:lnSpc>
                <a:spcPct val="100000"/>
              </a:lnSpc>
              <a:spcBef>
                <a:spcPts val="300"/>
              </a:spcBef>
              <a:spcAft>
                <a:spcPts val="0"/>
              </a:spcAft>
              <a:buClr>
                <a:schemeClr val="dk1"/>
              </a:buClr>
              <a:buSzPts val="2000"/>
              <a:buChar char="–"/>
              <a:defRPr sz="1500"/>
            </a:lvl4pPr>
            <a:lvl5pPr marL="1714500" lvl="4" indent="-266700" algn="l">
              <a:lnSpc>
                <a:spcPct val="100000"/>
              </a:lnSpc>
              <a:spcBef>
                <a:spcPts val="300"/>
              </a:spcBef>
              <a:spcAft>
                <a:spcPts val="0"/>
              </a:spcAft>
              <a:buClr>
                <a:schemeClr val="dk1"/>
              </a:buClr>
              <a:buSzPts val="2000"/>
              <a:buChar char="»"/>
              <a:defRPr sz="1500"/>
            </a:lvl5pPr>
            <a:lvl6pPr marL="2057400" lvl="5" indent="-266700" algn="l">
              <a:lnSpc>
                <a:spcPct val="100000"/>
              </a:lnSpc>
              <a:spcBef>
                <a:spcPts val="300"/>
              </a:spcBef>
              <a:spcAft>
                <a:spcPts val="0"/>
              </a:spcAft>
              <a:buClr>
                <a:schemeClr val="dk1"/>
              </a:buClr>
              <a:buSzPts val="2000"/>
              <a:buChar char="•"/>
              <a:defRPr sz="1500"/>
            </a:lvl6pPr>
            <a:lvl7pPr marL="2400300" lvl="6" indent="-266700" algn="l">
              <a:lnSpc>
                <a:spcPct val="100000"/>
              </a:lnSpc>
              <a:spcBef>
                <a:spcPts val="300"/>
              </a:spcBef>
              <a:spcAft>
                <a:spcPts val="0"/>
              </a:spcAft>
              <a:buClr>
                <a:schemeClr val="dk1"/>
              </a:buClr>
              <a:buSzPts val="2000"/>
              <a:buChar char="•"/>
              <a:defRPr sz="1500"/>
            </a:lvl7pPr>
            <a:lvl8pPr marL="2743200" lvl="7" indent="-266700" algn="l">
              <a:lnSpc>
                <a:spcPct val="100000"/>
              </a:lnSpc>
              <a:spcBef>
                <a:spcPts val="300"/>
              </a:spcBef>
              <a:spcAft>
                <a:spcPts val="0"/>
              </a:spcAft>
              <a:buClr>
                <a:schemeClr val="dk1"/>
              </a:buClr>
              <a:buSzPts val="2000"/>
              <a:buChar char="•"/>
              <a:defRPr sz="1500"/>
            </a:lvl8pPr>
            <a:lvl9pPr marL="3086100" lvl="8" indent="-266700" algn="l">
              <a:lnSpc>
                <a:spcPct val="100000"/>
              </a:lnSpc>
              <a:spcBef>
                <a:spcPts val="300"/>
              </a:spcBef>
              <a:spcAft>
                <a:spcPts val="0"/>
              </a:spcAft>
              <a:buClr>
                <a:schemeClr val="dk1"/>
              </a:buClr>
              <a:buSzPts val="2000"/>
              <a:buChar char="•"/>
              <a:defRPr sz="1500"/>
            </a:lvl9pPr>
          </a:lstStyle>
          <a:p>
            <a:endParaRPr/>
          </a:p>
        </p:txBody>
      </p:sp>
      <p:sp>
        <p:nvSpPr>
          <p:cNvPr id="53" name="Google Shape;53;p34"/>
          <p:cNvSpPr txBox="1">
            <a:spLocks noGrp="1"/>
          </p:cNvSpPr>
          <p:nvPr>
            <p:ph type="body" idx="2"/>
          </p:nvPr>
        </p:nvSpPr>
        <p:spPr>
          <a:xfrm>
            <a:off x="457201" y="1435102"/>
            <a:ext cx="3008313" cy="4691063"/>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210"/>
              </a:spcBef>
              <a:spcAft>
                <a:spcPts val="0"/>
              </a:spcAft>
              <a:buClr>
                <a:schemeClr val="dk1"/>
              </a:buClr>
              <a:buSzPts val="1400"/>
              <a:buNone/>
              <a:defRPr sz="1050"/>
            </a:lvl1pPr>
            <a:lvl2pPr marL="685800" lvl="1" indent="-171450" algn="l">
              <a:lnSpc>
                <a:spcPct val="100000"/>
              </a:lnSpc>
              <a:spcBef>
                <a:spcPts val="180"/>
              </a:spcBef>
              <a:spcAft>
                <a:spcPts val="0"/>
              </a:spcAft>
              <a:buClr>
                <a:schemeClr val="dk1"/>
              </a:buClr>
              <a:buSzPts val="1200"/>
              <a:buNone/>
              <a:defRPr sz="900"/>
            </a:lvl2pPr>
            <a:lvl3pPr marL="1028700" lvl="2" indent="-171450" algn="l">
              <a:lnSpc>
                <a:spcPct val="100000"/>
              </a:lnSpc>
              <a:spcBef>
                <a:spcPts val="150"/>
              </a:spcBef>
              <a:spcAft>
                <a:spcPts val="0"/>
              </a:spcAft>
              <a:buClr>
                <a:schemeClr val="dk1"/>
              </a:buClr>
              <a:buSzPts val="1000"/>
              <a:buNone/>
              <a:defRPr sz="750"/>
            </a:lvl3pPr>
            <a:lvl4pPr marL="1371600" lvl="3" indent="-171450" algn="l">
              <a:lnSpc>
                <a:spcPct val="100000"/>
              </a:lnSpc>
              <a:spcBef>
                <a:spcPts val="135"/>
              </a:spcBef>
              <a:spcAft>
                <a:spcPts val="0"/>
              </a:spcAft>
              <a:buClr>
                <a:schemeClr val="dk1"/>
              </a:buClr>
              <a:buSzPts val="900"/>
              <a:buNone/>
              <a:defRPr sz="675"/>
            </a:lvl4pPr>
            <a:lvl5pPr marL="1714500" lvl="4" indent="-171450" algn="l">
              <a:lnSpc>
                <a:spcPct val="100000"/>
              </a:lnSpc>
              <a:spcBef>
                <a:spcPts val="135"/>
              </a:spcBef>
              <a:spcAft>
                <a:spcPts val="0"/>
              </a:spcAft>
              <a:buClr>
                <a:schemeClr val="dk1"/>
              </a:buClr>
              <a:buSzPts val="900"/>
              <a:buNone/>
              <a:defRPr sz="675"/>
            </a:lvl5pPr>
            <a:lvl6pPr marL="2057400" lvl="5" indent="-171450" algn="l">
              <a:lnSpc>
                <a:spcPct val="100000"/>
              </a:lnSpc>
              <a:spcBef>
                <a:spcPts val="135"/>
              </a:spcBef>
              <a:spcAft>
                <a:spcPts val="0"/>
              </a:spcAft>
              <a:buClr>
                <a:schemeClr val="dk1"/>
              </a:buClr>
              <a:buSzPts val="900"/>
              <a:buNone/>
              <a:defRPr sz="675"/>
            </a:lvl6pPr>
            <a:lvl7pPr marL="2400300" lvl="6" indent="-171450" algn="l">
              <a:lnSpc>
                <a:spcPct val="100000"/>
              </a:lnSpc>
              <a:spcBef>
                <a:spcPts val="135"/>
              </a:spcBef>
              <a:spcAft>
                <a:spcPts val="0"/>
              </a:spcAft>
              <a:buClr>
                <a:schemeClr val="dk1"/>
              </a:buClr>
              <a:buSzPts val="900"/>
              <a:buNone/>
              <a:defRPr sz="675"/>
            </a:lvl7pPr>
            <a:lvl8pPr marL="2743200" lvl="7" indent="-171450" algn="l">
              <a:lnSpc>
                <a:spcPct val="100000"/>
              </a:lnSpc>
              <a:spcBef>
                <a:spcPts val="135"/>
              </a:spcBef>
              <a:spcAft>
                <a:spcPts val="0"/>
              </a:spcAft>
              <a:buClr>
                <a:schemeClr val="dk1"/>
              </a:buClr>
              <a:buSzPts val="900"/>
              <a:buNone/>
              <a:defRPr sz="675"/>
            </a:lvl8pPr>
            <a:lvl9pPr marL="3086100" lvl="8" indent="-171450" algn="l">
              <a:lnSpc>
                <a:spcPct val="100000"/>
              </a:lnSpc>
              <a:spcBef>
                <a:spcPts val="135"/>
              </a:spcBef>
              <a:spcAft>
                <a:spcPts val="0"/>
              </a:spcAft>
              <a:buClr>
                <a:schemeClr val="dk1"/>
              </a:buClr>
              <a:buSzPts val="900"/>
              <a:buNone/>
              <a:defRPr sz="675"/>
            </a:lvl9pPr>
          </a:lstStyle>
          <a:p>
            <a:endParaRPr/>
          </a:p>
        </p:txBody>
      </p:sp>
      <p:sp>
        <p:nvSpPr>
          <p:cNvPr id="54" name="Google Shape;54;p34"/>
          <p:cNvSpPr txBox="1">
            <a:spLocks noGrp="1"/>
          </p:cNvSpPr>
          <p:nvPr>
            <p:ph type="dt" idx="10"/>
          </p:nvPr>
        </p:nvSpPr>
        <p:spPr>
          <a:xfrm>
            <a:off x="457200" y="6356351"/>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Verdana"/>
              <a:buNone/>
              <a:defRPr/>
            </a:lvl1pPr>
            <a:lvl2pPr lvl="1" algn="l">
              <a:spcBef>
                <a:spcPts val="0"/>
              </a:spcBef>
              <a:spcAft>
                <a:spcPts val="0"/>
              </a:spcAft>
              <a:buClr>
                <a:schemeClr val="dk1"/>
              </a:buClr>
              <a:buSzPts val="1400"/>
              <a:buNone/>
              <a:defRPr/>
            </a:lvl2pPr>
            <a:lvl3pPr lvl="2" algn="l">
              <a:spcBef>
                <a:spcPts val="0"/>
              </a:spcBef>
              <a:spcAft>
                <a:spcPts val="0"/>
              </a:spcAft>
              <a:buClr>
                <a:schemeClr val="dk1"/>
              </a:buClr>
              <a:buSzPts val="1400"/>
              <a:buNone/>
              <a:defRPr/>
            </a:lvl3pPr>
            <a:lvl4pPr lvl="3" algn="l">
              <a:spcBef>
                <a:spcPts val="0"/>
              </a:spcBef>
              <a:spcAft>
                <a:spcPts val="0"/>
              </a:spcAft>
              <a:buClr>
                <a:schemeClr val="dk1"/>
              </a:buClr>
              <a:buSzPts val="1400"/>
              <a:buNone/>
              <a:defRPr/>
            </a:lvl4pPr>
            <a:lvl5pPr lvl="4" algn="l">
              <a:spcBef>
                <a:spcPts val="0"/>
              </a:spcBef>
              <a:spcAft>
                <a:spcPts val="0"/>
              </a:spcAft>
              <a:buClr>
                <a:schemeClr val="dk1"/>
              </a:buClr>
              <a:buSzPts val="1400"/>
              <a:buNone/>
              <a:defRPr/>
            </a:lvl5pPr>
            <a:lvl6pPr lvl="5" algn="l">
              <a:spcBef>
                <a:spcPts val="0"/>
              </a:spcBef>
              <a:spcAft>
                <a:spcPts val="0"/>
              </a:spcAft>
              <a:buClr>
                <a:schemeClr val="dk1"/>
              </a:buClr>
              <a:buSzPts val="1400"/>
              <a:buNone/>
              <a:defRPr/>
            </a:lvl6pPr>
            <a:lvl7pPr lvl="6" algn="l">
              <a:spcBef>
                <a:spcPts val="0"/>
              </a:spcBef>
              <a:spcAft>
                <a:spcPts val="0"/>
              </a:spcAft>
              <a:buClr>
                <a:schemeClr val="dk1"/>
              </a:buClr>
              <a:buSzPts val="1400"/>
              <a:buNone/>
              <a:defRPr/>
            </a:lvl7pPr>
            <a:lvl8pPr lvl="7" algn="l">
              <a:spcBef>
                <a:spcPts val="0"/>
              </a:spcBef>
              <a:spcAft>
                <a:spcPts val="0"/>
              </a:spcAft>
              <a:buClr>
                <a:schemeClr val="dk1"/>
              </a:buClr>
              <a:buSzPts val="1400"/>
              <a:buNone/>
              <a:defRPr/>
            </a:lvl8pPr>
            <a:lvl9pPr lvl="8" algn="l">
              <a:spcBef>
                <a:spcPts val="0"/>
              </a:spcBef>
              <a:spcAft>
                <a:spcPts val="0"/>
              </a:spcAft>
              <a:buClr>
                <a:schemeClr val="dk1"/>
              </a:buClr>
              <a:buSzPts val="1400"/>
              <a:buNone/>
              <a:defRPr/>
            </a:lvl9pPr>
          </a:lstStyle>
          <a:p>
            <a:endParaRPr/>
          </a:p>
        </p:txBody>
      </p:sp>
      <p:sp>
        <p:nvSpPr>
          <p:cNvPr id="55" name="Google Shape;55;p34"/>
          <p:cNvSpPr txBox="1">
            <a:spLocks noGrp="1"/>
          </p:cNvSpPr>
          <p:nvPr>
            <p:ph type="ftr" idx="11"/>
          </p:nvPr>
        </p:nvSpPr>
        <p:spPr>
          <a:xfrm>
            <a:off x="3124200" y="6356351"/>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Verdana"/>
              <a:buNone/>
              <a:defRPr/>
            </a:lvl1pPr>
            <a:lvl2pPr lvl="1" algn="l">
              <a:spcBef>
                <a:spcPts val="0"/>
              </a:spcBef>
              <a:spcAft>
                <a:spcPts val="0"/>
              </a:spcAft>
              <a:buClr>
                <a:schemeClr val="dk1"/>
              </a:buClr>
              <a:buSzPts val="1400"/>
              <a:buNone/>
              <a:defRPr/>
            </a:lvl2pPr>
            <a:lvl3pPr lvl="2" algn="l">
              <a:spcBef>
                <a:spcPts val="0"/>
              </a:spcBef>
              <a:spcAft>
                <a:spcPts val="0"/>
              </a:spcAft>
              <a:buClr>
                <a:schemeClr val="dk1"/>
              </a:buClr>
              <a:buSzPts val="1400"/>
              <a:buNone/>
              <a:defRPr/>
            </a:lvl3pPr>
            <a:lvl4pPr lvl="3" algn="l">
              <a:spcBef>
                <a:spcPts val="0"/>
              </a:spcBef>
              <a:spcAft>
                <a:spcPts val="0"/>
              </a:spcAft>
              <a:buClr>
                <a:schemeClr val="dk1"/>
              </a:buClr>
              <a:buSzPts val="1400"/>
              <a:buNone/>
              <a:defRPr/>
            </a:lvl4pPr>
            <a:lvl5pPr lvl="4" algn="l">
              <a:spcBef>
                <a:spcPts val="0"/>
              </a:spcBef>
              <a:spcAft>
                <a:spcPts val="0"/>
              </a:spcAft>
              <a:buClr>
                <a:schemeClr val="dk1"/>
              </a:buClr>
              <a:buSzPts val="1400"/>
              <a:buNone/>
              <a:defRPr/>
            </a:lvl5pPr>
            <a:lvl6pPr lvl="5" algn="l">
              <a:spcBef>
                <a:spcPts val="0"/>
              </a:spcBef>
              <a:spcAft>
                <a:spcPts val="0"/>
              </a:spcAft>
              <a:buClr>
                <a:schemeClr val="dk1"/>
              </a:buClr>
              <a:buSzPts val="1400"/>
              <a:buNone/>
              <a:defRPr/>
            </a:lvl6pPr>
            <a:lvl7pPr lvl="6" algn="l">
              <a:spcBef>
                <a:spcPts val="0"/>
              </a:spcBef>
              <a:spcAft>
                <a:spcPts val="0"/>
              </a:spcAft>
              <a:buClr>
                <a:schemeClr val="dk1"/>
              </a:buClr>
              <a:buSzPts val="1400"/>
              <a:buNone/>
              <a:defRPr/>
            </a:lvl7pPr>
            <a:lvl8pPr lvl="7" algn="l">
              <a:spcBef>
                <a:spcPts val="0"/>
              </a:spcBef>
              <a:spcAft>
                <a:spcPts val="0"/>
              </a:spcAft>
              <a:buClr>
                <a:schemeClr val="dk1"/>
              </a:buClr>
              <a:buSzPts val="1400"/>
              <a:buNone/>
              <a:defRPr/>
            </a:lvl8pPr>
            <a:lvl9pPr lvl="8" algn="l">
              <a:spcBef>
                <a:spcPts val="0"/>
              </a:spcBef>
              <a:spcAft>
                <a:spcPts val="0"/>
              </a:spcAft>
              <a:buClr>
                <a:schemeClr val="dk1"/>
              </a:buClr>
              <a:buSzPts val="1400"/>
              <a:buNone/>
              <a:defRPr/>
            </a:lvl9pPr>
          </a:lstStyle>
          <a:p>
            <a:endParaRPr/>
          </a:p>
        </p:txBody>
      </p:sp>
      <p:sp>
        <p:nvSpPr>
          <p:cNvPr id="56" name="Google Shape;56;p34"/>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1pPr>
            <a:lvl2pPr marL="0" marR="0" lvl="1"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2pPr>
            <a:lvl3pPr marL="0" marR="0" lvl="2"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3pPr>
            <a:lvl4pPr marL="0" marR="0" lvl="3"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4pPr>
            <a:lvl5pPr marL="0" marR="0" lvl="4"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5pPr>
            <a:lvl6pPr marL="0" marR="0" lvl="5"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6pPr>
            <a:lvl7pPr marL="0" marR="0" lvl="6"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7pPr>
            <a:lvl8pPr marL="0" marR="0" lvl="7"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8pPr>
            <a:lvl9pPr marL="0" marR="0" lvl="8"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7"/>
        <p:cNvGrpSpPr/>
        <p:nvPr/>
      </p:nvGrpSpPr>
      <p:grpSpPr>
        <a:xfrm>
          <a:off x="0" y="0"/>
          <a:ext cx="0" cy="0"/>
          <a:chOff x="0" y="0"/>
          <a:chExt cx="0" cy="0"/>
        </a:xfrm>
      </p:grpSpPr>
      <p:sp>
        <p:nvSpPr>
          <p:cNvPr id="58" name="Google Shape;58;p3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15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5"/>
          <p:cNvSpPr>
            <a:spLocks noGrp="1"/>
          </p:cNvSpPr>
          <p:nvPr>
            <p:ph type="pic" idx="2"/>
          </p:nvPr>
        </p:nvSpPr>
        <p:spPr>
          <a:xfrm>
            <a:off x="1792288" y="612775"/>
            <a:ext cx="5486400" cy="4114800"/>
          </a:xfrm>
          <a:prstGeom prst="rect">
            <a:avLst/>
          </a:prstGeom>
          <a:noFill/>
          <a:ln>
            <a:noFill/>
          </a:ln>
        </p:spPr>
      </p:sp>
      <p:sp>
        <p:nvSpPr>
          <p:cNvPr id="60" name="Google Shape;60;p3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210"/>
              </a:spcBef>
              <a:spcAft>
                <a:spcPts val="0"/>
              </a:spcAft>
              <a:buClr>
                <a:schemeClr val="dk1"/>
              </a:buClr>
              <a:buSzPts val="1400"/>
              <a:buNone/>
              <a:defRPr sz="1050"/>
            </a:lvl1pPr>
            <a:lvl2pPr marL="685800" lvl="1" indent="-171450" algn="l">
              <a:lnSpc>
                <a:spcPct val="100000"/>
              </a:lnSpc>
              <a:spcBef>
                <a:spcPts val="180"/>
              </a:spcBef>
              <a:spcAft>
                <a:spcPts val="0"/>
              </a:spcAft>
              <a:buClr>
                <a:schemeClr val="dk1"/>
              </a:buClr>
              <a:buSzPts val="1200"/>
              <a:buNone/>
              <a:defRPr sz="900"/>
            </a:lvl2pPr>
            <a:lvl3pPr marL="1028700" lvl="2" indent="-171450" algn="l">
              <a:lnSpc>
                <a:spcPct val="100000"/>
              </a:lnSpc>
              <a:spcBef>
                <a:spcPts val="150"/>
              </a:spcBef>
              <a:spcAft>
                <a:spcPts val="0"/>
              </a:spcAft>
              <a:buClr>
                <a:schemeClr val="dk1"/>
              </a:buClr>
              <a:buSzPts val="1000"/>
              <a:buNone/>
              <a:defRPr sz="750"/>
            </a:lvl3pPr>
            <a:lvl4pPr marL="1371600" lvl="3" indent="-171450" algn="l">
              <a:lnSpc>
                <a:spcPct val="100000"/>
              </a:lnSpc>
              <a:spcBef>
                <a:spcPts val="135"/>
              </a:spcBef>
              <a:spcAft>
                <a:spcPts val="0"/>
              </a:spcAft>
              <a:buClr>
                <a:schemeClr val="dk1"/>
              </a:buClr>
              <a:buSzPts val="900"/>
              <a:buNone/>
              <a:defRPr sz="675"/>
            </a:lvl4pPr>
            <a:lvl5pPr marL="1714500" lvl="4" indent="-171450" algn="l">
              <a:lnSpc>
                <a:spcPct val="100000"/>
              </a:lnSpc>
              <a:spcBef>
                <a:spcPts val="135"/>
              </a:spcBef>
              <a:spcAft>
                <a:spcPts val="0"/>
              </a:spcAft>
              <a:buClr>
                <a:schemeClr val="dk1"/>
              </a:buClr>
              <a:buSzPts val="900"/>
              <a:buNone/>
              <a:defRPr sz="675"/>
            </a:lvl5pPr>
            <a:lvl6pPr marL="2057400" lvl="5" indent="-171450" algn="l">
              <a:lnSpc>
                <a:spcPct val="100000"/>
              </a:lnSpc>
              <a:spcBef>
                <a:spcPts val="135"/>
              </a:spcBef>
              <a:spcAft>
                <a:spcPts val="0"/>
              </a:spcAft>
              <a:buClr>
                <a:schemeClr val="dk1"/>
              </a:buClr>
              <a:buSzPts val="900"/>
              <a:buNone/>
              <a:defRPr sz="675"/>
            </a:lvl6pPr>
            <a:lvl7pPr marL="2400300" lvl="6" indent="-171450" algn="l">
              <a:lnSpc>
                <a:spcPct val="100000"/>
              </a:lnSpc>
              <a:spcBef>
                <a:spcPts val="135"/>
              </a:spcBef>
              <a:spcAft>
                <a:spcPts val="0"/>
              </a:spcAft>
              <a:buClr>
                <a:schemeClr val="dk1"/>
              </a:buClr>
              <a:buSzPts val="900"/>
              <a:buNone/>
              <a:defRPr sz="675"/>
            </a:lvl7pPr>
            <a:lvl8pPr marL="2743200" lvl="7" indent="-171450" algn="l">
              <a:lnSpc>
                <a:spcPct val="100000"/>
              </a:lnSpc>
              <a:spcBef>
                <a:spcPts val="135"/>
              </a:spcBef>
              <a:spcAft>
                <a:spcPts val="0"/>
              </a:spcAft>
              <a:buClr>
                <a:schemeClr val="dk1"/>
              </a:buClr>
              <a:buSzPts val="900"/>
              <a:buNone/>
              <a:defRPr sz="675"/>
            </a:lvl8pPr>
            <a:lvl9pPr marL="3086100" lvl="8" indent="-171450" algn="l">
              <a:lnSpc>
                <a:spcPct val="100000"/>
              </a:lnSpc>
              <a:spcBef>
                <a:spcPts val="135"/>
              </a:spcBef>
              <a:spcAft>
                <a:spcPts val="0"/>
              </a:spcAft>
              <a:buClr>
                <a:schemeClr val="dk1"/>
              </a:buClr>
              <a:buSzPts val="900"/>
              <a:buNone/>
              <a:defRPr sz="675"/>
            </a:lvl9pPr>
          </a:lstStyle>
          <a:p>
            <a:endParaRPr/>
          </a:p>
        </p:txBody>
      </p:sp>
      <p:sp>
        <p:nvSpPr>
          <p:cNvPr id="61" name="Google Shape;61;p35"/>
          <p:cNvSpPr txBox="1">
            <a:spLocks noGrp="1"/>
          </p:cNvSpPr>
          <p:nvPr>
            <p:ph type="dt" idx="10"/>
          </p:nvPr>
        </p:nvSpPr>
        <p:spPr>
          <a:xfrm>
            <a:off x="457200" y="6356351"/>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Verdana"/>
              <a:buNone/>
              <a:defRPr/>
            </a:lvl1pPr>
            <a:lvl2pPr lvl="1" algn="l">
              <a:spcBef>
                <a:spcPts val="0"/>
              </a:spcBef>
              <a:spcAft>
                <a:spcPts val="0"/>
              </a:spcAft>
              <a:buClr>
                <a:schemeClr val="dk1"/>
              </a:buClr>
              <a:buSzPts val="1400"/>
              <a:buNone/>
              <a:defRPr/>
            </a:lvl2pPr>
            <a:lvl3pPr lvl="2" algn="l">
              <a:spcBef>
                <a:spcPts val="0"/>
              </a:spcBef>
              <a:spcAft>
                <a:spcPts val="0"/>
              </a:spcAft>
              <a:buClr>
                <a:schemeClr val="dk1"/>
              </a:buClr>
              <a:buSzPts val="1400"/>
              <a:buNone/>
              <a:defRPr/>
            </a:lvl3pPr>
            <a:lvl4pPr lvl="3" algn="l">
              <a:spcBef>
                <a:spcPts val="0"/>
              </a:spcBef>
              <a:spcAft>
                <a:spcPts val="0"/>
              </a:spcAft>
              <a:buClr>
                <a:schemeClr val="dk1"/>
              </a:buClr>
              <a:buSzPts val="1400"/>
              <a:buNone/>
              <a:defRPr/>
            </a:lvl4pPr>
            <a:lvl5pPr lvl="4" algn="l">
              <a:spcBef>
                <a:spcPts val="0"/>
              </a:spcBef>
              <a:spcAft>
                <a:spcPts val="0"/>
              </a:spcAft>
              <a:buClr>
                <a:schemeClr val="dk1"/>
              </a:buClr>
              <a:buSzPts val="1400"/>
              <a:buNone/>
              <a:defRPr/>
            </a:lvl5pPr>
            <a:lvl6pPr lvl="5" algn="l">
              <a:spcBef>
                <a:spcPts val="0"/>
              </a:spcBef>
              <a:spcAft>
                <a:spcPts val="0"/>
              </a:spcAft>
              <a:buClr>
                <a:schemeClr val="dk1"/>
              </a:buClr>
              <a:buSzPts val="1400"/>
              <a:buNone/>
              <a:defRPr/>
            </a:lvl6pPr>
            <a:lvl7pPr lvl="6" algn="l">
              <a:spcBef>
                <a:spcPts val="0"/>
              </a:spcBef>
              <a:spcAft>
                <a:spcPts val="0"/>
              </a:spcAft>
              <a:buClr>
                <a:schemeClr val="dk1"/>
              </a:buClr>
              <a:buSzPts val="1400"/>
              <a:buNone/>
              <a:defRPr/>
            </a:lvl7pPr>
            <a:lvl8pPr lvl="7" algn="l">
              <a:spcBef>
                <a:spcPts val="0"/>
              </a:spcBef>
              <a:spcAft>
                <a:spcPts val="0"/>
              </a:spcAft>
              <a:buClr>
                <a:schemeClr val="dk1"/>
              </a:buClr>
              <a:buSzPts val="1400"/>
              <a:buNone/>
              <a:defRPr/>
            </a:lvl8pPr>
            <a:lvl9pPr lvl="8" algn="l">
              <a:spcBef>
                <a:spcPts val="0"/>
              </a:spcBef>
              <a:spcAft>
                <a:spcPts val="0"/>
              </a:spcAft>
              <a:buClr>
                <a:schemeClr val="dk1"/>
              </a:buClr>
              <a:buSzPts val="1400"/>
              <a:buNone/>
              <a:defRPr/>
            </a:lvl9pPr>
          </a:lstStyle>
          <a:p>
            <a:endParaRPr/>
          </a:p>
        </p:txBody>
      </p:sp>
      <p:sp>
        <p:nvSpPr>
          <p:cNvPr id="62" name="Google Shape;62;p35"/>
          <p:cNvSpPr txBox="1">
            <a:spLocks noGrp="1"/>
          </p:cNvSpPr>
          <p:nvPr>
            <p:ph type="ftr" idx="11"/>
          </p:nvPr>
        </p:nvSpPr>
        <p:spPr>
          <a:xfrm>
            <a:off x="3124200" y="6356351"/>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Verdana"/>
              <a:buNone/>
              <a:defRPr/>
            </a:lvl1pPr>
            <a:lvl2pPr lvl="1" algn="l">
              <a:spcBef>
                <a:spcPts val="0"/>
              </a:spcBef>
              <a:spcAft>
                <a:spcPts val="0"/>
              </a:spcAft>
              <a:buClr>
                <a:schemeClr val="dk1"/>
              </a:buClr>
              <a:buSzPts val="1400"/>
              <a:buNone/>
              <a:defRPr/>
            </a:lvl2pPr>
            <a:lvl3pPr lvl="2" algn="l">
              <a:spcBef>
                <a:spcPts val="0"/>
              </a:spcBef>
              <a:spcAft>
                <a:spcPts val="0"/>
              </a:spcAft>
              <a:buClr>
                <a:schemeClr val="dk1"/>
              </a:buClr>
              <a:buSzPts val="1400"/>
              <a:buNone/>
              <a:defRPr/>
            </a:lvl3pPr>
            <a:lvl4pPr lvl="3" algn="l">
              <a:spcBef>
                <a:spcPts val="0"/>
              </a:spcBef>
              <a:spcAft>
                <a:spcPts val="0"/>
              </a:spcAft>
              <a:buClr>
                <a:schemeClr val="dk1"/>
              </a:buClr>
              <a:buSzPts val="1400"/>
              <a:buNone/>
              <a:defRPr/>
            </a:lvl4pPr>
            <a:lvl5pPr lvl="4" algn="l">
              <a:spcBef>
                <a:spcPts val="0"/>
              </a:spcBef>
              <a:spcAft>
                <a:spcPts val="0"/>
              </a:spcAft>
              <a:buClr>
                <a:schemeClr val="dk1"/>
              </a:buClr>
              <a:buSzPts val="1400"/>
              <a:buNone/>
              <a:defRPr/>
            </a:lvl5pPr>
            <a:lvl6pPr lvl="5" algn="l">
              <a:spcBef>
                <a:spcPts val="0"/>
              </a:spcBef>
              <a:spcAft>
                <a:spcPts val="0"/>
              </a:spcAft>
              <a:buClr>
                <a:schemeClr val="dk1"/>
              </a:buClr>
              <a:buSzPts val="1400"/>
              <a:buNone/>
              <a:defRPr/>
            </a:lvl6pPr>
            <a:lvl7pPr lvl="6" algn="l">
              <a:spcBef>
                <a:spcPts val="0"/>
              </a:spcBef>
              <a:spcAft>
                <a:spcPts val="0"/>
              </a:spcAft>
              <a:buClr>
                <a:schemeClr val="dk1"/>
              </a:buClr>
              <a:buSzPts val="1400"/>
              <a:buNone/>
              <a:defRPr/>
            </a:lvl7pPr>
            <a:lvl8pPr lvl="7" algn="l">
              <a:spcBef>
                <a:spcPts val="0"/>
              </a:spcBef>
              <a:spcAft>
                <a:spcPts val="0"/>
              </a:spcAft>
              <a:buClr>
                <a:schemeClr val="dk1"/>
              </a:buClr>
              <a:buSzPts val="1400"/>
              <a:buNone/>
              <a:defRPr/>
            </a:lvl8pPr>
            <a:lvl9pPr lvl="8" algn="l">
              <a:spcBef>
                <a:spcPts val="0"/>
              </a:spcBef>
              <a:spcAft>
                <a:spcPts val="0"/>
              </a:spcAft>
              <a:buClr>
                <a:schemeClr val="dk1"/>
              </a:buClr>
              <a:buSzPts val="1400"/>
              <a:buNone/>
              <a:defRPr/>
            </a:lvl9pPr>
          </a:lstStyle>
          <a:p>
            <a:endParaRPr/>
          </a:p>
        </p:txBody>
      </p:sp>
      <p:sp>
        <p:nvSpPr>
          <p:cNvPr id="63" name="Google Shape;63;p35"/>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1pPr>
            <a:lvl2pPr marL="0" marR="0" lvl="1"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2pPr>
            <a:lvl3pPr marL="0" marR="0" lvl="2"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3pPr>
            <a:lvl4pPr marL="0" marR="0" lvl="3"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4pPr>
            <a:lvl5pPr marL="0" marR="0" lvl="4"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5pPr>
            <a:lvl6pPr marL="0" marR="0" lvl="5"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6pPr>
            <a:lvl7pPr marL="0" marR="0" lvl="6"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7pPr>
            <a:lvl8pPr marL="0" marR="0" lvl="7"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8pPr>
            <a:lvl9pPr marL="0" marR="0" lvl="8"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4"/>
        <p:cNvGrpSpPr/>
        <p:nvPr/>
      </p:nvGrpSpPr>
      <p:grpSpPr>
        <a:xfrm>
          <a:off x="0" y="0"/>
          <a:ext cx="0" cy="0"/>
          <a:chOff x="0" y="0"/>
          <a:chExt cx="0" cy="0"/>
        </a:xfrm>
      </p:grpSpPr>
      <p:sp>
        <p:nvSpPr>
          <p:cNvPr id="65" name="Google Shape;65;p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6"/>
          <p:cNvSpPr txBox="1">
            <a:spLocks noGrp="1"/>
          </p:cNvSpPr>
          <p:nvPr>
            <p:ph type="body" idx="1"/>
          </p:nvPr>
        </p:nvSpPr>
        <p:spPr>
          <a:xfrm rot="5400000">
            <a:off x="2309019" y="-251617"/>
            <a:ext cx="4525963" cy="8229600"/>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270"/>
              </a:spcBef>
              <a:spcAft>
                <a:spcPts val="0"/>
              </a:spcAft>
              <a:buClr>
                <a:schemeClr val="dk1"/>
              </a:buClr>
              <a:buSzPts val="1800"/>
              <a:buChar char="•"/>
              <a:defRPr/>
            </a:lvl1pPr>
            <a:lvl2pPr marL="685800" lvl="1" indent="-257175" algn="l">
              <a:lnSpc>
                <a:spcPct val="100000"/>
              </a:lnSpc>
              <a:spcBef>
                <a:spcPts val="270"/>
              </a:spcBef>
              <a:spcAft>
                <a:spcPts val="0"/>
              </a:spcAft>
              <a:buClr>
                <a:schemeClr val="dk1"/>
              </a:buClr>
              <a:buSzPts val="1800"/>
              <a:buChar char="–"/>
              <a:defRPr/>
            </a:lvl2pPr>
            <a:lvl3pPr marL="1028700" lvl="2" indent="-257175" algn="l">
              <a:lnSpc>
                <a:spcPct val="100000"/>
              </a:lnSpc>
              <a:spcBef>
                <a:spcPts val="270"/>
              </a:spcBef>
              <a:spcAft>
                <a:spcPts val="0"/>
              </a:spcAft>
              <a:buClr>
                <a:schemeClr val="dk1"/>
              </a:buClr>
              <a:buSzPts val="1800"/>
              <a:buChar char="•"/>
              <a:defRPr/>
            </a:lvl3pPr>
            <a:lvl4pPr marL="1371600" lvl="3" indent="-257175" algn="l">
              <a:lnSpc>
                <a:spcPct val="100000"/>
              </a:lnSpc>
              <a:spcBef>
                <a:spcPts val="270"/>
              </a:spcBef>
              <a:spcAft>
                <a:spcPts val="0"/>
              </a:spcAft>
              <a:buClr>
                <a:schemeClr val="dk1"/>
              </a:buClr>
              <a:buSzPts val="1800"/>
              <a:buChar char="–"/>
              <a:defRPr/>
            </a:lvl4pPr>
            <a:lvl5pPr marL="1714500" lvl="4" indent="-257175" algn="l">
              <a:lnSpc>
                <a:spcPct val="100000"/>
              </a:lnSpc>
              <a:spcBef>
                <a:spcPts val="270"/>
              </a:spcBef>
              <a:spcAft>
                <a:spcPts val="0"/>
              </a:spcAft>
              <a:buClr>
                <a:schemeClr val="dk1"/>
              </a:buClr>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67" name="Google Shape;67;p36"/>
          <p:cNvSpPr txBox="1">
            <a:spLocks noGrp="1"/>
          </p:cNvSpPr>
          <p:nvPr>
            <p:ph type="dt" idx="10"/>
          </p:nvPr>
        </p:nvSpPr>
        <p:spPr>
          <a:xfrm>
            <a:off x="457200" y="6356351"/>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Verdana"/>
              <a:buNone/>
              <a:defRPr/>
            </a:lvl1pPr>
            <a:lvl2pPr lvl="1" algn="l">
              <a:spcBef>
                <a:spcPts val="0"/>
              </a:spcBef>
              <a:spcAft>
                <a:spcPts val="0"/>
              </a:spcAft>
              <a:buClr>
                <a:schemeClr val="dk1"/>
              </a:buClr>
              <a:buSzPts val="1400"/>
              <a:buNone/>
              <a:defRPr/>
            </a:lvl2pPr>
            <a:lvl3pPr lvl="2" algn="l">
              <a:spcBef>
                <a:spcPts val="0"/>
              </a:spcBef>
              <a:spcAft>
                <a:spcPts val="0"/>
              </a:spcAft>
              <a:buClr>
                <a:schemeClr val="dk1"/>
              </a:buClr>
              <a:buSzPts val="1400"/>
              <a:buNone/>
              <a:defRPr/>
            </a:lvl3pPr>
            <a:lvl4pPr lvl="3" algn="l">
              <a:spcBef>
                <a:spcPts val="0"/>
              </a:spcBef>
              <a:spcAft>
                <a:spcPts val="0"/>
              </a:spcAft>
              <a:buClr>
                <a:schemeClr val="dk1"/>
              </a:buClr>
              <a:buSzPts val="1400"/>
              <a:buNone/>
              <a:defRPr/>
            </a:lvl4pPr>
            <a:lvl5pPr lvl="4" algn="l">
              <a:spcBef>
                <a:spcPts val="0"/>
              </a:spcBef>
              <a:spcAft>
                <a:spcPts val="0"/>
              </a:spcAft>
              <a:buClr>
                <a:schemeClr val="dk1"/>
              </a:buClr>
              <a:buSzPts val="1400"/>
              <a:buNone/>
              <a:defRPr/>
            </a:lvl5pPr>
            <a:lvl6pPr lvl="5" algn="l">
              <a:spcBef>
                <a:spcPts val="0"/>
              </a:spcBef>
              <a:spcAft>
                <a:spcPts val="0"/>
              </a:spcAft>
              <a:buClr>
                <a:schemeClr val="dk1"/>
              </a:buClr>
              <a:buSzPts val="1400"/>
              <a:buNone/>
              <a:defRPr/>
            </a:lvl6pPr>
            <a:lvl7pPr lvl="6" algn="l">
              <a:spcBef>
                <a:spcPts val="0"/>
              </a:spcBef>
              <a:spcAft>
                <a:spcPts val="0"/>
              </a:spcAft>
              <a:buClr>
                <a:schemeClr val="dk1"/>
              </a:buClr>
              <a:buSzPts val="1400"/>
              <a:buNone/>
              <a:defRPr/>
            </a:lvl7pPr>
            <a:lvl8pPr lvl="7" algn="l">
              <a:spcBef>
                <a:spcPts val="0"/>
              </a:spcBef>
              <a:spcAft>
                <a:spcPts val="0"/>
              </a:spcAft>
              <a:buClr>
                <a:schemeClr val="dk1"/>
              </a:buClr>
              <a:buSzPts val="1400"/>
              <a:buNone/>
              <a:defRPr/>
            </a:lvl8pPr>
            <a:lvl9pPr lvl="8" algn="l">
              <a:spcBef>
                <a:spcPts val="0"/>
              </a:spcBef>
              <a:spcAft>
                <a:spcPts val="0"/>
              </a:spcAft>
              <a:buClr>
                <a:schemeClr val="dk1"/>
              </a:buClr>
              <a:buSzPts val="1400"/>
              <a:buNone/>
              <a:defRPr/>
            </a:lvl9pPr>
          </a:lstStyle>
          <a:p>
            <a:endParaRPr/>
          </a:p>
        </p:txBody>
      </p:sp>
      <p:sp>
        <p:nvSpPr>
          <p:cNvPr id="68" name="Google Shape;68;p36"/>
          <p:cNvSpPr txBox="1">
            <a:spLocks noGrp="1"/>
          </p:cNvSpPr>
          <p:nvPr>
            <p:ph type="ftr" idx="11"/>
          </p:nvPr>
        </p:nvSpPr>
        <p:spPr>
          <a:xfrm>
            <a:off x="3124200" y="6356351"/>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Verdana"/>
              <a:buNone/>
              <a:defRPr/>
            </a:lvl1pPr>
            <a:lvl2pPr lvl="1" algn="l">
              <a:spcBef>
                <a:spcPts val="0"/>
              </a:spcBef>
              <a:spcAft>
                <a:spcPts val="0"/>
              </a:spcAft>
              <a:buClr>
                <a:schemeClr val="dk1"/>
              </a:buClr>
              <a:buSzPts val="1400"/>
              <a:buNone/>
              <a:defRPr/>
            </a:lvl2pPr>
            <a:lvl3pPr lvl="2" algn="l">
              <a:spcBef>
                <a:spcPts val="0"/>
              </a:spcBef>
              <a:spcAft>
                <a:spcPts val="0"/>
              </a:spcAft>
              <a:buClr>
                <a:schemeClr val="dk1"/>
              </a:buClr>
              <a:buSzPts val="1400"/>
              <a:buNone/>
              <a:defRPr/>
            </a:lvl3pPr>
            <a:lvl4pPr lvl="3" algn="l">
              <a:spcBef>
                <a:spcPts val="0"/>
              </a:spcBef>
              <a:spcAft>
                <a:spcPts val="0"/>
              </a:spcAft>
              <a:buClr>
                <a:schemeClr val="dk1"/>
              </a:buClr>
              <a:buSzPts val="1400"/>
              <a:buNone/>
              <a:defRPr/>
            </a:lvl4pPr>
            <a:lvl5pPr lvl="4" algn="l">
              <a:spcBef>
                <a:spcPts val="0"/>
              </a:spcBef>
              <a:spcAft>
                <a:spcPts val="0"/>
              </a:spcAft>
              <a:buClr>
                <a:schemeClr val="dk1"/>
              </a:buClr>
              <a:buSzPts val="1400"/>
              <a:buNone/>
              <a:defRPr/>
            </a:lvl5pPr>
            <a:lvl6pPr lvl="5" algn="l">
              <a:spcBef>
                <a:spcPts val="0"/>
              </a:spcBef>
              <a:spcAft>
                <a:spcPts val="0"/>
              </a:spcAft>
              <a:buClr>
                <a:schemeClr val="dk1"/>
              </a:buClr>
              <a:buSzPts val="1400"/>
              <a:buNone/>
              <a:defRPr/>
            </a:lvl6pPr>
            <a:lvl7pPr lvl="6" algn="l">
              <a:spcBef>
                <a:spcPts val="0"/>
              </a:spcBef>
              <a:spcAft>
                <a:spcPts val="0"/>
              </a:spcAft>
              <a:buClr>
                <a:schemeClr val="dk1"/>
              </a:buClr>
              <a:buSzPts val="1400"/>
              <a:buNone/>
              <a:defRPr/>
            </a:lvl7pPr>
            <a:lvl8pPr lvl="7" algn="l">
              <a:spcBef>
                <a:spcPts val="0"/>
              </a:spcBef>
              <a:spcAft>
                <a:spcPts val="0"/>
              </a:spcAft>
              <a:buClr>
                <a:schemeClr val="dk1"/>
              </a:buClr>
              <a:buSzPts val="1400"/>
              <a:buNone/>
              <a:defRPr/>
            </a:lvl8pPr>
            <a:lvl9pPr lvl="8" algn="l">
              <a:spcBef>
                <a:spcPts val="0"/>
              </a:spcBef>
              <a:spcAft>
                <a:spcPts val="0"/>
              </a:spcAft>
              <a:buClr>
                <a:schemeClr val="dk1"/>
              </a:buClr>
              <a:buSzPts val="1400"/>
              <a:buNone/>
              <a:defRPr/>
            </a:lvl9pPr>
          </a:lstStyle>
          <a:p>
            <a:endParaRPr/>
          </a:p>
        </p:txBody>
      </p:sp>
      <p:sp>
        <p:nvSpPr>
          <p:cNvPr id="69" name="Google Shape;69;p36"/>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1pPr>
            <a:lvl2pPr marL="0" marR="0" lvl="1"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2pPr>
            <a:lvl3pPr marL="0" marR="0" lvl="2"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3pPr>
            <a:lvl4pPr marL="0" marR="0" lvl="3"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4pPr>
            <a:lvl5pPr marL="0" marR="0" lvl="4"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5pPr>
            <a:lvl6pPr marL="0" marR="0" lvl="5"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6pPr>
            <a:lvl7pPr marL="0" marR="0" lvl="6"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7pPr>
            <a:lvl8pPr marL="0" marR="0" lvl="7"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8pPr>
            <a:lvl9pPr marL="0" marR="0" lvl="8"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0"/>
        <p:cNvGrpSpPr/>
        <p:nvPr/>
      </p:nvGrpSpPr>
      <p:grpSpPr>
        <a:xfrm>
          <a:off x="0" y="0"/>
          <a:ext cx="0" cy="0"/>
          <a:chOff x="0" y="0"/>
          <a:chExt cx="0" cy="0"/>
        </a:xfrm>
      </p:grpSpPr>
      <p:sp>
        <p:nvSpPr>
          <p:cNvPr id="71" name="Google Shape;71;p37"/>
          <p:cNvSpPr txBox="1">
            <a:spLocks noGrp="1"/>
          </p:cNvSpPr>
          <p:nvPr>
            <p:ph type="title"/>
          </p:nvPr>
        </p:nvSpPr>
        <p:spPr>
          <a:xfrm rot="5400000">
            <a:off x="4732338" y="2171702"/>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7"/>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270"/>
              </a:spcBef>
              <a:spcAft>
                <a:spcPts val="0"/>
              </a:spcAft>
              <a:buClr>
                <a:schemeClr val="dk1"/>
              </a:buClr>
              <a:buSzPts val="1800"/>
              <a:buChar char="•"/>
              <a:defRPr/>
            </a:lvl1pPr>
            <a:lvl2pPr marL="685800" lvl="1" indent="-257175" algn="l">
              <a:lnSpc>
                <a:spcPct val="100000"/>
              </a:lnSpc>
              <a:spcBef>
                <a:spcPts val="270"/>
              </a:spcBef>
              <a:spcAft>
                <a:spcPts val="0"/>
              </a:spcAft>
              <a:buClr>
                <a:schemeClr val="dk1"/>
              </a:buClr>
              <a:buSzPts val="1800"/>
              <a:buChar char="–"/>
              <a:defRPr/>
            </a:lvl2pPr>
            <a:lvl3pPr marL="1028700" lvl="2" indent="-257175" algn="l">
              <a:lnSpc>
                <a:spcPct val="100000"/>
              </a:lnSpc>
              <a:spcBef>
                <a:spcPts val="270"/>
              </a:spcBef>
              <a:spcAft>
                <a:spcPts val="0"/>
              </a:spcAft>
              <a:buClr>
                <a:schemeClr val="dk1"/>
              </a:buClr>
              <a:buSzPts val="1800"/>
              <a:buChar char="•"/>
              <a:defRPr/>
            </a:lvl3pPr>
            <a:lvl4pPr marL="1371600" lvl="3" indent="-257175" algn="l">
              <a:lnSpc>
                <a:spcPct val="100000"/>
              </a:lnSpc>
              <a:spcBef>
                <a:spcPts val="270"/>
              </a:spcBef>
              <a:spcAft>
                <a:spcPts val="0"/>
              </a:spcAft>
              <a:buClr>
                <a:schemeClr val="dk1"/>
              </a:buClr>
              <a:buSzPts val="1800"/>
              <a:buChar char="–"/>
              <a:defRPr/>
            </a:lvl4pPr>
            <a:lvl5pPr marL="1714500" lvl="4" indent="-257175" algn="l">
              <a:lnSpc>
                <a:spcPct val="100000"/>
              </a:lnSpc>
              <a:spcBef>
                <a:spcPts val="270"/>
              </a:spcBef>
              <a:spcAft>
                <a:spcPts val="0"/>
              </a:spcAft>
              <a:buClr>
                <a:schemeClr val="dk1"/>
              </a:buClr>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73" name="Google Shape;73;p37"/>
          <p:cNvSpPr txBox="1">
            <a:spLocks noGrp="1"/>
          </p:cNvSpPr>
          <p:nvPr>
            <p:ph type="dt" idx="10"/>
          </p:nvPr>
        </p:nvSpPr>
        <p:spPr>
          <a:xfrm>
            <a:off x="457200" y="6356351"/>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Verdana"/>
              <a:buNone/>
              <a:defRPr/>
            </a:lvl1pPr>
            <a:lvl2pPr lvl="1" algn="l">
              <a:spcBef>
                <a:spcPts val="0"/>
              </a:spcBef>
              <a:spcAft>
                <a:spcPts val="0"/>
              </a:spcAft>
              <a:buClr>
                <a:schemeClr val="dk1"/>
              </a:buClr>
              <a:buSzPts val="1400"/>
              <a:buNone/>
              <a:defRPr/>
            </a:lvl2pPr>
            <a:lvl3pPr lvl="2" algn="l">
              <a:spcBef>
                <a:spcPts val="0"/>
              </a:spcBef>
              <a:spcAft>
                <a:spcPts val="0"/>
              </a:spcAft>
              <a:buClr>
                <a:schemeClr val="dk1"/>
              </a:buClr>
              <a:buSzPts val="1400"/>
              <a:buNone/>
              <a:defRPr/>
            </a:lvl3pPr>
            <a:lvl4pPr lvl="3" algn="l">
              <a:spcBef>
                <a:spcPts val="0"/>
              </a:spcBef>
              <a:spcAft>
                <a:spcPts val="0"/>
              </a:spcAft>
              <a:buClr>
                <a:schemeClr val="dk1"/>
              </a:buClr>
              <a:buSzPts val="1400"/>
              <a:buNone/>
              <a:defRPr/>
            </a:lvl4pPr>
            <a:lvl5pPr lvl="4" algn="l">
              <a:spcBef>
                <a:spcPts val="0"/>
              </a:spcBef>
              <a:spcAft>
                <a:spcPts val="0"/>
              </a:spcAft>
              <a:buClr>
                <a:schemeClr val="dk1"/>
              </a:buClr>
              <a:buSzPts val="1400"/>
              <a:buNone/>
              <a:defRPr/>
            </a:lvl5pPr>
            <a:lvl6pPr lvl="5" algn="l">
              <a:spcBef>
                <a:spcPts val="0"/>
              </a:spcBef>
              <a:spcAft>
                <a:spcPts val="0"/>
              </a:spcAft>
              <a:buClr>
                <a:schemeClr val="dk1"/>
              </a:buClr>
              <a:buSzPts val="1400"/>
              <a:buNone/>
              <a:defRPr/>
            </a:lvl6pPr>
            <a:lvl7pPr lvl="6" algn="l">
              <a:spcBef>
                <a:spcPts val="0"/>
              </a:spcBef>
              <a:spcAft>
                <a:spcPts val="0"/>
              </a:spcAft>
              <a:buClr>
                <a:schemeClr val="dk1"/>
              </a:buClr>
              <a:buSzPts val="1400"/>
              <a:buNone/>
              <a:defRPr/>
            </a:lvl7pPr>
            <a:lvl8pPr lvl="7" algn="l">
              <a:spcBef>
                <a:spcPts val="0"/>
              </a:spcBef>
              <a:spcAft>
                <a:spcPts val="0"/>
              </a:spcAft>
              <a:buClr>
                <a:schemeClr val="dk1"/>
              </a:buClr>
              <a:buSzPts val="1400"/>
              <a:buNone/>
              <a:defRPr/>
            </a:lvl8pPr>
            <a:lvl9pPr lvl="8" algn="l">
              <a:spcBef>
                <a:spcPts val="0"/>
              </a:spcBef>
              <a:spcAft>
                <a:spcPts val="0"/>
              </a:spcAft>
              <a:buClr>
                <a:schemeClr val="dk1"/>
              </a:buClr>
              <a:buSzPts val="1400"/>
              <a:buNone/>
              <a:defRPr/>
            </a:lvl9pPr>
          </a:lstStyle>
          <a:p>
            <a:endParaRPr/>
          </a:p>
        </p:txBody>
      </p:sp>
      <p:sp>
        <p:nvSpPr>
          <p:cNvPr id="74" name="Google Shape;74;p37"/>
          <p:cNvSpPr txBox="1">
            <a:spLocks noGrp="1"/>
          </p:cNvSpPr>
          <p:nvPr>
            <p:ph type="ftr" idx="11"/>
          </p:nvPr>
        </p:nvSpPr>
        <p:spPr>
          <a:xfrm>
            <a:off x="3124200" y="6356351"/>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Verdana"/>
              <a:buNone/>
              <a:defRPr/>
            </a:lvl1pPr>
            <a:lvl2pPr lvl="1" algn="l">
              <a:spcBef>
                <a:spcPts val="0"/>
              </a:spcBef>
              <a:spcAft>
                <a:spcPts val="0"/>
              </a:spcAft>
              <a:buClr>
                <a:schemeClr val="dk1"/>
              </a:buClr>
              <a:buSzPts val="1400"/>
              <a:buNone/>
              <a:defRPr/>
            </a:lvl2pPr>
            <a:lvl3pPr lvl="2" algn="l">
              <a:spcBef>
                <a:spcPts val="0"/>
              </a:spcBef>
              <a:spcAft>
                <a:spcPts val="0"/>
              </a:spcAft>
              <a:buClr>
                <a:schemeClr val="dk1"/>
              </a:buClr>
              <a:buSzPts val="1400"/>
              <a:buNone/>
              <a:defRPr/>
            </a:lvl3pPr>
            <a:lvl4pPr lvl="3" algn="l">
              <a:spcBef>
                <a:spcPts val="0"/>
              </a:spcBef>
              <a:spcAft>
                <a:spcPts val="0"/>
              </a:spcAft>
              <a:buClr>
                <a:schemeClr val="dk1"/>
              </a:buClr>
              <a:buSzPts val="1400"/>
              <a:buNone/>
              <a:defRPr/>
            </a:lvl4pPr>
            <a:lvl5pPr lvl="4" algn="l">
              <a:spcBef>
                <a:spcPts val="0"/>
              </a:spcBef>
              <a:spcAft>
                <a:spcPts val="0"/>
              </a:spcAft>
              <a:buClr>
                <a:schemeClr val="dk1"/>
              </a:buClr>
              <a:buSzPts val="1400"/>
              <a:buNone/>
              <a:defRPr/>
            </a:lvl5pPr>
            <a:lvl6pPr lvl="5" algn="l">
              <a:spcBef>
                <a:spcPts val="0"/>
              </a:spcBef>
              <a:spcAft>
                <a:spcPts val="0"/>
              </a:spcAft>
              <a:buClr>
                <a:schemeClr val="dk1"/>
              </a:buClr>
              <a:buSzPts val="1400"/>
              <a:buNone/>
              <a:defRPr/>
            </a:lvl6pPr>
            <a:lvl7pPr lvl="6" algn="l">
              <a:spcBef>
                <a:spcPts val="0"/>
              </a:spcBef>
              <a:spcAft>
                <a:spcPts val="0"/>
              </a:spcAft>
              <a:buClr>
                <a:schemeClr val="dk1"/>
              </a:buClr>
              <a:buSzPts val="1400"/>
              <a:buNone/>
              <a:defRPr/>
            </a:lvl7pPr>
            <a:lvl8pPr lvl="7" algn="l">
              <a:spcBef>
                <a:spcPts val="0"/>
              </a:spcBef>
              <a:spcAft>
                <a:spcPts val="0"/>
              </a:spcAft>
              <a:buClr>
                <a:schemeClr val="dk1"/>
              </a:buClr>
              <a:buSzPts val="1400"/>
              <a:buNone/>
              <a:defRPr/>
            </a:lvl8pPr>
            <a:lvl9pPr lvl="8" algn="l">
              <a:spcBef>
                <a:spcPts val="0"/>
              </a:spcBef>
              <a:spcAft>
                <a:spcPts val="0"/>
              </a:spcAft>
              <a:buClr>
                <a:schemeClr val="dk1"/>
              </a:buClr>
              <a:buSzPts val="1400"/>
              <a:buNone/>
              <a:defRPr/>
            </a:lvl9pPr>
          </a:lstStyle>
          <a:p>
            <a:endParaRPr/>
          </a:p>
        </p:txBody>
      </p:sp>
      <p:sp>
        <p:nvSpPr>
          <p:cNvPr id="75" name="Google Shape;75;p37"/>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1pPr>
            <a:lvl2pPr marL="0" marR="0" lvl="1"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2pPr>
            <a:lvl3pPr marL="0" marR="0" lvl="2"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3pPr>
            <a:lvl4pPr marL="0" marR="0" lvl="3"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4pPr>
            <a:lvl5pPr marL="0" marR="0" lvl="4"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5pPr>
            <a:lvl6pPr marL="0" marR="0" lvl="5"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6pPr>
            <a:lvl7pPr marL="0" marR="0" lvl="6"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7pPr>
            <a:lvl8pPr marL="0" marR="0" lvl="7"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8pPr>
            <a:lvl9pPr marL="0" marR="0" lvl="8" indent="0" algn="r">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6"/>
        <p:cNvGrpSpPr/>
        <p:nvPr/>
      </p:nvGrpSpPr>
      <p:grpSpPr>
        <a:xfrm>
          <a:off x="0" y="0"/>
          <a:ext cx="0" cy="0"/>
          <a:chOff x="0" y="0"/>
          <a:chExt cx="0" cy="0"/>
        </a:xfrm>
      </p:grpSpPr>
      <p:sp>
        <p:nvSpPr>
          <p:cNvPr id="77" name="Google Shape;77;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33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8"/>
          <p:cNvSpPr txBox="1">
            <a:spLocks noGrp="1"/>
          </p:cNvSpPr>
          <p:nvPr>
            <p:ph type="dt" idx="10"/>
          </p:nvPr>
        </p:nvSpPr>
        <p:spPr>
          <a:xfrm>
            <a:off x="457200" y="6356351"/>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8"/>
          <p:cNvSpPr txBox="1">
            <a:spLocks noGrp="1"/>
          </p:cNvSpPr>
          <p:nvPr>
            <p:ph type="ftr" idx="11"/>
          </p:nvPr>
        </p:nvSpPr>
        <p:spPr>
          <a:xfrm>
            <a:off x="3124200" y="6356351"/>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8"/>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SzPts val="1200"/>
              <a:buNone/>
              <a:defRPr/>
            </a:lvl1pPr>
            <a:lvl2pPr marL="0" lvl="1" indent="0" algn="r">
              <a:spcBef>
                <a:spcPts val="0"/>
              </a:spcBef>
              <a:spcAft>
                <a:spcPts val="0"/>
              </a:spcAft>
              <a:buSzPts val="1200"/>
              <a:buNone/>
              <a:defRPr/>
            </a:lvl2pPr>
            <a:lvl3pPr marL="0" lvl="2" indent="0" algn="r">
              <a:spcBef>
                <a:spcPts val="0"/>
              </a:spcBef>
              <a:spcAft>
                <a:spcPts val="0"/>
              </a:spcAft>
              <a:buSzPts val="1200"/>
              <a:buNone/>
              <a:defRPr/>
            </a:lvl3pPr>
            <a:lvl4pPr marL="0" lvl="3" indent="0" algn="r">
              <a:spcBef>
                <a:spcPts val="0"/>
              </a:spcBef>
              <a:spcAft>
                <a:spcPts val="0"/>
              </a:spcAft>
              <a:buSzPts val="1200"/>
              <a:buNone/>
              <a:defRPr/>
            </a:lvl4pPr>
            <a:lvl5pPr marL="0" lvl="4" indent="0" algn="r">
              <a:spcBef>
                <a:spcPts val="0"/>
              </a:spcBef>
              <a:spcAft>
                <a:spcPts val="0"/>
              </a:spcAft>
              <a:buSzPts val="1200"/>
              <a:buNone/>
              <a:defRPr/>
            </a:lvl5pPr>
            <a:lvl6pPr marL="0" lvl="5" indent="0" algn="r">
              <a:spcBef>
                <a:spcPts val="0"/>
              </a:spcBef>
              <a:spcAft>
                <a:spcPts val="0"/>
              </a:spcAft>
              <a:buSzPts val="1200"/>
              <a:buNone/>
              <a:defRPr/>
            </a:lvl6pPr>
            <a:lvl7pPr marL="0" lvl="6" indent="0" algn="r">
              <a:spcBef>
                <a:spcPts val="0"/>
              </a:spcBef>
              <a:spcAft>
                <a:spcPts val="0"/>
              </a:spcAft>
              <a:buSzPts val="1200"/>
              <a:buNone/>
              <a:defRPr/>
            </a:lvl7pPr>
            <a:lvl8pPr marL="0" lvl="7" indent="0" algn="r">
              <a:spcBef>
                <a:spcPts val="0"/>
              </a:spcBef>
              <a:spcAft>
                <a:spcPts val="0"/>
              </a:spcAft>
              <a:buSzPts val="1200"/>
              <a:buNone/>
              <a:defRPr/>
            </a:lvl8pPr>
            <a:lvl9pPr marL="0" lvl="8" indent="0" algn="r">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2"/>
        <p:cNvGrpSpPr/>
        <p:nvPr/>
      </p:nvGrpSpPr>
      <p:grpSpPr>
        <a:xfrm>
          <a:off x="0" y="0"/>
          <a:ext cx="0" cy="0"/>
          <a:chOff x="0" y="0"/>
          <a:chExt cx="0" cy="0"/>
        </a:xfrm>
      </p:grpSpPr>
      <p:sp>
        <p:nvSpPr>
          <p:cNvPr id="163" name="Google Shape;163;g283e4625818_7_6"/>
          <p:cNvSpPr txBox="1">
            <a:spLocks noGrp="1"/>
          </p:cNvSpPr>
          <p:nvPr>
            <p:ph type="title"/>
          </p:nvPr>
        </p:nvSpPr>
        <p:spPr>
          <a:xfrm>
            <a:off x="685346" y="609600"/>
            <a:ext cx="7765322" cy="970450"/>
          </a:xfrm>
          <a:prstGeom prst="rect">
            <a:avLst/>
          </a:prstGeom>
          <a:noFill/>
          <a:ln>
            <a:noFill/>
          </a:ln>
          <a:effectLst>
            <a:outerShdw blurRad="25400">
              <a:srgbClr val="000000">
                <a:alpha val="45490"/>
              </a:srgbClr>
            </a:outerShdw>
          </a:effectLst>
        </p:spPr>
        <p:txBody>
          <a:bodyPr spcFirstLastPara="1" wrap="square" lIns="91425" tIns="45700" rIns="91425" bIns="45700" anchor="ctr" anchorCtr="0">
            <a:normAutofit/>
          </a:bodyPr>
          <a:lstStyle>
            <a:lvl1pPr lvl="0" algn="ctr">
              <a:lnSpc>
                <a:spcPct val="10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g283e4625818_7_6"/>
          <p:cNvSpPr txBox="1">
            <a:spLocks noGrp="1"/>
          </p:cNvSpPr>
          <p:nvPr>
            <p:ph type="body" idx="1"/>
          </p:nvPr>
        </p:nvSpPr>
        <p:spPr>
          <a:xfrm>
            <a:off x="685346" y="1732450"/>
            <a:ext cx="7765322" cy="4058751"/>
          </a:xfrm>
          <a:prstGeom prst="rect">
            <a:avLst/>
          </a:prstGeom>
          <a:noFill/>
          <a:ln>
            <a:noFill/>
          </a:ln>
          <a:effectLst>
            <a:outerShdw blurRad="25400">
              <a:srgbClr val="000000">
                <a:alpha val="45490"/>
              </a:srgbClr>
            </a:outerShdw>
          </a:effectLst>
        </p:spPr>
        <p:txBody>
          <a:bodyPr spcFirstLastPara="1" wrap="square" lIns="91425" tIns="45700" rIns="91425" bIns="45700" anchor="t" anchorCtr="0">
            <a:normAutofit/>
          </a:bodyPr>
          <a:lstStyle>
            <a:lvl1pPr marL="342900" lvl="0" indent="-231458" algn="l">
              <a:lnSpc>
                <a:spcPct val="100000"/>
              </a:lnSpc>
              <a:spcBef>
                <a:spcPts val="270"/>
              </a:spcBef>
              <a:spcAft>
                <a:spcPts val="0"/>
              </a:spcAft>
              <a:buSzPts val="1260"/>
              <a:buChar char="◈"/>
              <a:defRPr/>
            </a:lvl1pPr>
            <a:lvl2pPr marL="685800" lvl="1" indent="-231458" algn="l">
              <a:lnSpc>
                <a:spcPct val="100000"/>
              </a:lnSpc>
              <a:spcBef>
                <a:spcPts val="450"/>
              </a:spcBef>
              <a:spcAft>
                <a:spcPts val="0"/>
              </a:spcAft>
              <a:buSzPts val="1260"/>
              <a:buChar char="?"/>
              <a:defRPr/>
            </a:lvl2pPr>
            <a:lvl3pPr marL="1028700" lvl="2" indent="-231458" algn="l">
              <a:lnSpc>
                <a:spcPct val="100000"/>
              </a:lnSpc>
              <a:spcBef>
                <a:spcPts val="450"/>
              </a:spcBef>
              <a:spcAft>
                <a:spcPts val="0"/>
              </a:spcAft>
              <a:buSzPts val="1260"/>
              <a:buChar char="◈"/>
              <a:defRPr/>
            </a:lvl3pPr>
            <a:lvl4pPr marL="1371600" lvl="3" indent="-231458" algn="l">
              <a:lnSpc>
                <a:spcPct val="100000"/>
              </a:lnSpc>
              <a:spcBef>
                <a:spcPts val="450"/>
              </a:spcBef>
              <a:spcAft>
                <a:spcPts val="0"/>
              </a:spcAft>
              <a:buSzPts val="1260"/>
              <a:buChar char="?"/>
              <a:defRPr/>
            </a:lvl4pPr>
            <a:lvl5pPr marL="1714500" lvl="4" indent="-231458" algn="l">
              <a:lnSpc>
                <a:spcPct val="100000"/>
              </a:lnSpc>
              <a:spcBef>
                <a:spcPts val="450"/>
              </a:spcBef>
              <a:spcAft>
                <a:spcPts val="0"/>
              </a:spcAft>
              <a:buSzPts val="1260"/>
              <a:buChar char="◈"/>
              <a:defRPr/>
            </a:lvl5pPr>
            <a:lvl6pPr marL="2057400" lvl="5" indent="-231458" algn="l">
              <a:lnSpc>
                <a:spcPct val="100000"/>
              </a:lnSpc>
              <a:spcBef>
                <a:spcPts val="450"/>
              </a:spcBef>
              <a:spcAft>
                <a:spcPts val="0"/>
              </a:spcAft>
              <a:buSzPts val="1260"/>
              <a:buChar char="◈"/>
              <a:defRPr/>
            </a:lvl6pPr>
            <a:lvl7pPr marL="2400300" lvl="6" indent="-231458" algn="l">
              <a:lnSpc>
                <a:spcPct val="100000"/>
              </a:lnSpc>
              <a:spcBef>
                <a:spcPts val="450"/>
              </a:spcBef>
              <a:spcAft>
                <a:spcPts val="0"/>
              </a:spcAft>
              <a:buSzPts val="1260"/>
              <a:buChar char="◈"/>
              <a:defRPr/>
            </a:lvl7pPr>
            <a:lvl8pPr marL="2743200" lvl="7" indent="-231457" algn="l">
              <a:lnSpc>
                <a:spcPct val="100000"/>
              </a:lnSpc>
              <a:spcBef>
                <a:spcPts val="450"/>
              </a:spcBef>
              <a:spcAft>
                <a:spcPts val="0"/>
              </a:spcAft>
              <a:buSzPts val="1260"/>
              <a:buChar char="◈"/>
              <a:defRPr/>
            </a:lvl8pPr>
            <a:lvl9pPr marL="3086100" lvl="8" indent="-231457" algn="l">
              <a:lnSpc>
                <a:spcPct val="100000"/>
              </a:lnSpc>
              <a:spcBef>
                <a:spcPts val="450"/>
              </a:spcBef>
              <a:spcAft>
                <a:spcPts val="450"/>
              </a:spcAft>
              <a:buSzPts val="1260"/>
              <a:buChar char="◈"/>
              <a:defRPr/>
            </a:lvl9pPr>
          </a:lstStyle>
          <a:p>
            <a:endParaRPr/>
          </a:p>
        </p:txBody>
      </p:sp>
      <p:sp>
        <p:nvSpPr>
          <p:cNvPr id="165" name="Google Shape;165;g283e4625818_7_6"/>
          <p:cNvSpPr txBox="1">
            <a:spLocks noGrp="1"/>
          </p:cNvSpPr>
          <p:nvPr>
            <p:ph type="dt" idx="10"/>
          </p:nvPr>
        </p:nvSpPr>
        <p:spPr>
          <a:xfrm>
            <a:off x="5759052" y="5883276"/>
            <a:ext cx="20574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g283e4625818_7_6"/>
          <p:cNvSpPr txBox="1">
            <a:spLocks noGrp="1"/>
          </p:cNvSpPr>
          <p:nvPr>
            <p:ph type="ftr" idx="11"/>
          </p:nvPr>
        </p:nvSpPr>
        <p:spPr>
          <a:xfrm>
            <a:off x="685347" y="5883276"/>
            <a:ext cx="500464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g283e4625818_7_6"/>
          <p:cNvSpPr txBox="1">
            <a:spLocks noGrp="1"/>
          </p:cNvSpPr>
          <p:nvPr>
            <p:ph type="sldNum" idx="12"/>
          </p:nvPr>
        </p:nvSpPr>
        <p:spPr>
          <a:xfrm>
            <a:off x="7885509" y="5883276"/>
            <a:ext cx="56515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8"/>
        <p:cNvGrpSpPr/>
        <p:nvPr/>
      </p:nvGrpSpPr>
      <p:grpSpPr>
        <a:xfrm>
          <a:off x="0" y="0"/>
          <a:ext cx="0" cy="0"/>
          <a:chOff x="0" y="0"/>
          <a:chExt cx="0" cy="0"/>
        </a:xfrm>
      </p:grpSpPr>
      <p:sp>
        <p:nvSpPr>
          <p:cNvPr id="169" name="Google Shape;169;g283e4625818_7_12"/>
          <p:cNvSpPr txBox="1">
            <a:spLocks noGrp="1"/>
          </p:cNvSpPr>
          <p:nvPr>
            <p:ph type="ctrTitle"/>
          </p:nvPr>
        </p:nvSpPr>
        <p:spPr>
          <a:xfrm>
            <a:off x="1028020" y="1769541"/>
            <a:ext cx="7080026" cy="1828801"/>
          </a:xfrm>
          <a:prstGeom prst="rect">
            <a:avLst/>
          </a:prstGeom>
          <a:noFill/>
          <a:ln>
            <a:noFill/>
          </a:ln>
          <a:effectLst>
            <a:outerShdw blurRad="25400">
              <a:srgbClr val="000000">
                <a:alpha val="45490"/>
              </a:srgbClr>
            </a:outerShdw>
          </a:effectLst>
        </p:spPr>
        <p:txBody>
          <a:bodyPr spcFirstLastPara="1" wrap="square" lIns="91425" tIns="45700" rIns="91425" bIns="45700" anchor="b" anchorCtr="0">
            <a:normAutofit/>
          </a:bodyPr>
          <a:lstStyle>
            <a:lvl1pPr lvl="0" algn="ctr">
              <a:lnSpc>
                <a:spcPct val="100000"/>
              </a:lnSpc>
              <a:spcBef>
                <a:spcPts val="0"/>
              </a:spcBef>
              <a:spcAft>
                <a:spcPts val="0"/>
              </a:spcAft>
              <a:buClr>
                <a:schemeClr val="lt2"/>
              </a:buClr>
              <a:buSzPts val="5400"/>
              <a:buFont typeface="Calibri"/>
              <a:buNone/>
              <a:defRPr sz="405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g283e4625818_7_12"/>
          <p:cNvSpPr txBox="1">
            <a:spLocks noGrp="1"/>
          </p:cNvSpPr>
          <p:nvPr>
            <p:ph type="subTitle" idx="1"/>
          </p:nvPr>
        </p:nvSpPr>
        <p:spPr>
          <a:xfrm>
            <a:off x="1028020" y="3598339"/>
            <a:ext cx="7080026" cy="1049867"/>
          </a:xfrm>
          <a:prstGeom prst="rect">
            <a:avLst/>
          </a:prstGeom>
          <a:noFill/>
          <a:ln>
            <a:noFill/>
          </a:ln>
          <a:effectLst>
            <a:outerShdw blurRad="25400">
              <a:srgbClr val="000000">
                <a:alpha val="45490"/>
              </a:srgbClr>
            </a:outerShdw>
          </a:effectLst>
        </p:spPr>
        <p:txBody>
          <a:bodyPr spcFirstLastPara="1" wrap="square" lIns="91425" tIns="45700" rIns="91425" bIns="45700" anchor="t" anchorCtr="0">
            <a:normAutofit/>
          </a:bodyPr>
          <a:lstStyle>
            <a:lvl1pPr lvl="0" algn="ctr">
              <a:lnSpc>
                <a:spcPct val="100000"/>
              </a:lnSpc>
              <a:spcBef>
                <a:spcPts val="300"/>
              </a:spcBef>
              <a:spcAft>
                <a:spcPts val="0"/>
              </a:spcAft>
              <a:buSzPts val="1400"/>
              <a:buNone/>
              <a:defRPr>
                <a:solidFill>
                  <a:schemeClr val="lt1"/>
                </a:solidFill>
              </a:defRPr>
            </a:lvl1pPr>
            <a:lvl2pPr lvl="1" algn="ctr">
              <a:lnSpc>
                <a:spcPct val="100000"/>
              </a:lnSpc>
              <a:spcBef>
                <a:spcPts val="450"/>
              </a:spcBef>
              <a:spcAft>
                <a:spcPts val="0"/>
              </a:spcAft>
              <a:buSzPts val="1260"/>
              <a:buNone/>
              <a:defRPr>
                <a:solidFill>
                  <a:schemeClr val="lt1"/>
                </a:solidFill>
              </a:defRPr>
            </a:lvl2pPr>
            <a:lvl3pPr lvl="2" algn="ctr">
              <a:lnSpc>
                <a:spcPct val="100000"/>
              </a:lnSpc>
              <a:spcBef>
                <a:spcPts val="450"/>
              </a:spcBef>
              <a:spcAft>
                <a:spcPts val="0"/>
              </a:spcAft>
              <a:buSzPts val="1120"/>
              <a:buNone/>
              <a:defRPr>
                <a:solidFill>
                  <a:schemeClr val="lt1"/>
                </a:solidFill>
              </a:defRPr>
            </a:lvl3pPr>
            <a:lvl4pPr lvl="3" algn="ctr">
              <a:lnSpc>
                <a:spcPct val="100000"/>
              </a:lnSpc>
              <a:spcBef>
                <a:spcPts val="450"/>
              </a:spcBef>
              <a:spcAft>
                <a:spcPts val="0"/>
              </a:spcAft>
              <a:buSzPts val="980"/>
              <a:buNone/>
              <a:defRPr>
                <a:solidFill>
                  <a:schemeClr val="lt1"/>
                </a:solidFill>
              </a:defRPr>
            </a:lvl4pPr>
            <a:lvl5pPr lvl="4" algn="ctr">
              <a:lnSpc>
                <a:spcPct val="100000"/>
              </a:lnSpc>
              <a:spcBef>
                <a:spcPts val="450"/>
              </a:spcBef>
              <a:spcAft>
                <a:spcPts val="0"/>
              </a:spcAft>
              <a:buSzPts val="980"/>
              <a:buNone/>
              <a:defRPr>
                <a:solidFill>
                  <a:schemeClr val="lt1"/>
                </a:solidFill>
              </a:defRPr>
            </a:lvl5pPr>
            <a:lvl6pPr lvl="5" algn="ctr">
              <a:lnSpc>
                <a:spcPct val="100000"/>
              </a:lnSpc>
              <a:spcBef>
                <a:spcPts val="450"/>
              </a:spcBef>
              <a:spcAft>
                <a:spcPts val="0"/>
              </a:spcAft>
              <a:buSzPts val="980"/>
              <a:buNone/>
              <a:defRPr>
                <a:solidFill>
                  <a:schemeClr val="lt1"/>
                </a:solidFill>
              </a:defRPr>
            </a:lvl6pPr>
            <a:lvl7pPr lvl="6" algn="ctr">
              <a:lnSpc>
                <a:spcPct val="100000"/>
              </a:lnSpc>
              <a:spcBef>
                <a:spcPts val="450"/>
              </a:spcBef>
              <a:spcAft>
                <a:spcPts val="0"/>
              </a:spcAft>
              <a:buSzPts val="980"/>
              <a:buNone/>
              <a:defRPr>
                <a:solidFill>
                  <a:schemeClr val="lt1"/>
                </a:solidFill>
              </a:defRPr>
            </a:lvl7pPr>
            <a:lvl8pPr lvl="7" algn="ctr">
              <a:lnSpc>
                <a:spcPct val="100000"/>
              </a:lnSpc>
              <a:spcBef>
                <a:spcPts val="450"/>
              </a:spcBef>
              <a:spcAft>
                <a:spcPts val="0"/>
              </a:spcAft>
              <a:buSzPts val="980"/>
              <a:buNone/>
              <a:defRPr>
                <a:solidFill>
                  <a:schemeClr val="lt1"/>
                </a:solidFill>
              </a:defRPr>
            </a:lvl8pPr>
            <a:lvl9pPr lvl="8" algn="ctr">
              <a:lnSpc>
                <a:spcPct val="100000"/>
              </a:lnSpc>
              <a:spcBef>
                <a:spcPts val="450"/>
              </a:spcBef>
              <a:spcAft>
                <a:spcPts val="450"/>
              </a:spcAft>
              <a:buSzPts val="980"/>
              <a:buNone/>
              <a:defRPr>
                <a:solidFill>
                  <a:schemeClr val="lt1"/>
                </a:solidFill>
              </a:defRPr>
            </a:lvl9pPr>
          </a:lstStyle>
          <a:p>
            <a:endParaRPr/>
          </a:p>
        </p:txBody>
      </p:sp>
      <p:sp>
        <p:nvSpPr>
          <p:cNvPr id="171" name="Google Shape;171;g283e4625818_7_12"/>
          <p:cNvSpPr txBox="1">
            <a:spLocks noGrp="1"/>
          </p:cNvSpPr>
          <p:nvPr>
            <p:ph type="dt" idx="10"/>
          </p:nvPr>
        </p:nvSpPr>
        <p:spPr>
          <a:xfrm>
            <a:off x="5759052" y="5883276"/>
            <a:ext cx="20574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g283e4625818_7_12"/>
          <p:cNvSpPr txBox="1">
            <a:spLocks noGrp="1"/>
          </p:cNvSpPr>
          <p:nvPr>
            <p:ph type="ftr" idx="11"/>
          </p:nvPr>
        </p:nvSpPr>
        <p:spPr>
          <a:xfrm>
            <a:off x="685347" y="5883276"/>
            <a:ext cx="500464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g283e4625818_7_12"/>
          <p:cNvSpPr txBox="1">
            <a:spLocks noGrp="1"/>
          </p:cNvSpPr>
          <p:nvPr>
            <p:ph type="sldNum" idx="12"/>
          </p:nvPr>
        </p:nvSpPr>
        <p:spPr>
          <a:xfrm>
            <a:off x="7885509" y="5883276"/>
            <a:ext cx="56515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4"/>
        <p:cNvGrpSpPr/>
        <p:nvPr/>
      </p:nvGrpSpPr>
      <p:grpSpPr>
        <a:xfrm>
          <a:off x="0" y="0"/>
          <a:ext cx="0" cy="0"/>
          <a:chOff x="0" y="0"/>
          <a:chExt cx="0" cy="0"/>
        </a:xfrm>
      </p:grpSpPr>
      <p:sp>
        <p:nvSpPr>
          <p:cNvPr id="175" name="Google Shape;175;g283e4625818_7_18"/>
          <p:cNvSpPr txBox="1">
            <a:spLocks noGrp="1"/>
          </p:cNvSpPr>
          <p:nvPr>
            <p:ph type="title"/>
          </p:nvPr>
        </p:nvSpPr>
        <p:spPr>
          <a:xfrm>
            <a:off x="685346" y="609600"/>
            <a:ext cx="7765322" cy="970450"/>
          </a:xfrm>
          <a:prstGeom prst="rect">
            <a:avLst/>
          </a:prstGeom>
          <a:noFill/>
          <a:ln>
            <a:noFill/>
          </a:ln>
          <a:effectLst>
            <a:outerShdw blurRad="25400">
              <a:srgbClr val="000000">
                <a:alpha val="45490"/>
              </a:srgbClr>
            </a:outerShdw>
          </a:effectLst>
        </p:spPr>
        <p:txBody>
          <a:bodyPr spcFirstLastPara="1" wrap="square" lIns="91425" tIns="45700" rIns="91425" bIns="45700" anchor="ctr" anchorCtr="0">
            <a:normAutofit/>
          </a:bodyPr>
          <a:lstStyle>
            <a:lvl1pPr lvl="0" algn="ctr">
              <a:lnSpc>
                <a:spcPct val="10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g283e4625818_7_18"/>
          <p:cNvSpPr txBox="1">
            <a:spLocks noGrp="1"/>
          </p:cNvSpPr>
          <p:nvPr>
            <p:ph type="body" idx="1"/>
          </p:nvPr>
        </p:nvSpPr>
        <p:spPr>
          <a:xfrm>
            <a:off x="685347" y="1732449"/>
            <a:ext cx="3795373" cy="4058750"/>
          </a:xfrm>
          <a:prstGeom prst="rect">
            <a:avLst/>
          </a:prstGeom>
          <a:noFill/>
          <a:ln>
            <a:noFill/>
          </a:ln>
          <a:effectLst>
            <a:outerShdw blurRad="25400">
              <a:srgbClr val="000000">
                <a:alpha val="45490"/>
              </a:srgbClr>
            </a:outerShdw>
          </a:effectLst>
        </p:spPr>
        <p:txBody>
          <a:bodyPr spcFirstLastPara="1" wrap="square" lIns="91425" tIns="45700" rIns="91425" bIns="45700" anchor="t" anchorCtr="0">
            <a:normAutofit/>
          </a:bodyPr>
          <a:lstStyle>
            <a:lvl1pPr marL="342900" lvl="0" indent="-231458" algn="l">
              <a:lnSpc>
                <a:spcPct val="100000"/>
              </a:lnSpc>
              <a:spcBef>
                <a:spcPts val="270"/>
              </a:spcBef>
              <a:spcAft>
                <a:spcPts val="0"/>
              </a:spcAft>
              <a:buSzPts val="1260"/>
              <a:buChar char="◈"/>
              <a:defRPr/>
            </a:lvl1pPr>
            <a:lvl2pPr marL="685800" lvl="1" indent="-231458" algn="l">
              <a:lnSpc>
                <a:spcPct val="100000"/>
              </a:lnSpc>
              <a:spcBef>
                <a:spcPts val="450"/>
              </a:spcBef>
              <a:spcAft>
                <a:spcPts val="0"/>
              </a:spcAft>
              <a:buSzPts val="1260"/>
              <a:buChar char="?"/>
              <a:defRPr/>
            </a:lvl2pPr>
            <a:lvl3pPr marL="1028700" lvl="2" indent="-231458" algn="l">
              <a:lnSpc>
                <a:spcPct val="100000"/>
              </a:lnSpc>
              <a:spcBef>
                <a:spcPts val="450"/>
              </a:spcBef>
              <a:spcAft>
                <a:spcPts val="0"/>
              </a:spcAft>
              <a:buSzPts val="1260"/>
              <a:buChar char="◈"/>
              <a:defRPr/>
            </a:lvl3pPr>
            <a:lvl4pPr marL="1371600" lvl="3" indent="-231458" algn="l">
              <a:lnSpc>
                <a:spcPct val="100000"/>
              </a:lnSpc>
              <a:spcBef>
                <a:spcPts val="450"/>
              </a:spcBef>
              <a:spcAft>
                <a:spcPts val="0"/>
              </a:spcAft>
              <a:buSzPts val="1260"/>
              <a:buChar char="?"/>
              <a:defRPr/>
            </a:lvl4pPr>
            <a:lvl5pPr marL="1714500" lvl="4" indent="-231458" algn="l">
              <a:lnSpc>
                <a:spcPct val="100000"/>
              </a:lnSpc>
              <a:spcBef>
                <a:spcPts val="450"/>
              </a:spcBef>
              <a:spcAft>
                <a:spcPts val="0"/>
              </a:spcAft>
              <a:buSzPts val="1260"/>
              <a:buChar char="◈"/>
              <a:defRPr/>
            </a:lvl5pPr>
            <a:lvl6pPr marL="2057400" lvl="5" indent="-231458" algn="l">
              <a:lnSpc>
                <a:spcPct val="100000"/>
              </a:lnSpc>
              <a:spcBef>
                <a:spcPts val="450"/>
              </a:spcBef>
              <a:spcAft>
                <a:spcPts val="0"/>
              </a:spcAft>
              <a:buSzPts val="1260"/>
              <a:buChar char="◈"/>
              <a:defRPr/>
            </a:lvl6pPr>
            <a:lvl7pPr marL="2400300" lvl="6" indent="-231458" algn="l">
              <a:lnSpc>
                <a:spcPct val="100000"/>
              </a:lnSpc>
              <a:spcBef>
                <a:spcPts val="450"/>
              </a:spcBef>
              <a:spcAft>
                <a:spcPts val="0"/>
              </a:spcAft>
              <a:buSzPts val="1260"/>
              <a:buChar char="◈"/>
              <a:defRPr/>
            </a:lvl7pPr>
            <a:lvl8pPr marL="2743200" lvl="7" indent="-231457" algn="l">
              <a:lnSpc>
                <a:spcPct val="100000"/>
              </a:lnSpc>
              <a:spcBef>
                <a:spcPts val="450"/>
              </a:spcBef>
              <a:spcAft>
                <a:spcPts val="0"/>
              </a:spcAft>
              <a:buSzPts val="1260"/>
              <a:buChar char="◈"/>
              <a:defRPr/>
            </a:lvl8pPr>
            <a:lvl9pPr marL="3086100" lvl="8" indent="-231457" algn="l">
              <a:lnSpc>
                <a:spcPct val="100000"/>
              </a:lnSpc>
              <a:spcBef>
                <a:spcPts val="450"/>
              </a:spcBef>
              <a:spcAft>
                <a:spcPts val="450"/>
              </a:spcAft>
              <a:buSzPts val="1260"/>
              <a:buChar char="◈"/>
              <a:defRPr/>
            </a:lvl9pPr>
          </a:lstStyle>
          <a:p>
            <a:endParaRPr/>
          </a:p>
        </p:txBody>
      </p:sp>
      <p:sp>
        <p:nvSpPr>
          <p:cNvPr id="177" name="Google Shape;177;g283e4625818_7_18"/>
          <p:cNvSpPr txBox="1">
            <a:spLocks noGrp="1"/>
          </p:cNvSpPr>
          <p:nvPr>
            <p:ph type="body" idx="2"/>
          </p:nvPr>
        </p:nvSpPr>
        <p:spPr>
          <a:xfrm>
            <a:off x="4652169" y="1732450"/>
            <a:ext cx="3798499" cy="4058751"/>
          </a:xfrm>
          <a:prstGeom prst="rect">
            <a:avLst/>
          </a:prstGeom>
          <a:noFill/>
          <a:ln>
            <a:noFill/>
          </a:ln>
          <a:effectLst>
            <a:outerShdw blurRad="25400">
              <a:srgbClr val="000000">
                <a:alpha val="45490"/>
              </a:srgbClr>
            </a:outerShdw>
          </a:effectLst>
        </p:spPr>
        <p:txBody>
          <a:bodyPr spcFirstLastPara="1" wrap="square" lIns="91425" tIns="45700" rIns="91425" bIns="45700" anchor="t" anchorCtr="0">
            <a:normAutofit/>
          </a:bodyPr>
          <a:lstStyle>
            <a:lvl1pPr marL="342900" lvl="0" indent="-231458" algn="l">
              <a:lnSpc>
                <a:spcPct val="100000"/>
              </a:lnSpc>
              <a:spcBef>
                <a:spcPts val="270"/>
              </a:spcBef>
              <a:spcAft>
                <a:spcPts val="0"/>
              </a:spcAft>
              <a:buSzPts val="1260"/>
              <a:buChar char="◈"/>
              <a:defRPr/>
            </a:lvl1pPr>
            <a:lvl2pPr marL="685800" lvl="1" indent="-231458" algn="l">
              <a:lnSpc>
                <a:spcPct val="100000"/>
              </a:lnSpc>
              <a:spcBef>
                <a:spcPts val="450"/>
              </a:spcBef>
              <a:spcAft>
                <a:spcPts val="0"/>
              </a:spcAft>
              <a:buSzPts val="1260"/>
              <a:buChar char="?"/>
              <a:defRPr/>
            </a:lvl2pPr>
            <a:lvl3pPr marL="1028700" lvl="2" indent="-231458" algn="l">
              <a:lnSpc>
                <a:spcPct val="100000"/>
              </a:lnSpc>
              <a:spcBef>
                <a:spcPts val="450"/>
              </a:spcBef>
              <a:spcAft>
                <a:spcPts val="0"/>
              </a:spcAft>
              <a:buSzPts val="1260"/>
              <a:buChar char="◈"/>
              <a:defRPr/>
            </a:lvl3pPr>
            <a:lvl4pPr marL="1371600" lvl="3" indent="-231458" algn="l">
              <a:lnSpc>
                <a:spcPct val="100000"/>
              </a:lnSpc>
              <a:spcBef>
                <a:spcPts val="450"/>
              </a:spcBef>
              <a:spcAft>
                <a:spcPts val="0"/>
              </a:spcAft>
              <a:buSzPts val="1260"/>
              <a:buChar char="?"/>
              <a:defRPr/>
            </a:lvl4pPr>
            <a:lvl5pPr marL="1714500" lvl="4" indent="-231458" algn="l">
              <a:lnSpc>
                <a:spcPct val="100000"/>
              </a:lnSpc>
              <a:spcBef>
                <a:spcPts val="450"/>
              </a:spcBef>
              <a:spcAft>
                <a:spcPts val="0"/>
              </a:spcAft>
              <a:buSzPts val="1260"/>
              <a:buChar char="◈"/>
              <a:defRPr/>
            </a:lvl5pPr>
            <a:lvl6pPr marL="2057400" lvl="5" indent="-231458" algn="l">
              <a:lnSpc>
                <a:spcPct val="100000"/>
              </a:lnSpc>
              <a:spcBef>
                <a:spcPts val="450"/>
              </a:spcBef>
              <a:spcAft>
                <a:spcPts val="0"/>
              </a:spcAft>
              <a:buSzPts val="1260"/>
              <a:buChar char="◈"/>
              <a:defRPr/>
            </a:lvl6pPr>
            <a:lvl7pPr marL="2400300" lvl="6" indent="-231458" algn="l">
              <a:lnSpc>
                <a:spcPct val="100000"/>
              </a:lnSpc>
              <a:spcBef>
                <a:spcPts val="450"/>
              </a:spcBef>
              <a:spcAft>
                <a:spcPts val="0"/>
              </a:spcAft>
              <a:buSzPts val="1260"/>
              <a:buChar char="◈"/>
              <a:defRPr/>
            </a:lvl7pPr>
            <a:lvl8pPr marL="2743200" lvl="7" indent="-231457" algn="l">
              <a:lnSpc>
                <a:spcPct val="100000"/>
              </a:lnSpc>
              <a:spcBef>
                <a:spcPts val="450"/>
              </a:spcBef>
              <a:spcAft>
                <a:spcPts val="0"/>
              </a:spcAft>
              <a:buSzPts val="1260"/>
              <a:buChar char="◈"/>
              <a:defRPr/>
            </a:lvl8pPr>
            <a:lvl9pPr marL="3086100" lvl="8" indent="-231457" algn="l">
              <a:lnSpc>
                <a:spcPct val="100000"/>
              </a:lnSpc>
              <a:spcBef>
                <a:spcPts val="450"/>
              </a:spcBef>
              <a:spcAft>
                <a:spcPts val="450"/>
              </a:spcAft>
              <a:buSzPts val="1260"/>
              <a:buChar char="◈"/>
              <a:defRPr/>
            </a:lvl9pPr>
          </a:lstStyle>
          <a:p>
            <a:endParaRPr/>
          </a:p>
        </p:txBody>
      </p:sp>
      <p:sp>
        <p:nvSpPr>
          <p:cNvPr id="178" name="Google Shape;178;g283e4625818_7_18"/>
          <p:cNvSpPr txBox="1">
            <a:spLocks noGrp="1"/>
          </p:cNvSpPr>
          <p:nvPr>
            <p:ph type="dt" idx="10"/>
          </p:nvPr>
        </p:nvSpPr>
        <p:spPr>
          <a:xfrm>
            <a:off x="5759052" y="5883276"/>
            <a:ext cx="20574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g283e4625818_7_18"/>
          <p:cNvSpPr txBox="1">
            <a:spLocks noGrp="1"/>
          </p:cNvSpPr>
          <p:nvPr>
            <p:ph type="ftr" idx="11"/>
          </p:nvPr>
        </p:nvSpPr>
        <p:spPr>
          <a:xfrm>
            <a:off x="685347" y="5883276"/>
            <a:ext cx="500464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g283e4625818_7_18"/>
          <p:cNvSpPr txBox="1">
            <a:spLocks noGrp="1"/>
          </p:cNvSpPr>
          <p:nvPr>
            <p:ph type="sldNum" idx="12"/>
          </p:nvPr>
        </p:nvSpPr>
        <p:spPr>
          <a:xfrm>
            <a:off x="7885509" y="5883276"/>
            <a:ext cx="56515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201001"/>
            <a:ext cx="7772400" cy="1362075"/>
          </a:xfrm>
        </p:spPr>
        <p:txBody>
          <a:bodyPr anchor="t"/>
          <a:lstStyle>
            <a:lvl1pPr algn="l">
              <a:defRPr sz="1688" b="1" cap="all">
                <a:latin typeface="+mj-lt"/>
                <a:cs typeface="Arial" panose="020B0604020202020204" pitchFamily="34" charset="0"/>
              </a:defRPr>
            </a:lvl1pPr>
          </a:lstStyle>
          <a:p>
            <a:r>
              <a:rPr lang="en-US"/>
              <a:t>Click to edit Master title style</a:t>
            </a:r>
            <a:endParaRPr lang="en-GB"/>
          </a:p>
        </p:txBody>
      </p:sp>
      <p:sp>
        <p:nvSpPr>
          <p:cNvPr id="3" name="Text Placeholder 2"/>
          <p:cNvSpPr>
            <a:spLocks noGrp="1"/>
          </p:cNvSpPr>
          <p:nvPr>
            <p:ph type="body" idx="1"/>
          </p:nvPr>
        </p:nvSpPr>
        <p:spPr>
          <a:xfrm>
            <a:off x="722313" y="1700814"/>
            <a:ext cx="7772400" cy="1500187"/>
          </a:xfrm>
        </p:spPr>
        <p:txBody>
          <a:bodyPr anchor="b"/>
          <a:lstStyle>
            <a:lvl1pPr marL="0" indent="0">
              <a:buNone/>
              <a:defRPr sz="844">
                <a:solidFill>
                  <a:schemeClr val="tx1">
                    <a:tint val="75000"/>
                  </a:schemeClr>
                </a:solidFill>
                <a:latin typeface="+mn-lt"/>
                <a:cs typeface="Arial" panose="020B0604020202020204" pitchFamily="34" charset="0"/>
              </a:defRPr>
            </a:lvl1pPr>
            <a:lvl2pPr marL="192881" indent="0">
              <a:buNone/>
              <a:defRPr sz="760">
                <a:solidFill>
                  <a:schemeClr val="tx1">
                    <a:tint val="75000"/>
                  </a:schemeClr>
                </a:solidFill>
              </a:defRPr>
            </a:lvl2pPr>
            <a:lvl3pPr marL="385763" indent="0">
              <a:buNone/>
              <a:defRPr sz="675">
                <a:solidFill>
                  <a:schemeClr val="tx1">
                    <a:tint val="75000"/>
                  </a:schemeClr>
                </a:solidFill>
              </a:defRPr>
            </a:lvl3pPr>
            <a:lvl4pPr marL="578644" indent="0">
              <a:buNone/>
              <a:defRPr sz="591">
                <a:solidFill>
                  <a:schemeClr val="tx1">
                    <a:tint val="75000"/>
                  </a:schemeClr>
                </a:solidFill>
              </a:defRPr>
            </a:lvl4pPr>
            <a:lvl5pPr marL="771525" indent="0">
              <a:buNone/>
              <a:defRPr sz="591">
                <a:solidFill>
                  <a:schemeClr val="tx1">
                    <a:tint val="75000"/>
                  </a:schemeClr>
                </a:solidFill>
              </a:defRPr>
            </a:lvl5pPr>
            <a:lvl6pPr marL="964406" indent="0">
              <a:buNone/>
              <a:defRPr sz="591">
                <a:solidFill>
                  <a:schemeClr val="tx1">
                    <a:tint val="75000"/>
                  </a:schemeClr>
                </a:solidFill>
              </a:defRPr>
            </a:lvl6pPr>
            <a:lvl7pPr marL="1157288" indent="0">
              <a:buNone/>
              <a:defRPr sz="591">
                <a:solidFill>
                  <a:schemeClr val="tx1">
                    <a:tint val="75000"/>
                  </a:schemeClr>
                </a:solidFill>
              </a:defRPr>
            </a:lvl7pPr>
            <a:lvl8pPr marL="1350169" indent="0">
              <a:buNone/>
              <a:defRPr sz="591">
                <a:solidFill>
                  <a:schemeClr val="tx1">
                    <a:tint val="75000"/>
                  </a:schemeClr>
                </a:solidFill>
              </a:defRPr>
            </a:lvl8pPr>
            <a:lvl9pPr marL="1543050" indent="0">
              <a:buNone/>
              <a:defRPr sz="591">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398648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1"/>
        <p:cNvGrpSpPr/>
        <p:nvPr/>
      </p:nvGrpSpPr>
      <p:grpSpPr>
        <a:xfrm>
          <a:off x="0" y="0"/>
          <a:ext cx="0" cy="0"/>
          <a:chOff x="0" y="0"/>
          <a:chExt cx="0" cy="0"/>
        </a:xfrm>
      </p:grpSpPr>
      <p:sp>
        <p:nvSpPr>
          <p:cNvPr id="182" name="Google Shape;182;g283e4625818_7_25"/>
          <p:cNvSpPr txBox="1">
            <a:spLocks noGrp="1"/>
          </p:cNvSpPr>
          <p:nvPr>
            <p:ph type="title"/>
          </p:nvPr>
        </p:nvSpPr>
        <p:spPr>
          <a:xfrm>
            <a:off x="971551" y="1761068"/>
            <a:ext cx="7192913" cy="1828813"/>
          </a:xfrm>
          <a:prstGeom prst="rect">
            <a:avLst/>
          </a:prstGeom>
          <a:noFill/>
          <a:ln>
            <a:noFill/>
          </a:ln>
          <a:effectLst>
            <a:outerShdw blurRad="25400">
              <a:srgbClr val="000000">
                <a:alpha val="45490"/>
              </a:srgbClr>
            </a:outerShdw>
          </a:effectLst>
        </p:spPr>
        <p:txBody>
          <a:bodyPr spcFirstLastPara="1" wrap="square" lIns="91425" tIns="45700" rIns="91425" bIns="45700" anchor="b" anchorCtr="0">
            <a:normAutofit/>
          </a:bodyPr>
          <a:lstStyle>
            <a:lvl1pPr lvl="0" algn="ctr">
              <a:lnSpc>
                <a:spcPct val="100000"/>
              </a:lnSpc>
              <a:spcBef>
                <a:spcPts val="0"/>
              </a:spcBef>
              <a:spcAft>
                <a:spcPts val="0"/>
              </a:spcAft>
              <a:buClr>
                <a:schemeClr val="lt2"/>
              </a:buClr>
              <a:buSzPts val="4000"/>
              <a:buFont typeface="Calibri"/>
              <a:buNone/>
              <a:defRPr sz="30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g283e4625818_7_25"/>
          <p:cNvSpPr txBox="1">
            <a:spLocks noGrp="1"/>
          </p:cNvSpPr>
          <p:nvPr>
            <p:ph type="body" idx="1"/>
          </p:nvPr>
        </p:nvSpPr>
        <p:spPr>
          <a:xfrm>
            <a:off x="971551" y="3589879"/>
            <a:ext cx="7192913" cy="1507054"/>
          </a:xfrm>
          <a:prstGeom prst="rect">
            <a:avLst/>
          </a:prstGeom>
          <a:noFill/>
          <a:ln>
            <a:noFill/>
          </a:ln>
          <a:effectLst>
            <a:outerShdw blurRad="25400">
              <a:srgbClr val="000000">
                <a:alpha val="45490"/>
              </a:srgbClr>
            </a:outerShdw>
          </a:effectLst>
        </p:spPr>
        <p:txBody>
          <a:bodyPr spcFirstLastPara="1" wrap="square" lIns="91425" tIns="45700" rIns="91425" bIns="45700" anchor="t" anchorCtr="0">
            <a:normAutofit/>
          </a:bodyPr>
          <a:lstStyle>
            <a:lvl1pPr marL="342900" lvl="0" indent="-171450" algn="ctr">
              <a:lnSpc>
                <a:spcPct val="100000"/>
              </a:lnSpc>
              <a:spcBef>
                <a:spcPts val="300"/>
              </a:spcBef>
              <a:spcAft>
                <a:spcPts val="0"/>
              </a:spcAft>
              <a:buSzPts val="1400"/>
              <a:buNone/>
              <a:defRPr sz="1500">
                <a:solidFill>
                  <a:schemeClr val="lt1"/>
                </a:solidFill>
              </a:defRPr>
            </a:lvl1pPr>
            <a:lvl2pPr marL="685800" lvl="1" indent="-171450" algn="l">
              <a:lnSpc>
                <a:spcPct val="100000"/>
              </a:lnSpc>
              <a:spcBef>
                <a:spcPts val="450"/>
              </a:spcBef>
              <a:spcAft>
                <a:spcPts val="0"/>
              </a:spcAft>
              <a:buSzPts val="1260"/>
              <a:buNone/>
              <a:defRPr sz="1350">
                <a:solidFill>
                  <a:schemeClr val="lt1"/>
                </a:solidFill>
              </a:defRPr>
            </a:lvl2pPr>
            <a:lvl3pPr marL="1028700" lvl="2" indent="-171450" algn="l">
              <a:lnSpc>
                <a:spcPct val="100000"/>
              </a:lnSpc>
              <a:spcBef>
                <a:spcPts val="450"/>
              </a:spcBef>
              <a:spcAft>
                <a:spcPts val="0"/>
              </a:spcAft>
              <a:buSzPts val="1120"/>
              <a:buNone/>
              <a:defRPr sz="1200">
                <a:solidFill>
                  <a:schemeClr val="lt1"/>
                </a:solidFill>
              </a:defRPr>
            </a:lvl3pPr>
            <a:lvl4pPr marL="1371600" lvl="3" indent="-171450" algn="l">
              <a:lnSpc>
                <a:spcPct val="100000"/>
              </a:lnSpc>
              <a:spcBef>
                <a:spcPts val="450"/>
              </a:spcBef>
              <a:spcAft>
                <a:spcPts val="0"/>
              </a:spcAft>
              <a:buSzPts val="980"/>
              <a:buNone/>
              <a:defRPr sz="1050">
                <a:solidFill>
                  <a:schemeClr val="lt1"/>
                </a:solidFill>
              </a:defRPr>
            </a:lvl4pPr>
            <a:lvl5pPr marL="1714500" lvl="4" indent="-171450" algn="l">
              <a:lnSpc>
                <a:spcPct val="100000"/>
              </a:lnSpc>
              <a:spcBef>
                <a:spcPts val="450"/>
              </a:spcBef>
              <a:spcAft>
                <a:spcPts val="0"/>
              </a:spcAft>
              <a:buSzPts val="980"/>
              <a:buNone/>
              <a:defRPr sz="1050">
                <a:solidFill>
                  <a:schemeClr val="lt1"/>
                </a:solidFill>
              </a:defRPr>
            </a:lvl5pPr>
            <a:lvl6pPr marL="2057400" lvl="5" indent="-171450" algn="l">
              <a:lnSpc>
                <a:spcPct val="100000"/>
              </a:lnSpc>
              <a:spcBef>
                <a:spcPts val="450"/>
              </a:spcBef>
              <a:spcAft>
                <a:spcPts val="0"/>
              </a:spcAft>
              <a:buSzPts val="980"/>
              <a:buNone/>
              <a:defRPr sz="1050">
                <a:solidFill>
                  <a:schemeClr val="lt1"/>
                </a:solidFill>
              </a:defRPr>
            </a:lvl6pPr>
            <a:lvl7pPr marL="2400300" lvl="6" indent="-171450" algn="l">
              <a:lnSpc>
                <a:spcPct val="100000"/>
              </a:lnSpc>
              <a:spcBef>
                <a:spcPts val="450"/>
              </a:spcBef>
              <a:spcAft>
                <a:spcPts val="0"/>
              </a:spcAft>
              <a:buSzPts val="980"/>
              <a:buNone/>
              <a:defRPr sz="1050">
                <a:solidFill>
                  <a:schemeClr val="lt1"/>
                </a:solidFill>
              </a:defRPr>
            </a:lvl7pPr>
            <a:lvl8pPr marL="2743200" lvl="7" indent="-171450" algn="l">
              <a:lnSpc>
                <a:spcPct val="100000"/>
              </a:lnSpc>
              <a:spcBef>
                <a:spcPts val="450"/>
              </a:spcBef>
              <a:spcAft>
                <a:spcPts val="0"/>
              </a:spcAft>
              <a:buSzPts val="980"/>
              <a:buNone/>
              <a:defRPr sz="1050">
                <a:solidFill>
                  <a:schemeClr val="lt1"/>
                </a:solidFill>
              </a:defRPr>
            </a:lvl8pPr>
            <a:lvl9pPr marL="3086100" lvl="8" indent="-171450" algn="l">
              <a:lnSpc>
                <a:spcPct val="100000"/>
              </a:lnSpc>
              <a:spcBef>
                <a:spcPts val="450"/>
              </a:spcBef>
              <a:spcAft>
                <a:spcPts val="450"/>
              </a:spcAft>
              <a:buSzPts val="980"/>
              <a:buNone/>
              <a:defRPr sz="1050">
                <a:solidFill>
                  <a:schemeClr val="lt1"/>
                </a:solidFill>
              </a:defRPr>
            </a:lvl9pPr>
          </a:lstStyle>
          <a:p>
            <a:endParaRPr/>
          </a:p>
        </p:txBody>
      </p:sp>
      <p:sp>
        <p:nvSpPr>
          <p:cNvPr id="184" name="Google Shape;184;g283e4625818_7_25"/>
          <p:cNvSpPr txBox="1">
            <a:spLocks noGrp="1"/>
          </p:cNvSpPr>
          <p:nvPr>
            <p:ph type="dt" idx="10"/>
          </p:nvPr>
        </p:nvSpPr>
        <p:spPr>
          <a:xfrm>
            <a:off x="5759052" y="5883276"/>
            <a:ext cx="20574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g283e4625818_7_25"/>
          <p:cNvSpPr txBox="1">
            <a:spLocks noGrp="1"/>
          </p:cNvSpPr>
          <p:nvPr>
            <p:ph type="ftr" idx="11"/>
          </p:nvPr>
        </p:nvSpPr>
        <p:spPr>
          <a:xfrm>
            <a:off x="685347" y="5883276"/>
            <a:ext cx="500464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g283e4625818_7_25"/>
          <p:cNvSpPr txBox="1">
            <a:spLocks noGrp="1"/>
          </p:cNvSpPr>
          <p:nvPr>
            <p:ph type="sldNum" idx="12"/>
          </p:nvPr>
        </p:nvSpPr>
        <p:spPr>
          <a:xfrm>
            <a:off x="7885509" y="5883276"/>
            <a:ext cx="56515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87"/>
        <p:cNvGrpSpPr/>
        <p:nvPr/>
      </p:nvGrpSpPr>
      <p:grpSpPr>
        <a:xfrm>
          <a:off x="0" y="0"/>
          <a:ext cx="0" cy="0"/>
          <a:chOff x="0" y="0"/>
          <a:chExt cx="0" cy="0"/>
        </a:xfrm>
      </p:grpSpPr>
      <p:pic>
        <p:nvPicPr>
          <p:cNvPr id="188" name="Google Shape;188;g283e4625818_7_31" descr="Slate-V2-HD-compPhotoInset.png"/>
          <p:cNvPicPr preferRelativeResize="0"/>
          <p:nvPr/>
        </p:nvPicPr>
        <p:blipFill rotWithShape="1">
          <a:blip r:embed="rId2">
            <a:alphaModFix/>
          </a:blip>
          <a:srcRect/>
          <a:stretch/>
        </p:blipFill>
        <p:spPr>
          <a:xfrm>
            <a:off x="685346" y="1734507"/>
            <a:ext cx="3816804" cy="4148769"/>
          </a:xfrm>
          <a:prstGeom prst="rect">
            <a:avLst/>
          </a:prstGeom>
          <a:noFill/>
          <a:ln>
            <a:noFill/>
          </a:ln>
        </p:spPr>
      </p:pic>
      <p:pic>
        <p:nvPicPr>
          <p:cNvPr id="189" name="Google Shape;189;g283e4625818_7_31" descr="Slate-V2-HD-compPhotoInset.png"/>
          <p:cNvPicPr preferRelativeResize="0"/>
          <p:nvPr/>
        </p:nvPicPr>
        <p:blipFill rotWithShape="1">
          <a:blip r:embed="rId2">
            <a:alphaModFix/>
          </a:blip>
          <a:srcRect/>
          <a:stretch/>
        </p:blipFill>
        <p:spPr>
          <a:xfrm>
            <a:off x="4633864" y="1734507"/>
            <a:ext cx="3816804" cy="4148769"/>
          </a:xfrm>
          <a:prstGeom prst="rect">
            <a:avLst/>
          </a:prstGeom>
          <a:noFill/>
          <a:ln>
            <a:noFill/>
          </a:ln>
        </p:spPr>
      </p:pic>
      <p:sp>
        <p:nvSpPr>
          <p:cNvPr id="190" name="Google Shape;190;g283e4625818_7_31"/>
          <p:cNvSpPr txBox="1">
            <a:spLocks noGrp="1"/>
          </p:cNvSpPr>
          <p:nvPr>
            <p:ph type="title"/>
          </p:nvPr>
        </p:nvSpPr>
        <p:spPr>
          <a:xfrm>
            <a:off x="685346" y="609600"/>
            <a:ext cx="7765322" cy="970450"/>
          </a:xfrm>
          <a:prstGeom prst="rect">
            <a:avLst/>
          </a:prstGeom>
          <a:noFill/>
          <a:ln>
            <a:noFill/>
          </a:ln>
          <a:effectLst>
            <a:outerShdw blurRad="25400">
              <a:srgbClr val="000000">
                <a:alpha val="45490"/>
              </a:srgbClr>
            </a:outerShdw>
          </a:effectLst>
        </p:spPr>
        <p:txBody>
          <a:bodyPr spcFirstLastPara="1" wrap="square" lIns="91425" tIns="45700" rIns="91425" bIns="45700" anchor="ctr" anchorCtr="0">
            <a:normAutofit/>
          </a:bodyPr>
          <a:lstStyle>
            <a:lvl1pPr lvl="0" algn="ctr">
              <a:lnSpc>
                <a:spcPct val="100000"/>
              </a:lnSpc>
              <a:spcBef>
                <a:spcPts val="0"/>
              </a:spcBef>
              <a:spcAft>
                <a:spcPts val="0"/>
              </a:spcAft>
              <a:buClr>
                <a:schemeClr val="lt2"/>
              </a:buClr>
              <a:buSzPts val="4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g283e4625818_7_31"/>
          <p:cNvSpPr txBox="1">
            <a:spLocks noGrp="1"/>
          </p:cNvSpPr>
          <p:nvPr>
            <p:ph type="body" idx="1"/>
          </p:nvPr>
        </p:nvSpPr>
        <p:spPr>
          <a:xfrm>
            <a:off x="754404" y="1835254"/>
            <a:ext cx="3657258" cy="544884"/>
          </a:xfrm>
          <a:prstGeom prst="rect">
            <a:avLst/>
          </a:prstGeom>
          <a:noFill/>
          <a:ln>
            <a:noFill/>
          </a:ln>
          <a:effectLst>
            <a:outerShdw blurRad="25400">
              <a:srgbClr val="000000">
                <a:alpha val="45490"/>
              </a:srgbClr>
            </a:outerShdw>
          </a:effectLst>
        </p:spPr>
        <p:txBody>
          <a:bodyPr spcFirstLastPara="1" wrap="square" lIns="91425" tIns="45700" rIns="91425" bIns="45700" anchor="b" anchorCtr="0">
            <a:noAutofit/>
          </a:bodyPr>
          <a:lstStyle>
            <a:lvl1pPr marL="342900" lvl="0" indent="-171450" algn="ctr">
              <a:lnSpc>
                <a:spcPct val="100000"/>
              </a:lnSpc>
              <a:spcBef>
                <a:spcPts val="360"/>
              </a:spcBef>
              <a:spcAft>
                <a:spcPts val="0"/>
              </a:spcAft>
              <a:buSzPts val="1680"/>
              <a:buNone/>
              <a:defRPr sz="1800" b="0"/>
            </a:lvl1pPr>
            <a:lvl2pPr marL="685800" lvl="1" indent="-171450" algn="l">
              <a:lnSpc>
                <a:spcPct val="100000"/>
              </a:lnSpc>
              <a:spcBef>
                <a:spcPts val="450"/>
              </a:spcBef>
              <a:spcAft>
                <a:spcPts val="0"/>
              </a:spcAft>
              <a:buSzPts val="1400"/>
              <a:buNone/>
              <a:defRPr sz="1500" b="1"/>
            </a:lvl2pPr>
            <a:lvl3pPr marL="1028700" lvl="2" indent="-171450" algn="l">
              <a:lnSpc>
                <a:spcPct val="100000"/>
              </a:lnSpc>
              <a:spcBef>
                <a:spcPts val="450"/>
              </a:spcBef>
              <a:spcAft>
                <a:spcPts val="0"/>
              </a:spcAft>
              <a:buSzPts val="1260"/>
              <a:buNone/>
              <a:defRPr sz="1350" b="1"/>
            </a:lvl3pPr>
            <a:lvl4pPr marL="1371600" lvl="3" indent="-171450" algn="l">
              <a:lnSpc>
                <a:spcPct val="100000"/>
              </a:lnSpc>
              <a:spcBef>
                <a:spcPts val="450"/>
              </a:spcBef>
              <a:spcAft>
                <a:spcPts val="0"/>
              </a:spcAft>
              <a:buSzPts val="1120"/>
              <a:buNone/>
              <a:defRPr sz="1200" b="1"/>
            </a:lvl4pPr>
            <a:lvl5pPr marL="1714500" lvl="4" indent="-171450" algn="l">
              <a:lnSpc>
                <a:spcPct val="100000"/>
              </a:lnSpc>
              <a:spcBef>
                <a:spcPts val="450"/>
              </a:spcBef>
              <a:spcAft>
                <a:spcPts val="0"/>
              </a:spcAft>
              <a:buSzPts val="1120"/>
              <a:buNone/>
              <a:defRPr sz="1200" b="1"/>
            </a:lvl5pPr>
            <a:lvl6pPr marL="2057400" lvl="5" indent="-171450" algn="l">
              <a:lnSpc>
                <a:spcPct val="100000"/>
              </a:lnSpc>
              <a:spcBef>
                <a:spcPts val="450"/>
              </a:spcBef>
              <a:spcAft>
                <a:spcPts val="0"/>
              </a:spcAft>
              <a:buSzPts val="1120"/>
              <a:buNone/>
              <a:defRPr sz="1200" b="1"/>
            </a:lvl6pPr>
            <a:lvl7pPr marL="2400300" lvl="6" indent="-171450" algn="l">
              <a:lnSpc>
                <a:spcPct val="100000"/>
              </a:lnSpc>
              <a:spcBef>
                <a:spcPts val="450"/>
              </a:spcBef>
              <a:spcAft>
                <a:spcPts val="0"/>
              </a:spcAft>
              <a:buSzPts val="1120"/>
              <a:buNone/>
              <a:defRPr sz="1200" b="1"/>
            </a:lvl7pPr>
            <a:lvl8pPr marL="2743200" lvl="7" indent="-171450" algn="l">
              <a:lnSpc>
                <a:spcPct val="100000"/>
              </a:lnSpc>
              <a:spcBef>
                <a:spcPts val="450"/>
              </a:spcBef>
              <a:spcAft>
                <a:spcPts val="0"/>
              </a:spcAft>
              <a:buSzPts val="1120"/>
              <a:buNone/>
              <a:defRPr sz="1200" b="1"/>
            </a:lvl8pPr>
            <a:lvl9pPr marL="3086100" lvl="8" indent="-171450" algn="l">
              <a:lnSpc>
                <a:spcPct val="100000"/>
              </a:lnSpc>
              <a:spcBef>
                <a:spcPts val="450"/>
              </a:spcBef>
              <a:spcAft>
                <a:spcPts val="450"/>
              </a:spcAft>
              <a:buSzPts val="1120"/>
              <a:buNone/>
              <a:defRPr sz="1200" b="1"/>
            </a:lvl9pPr>
          </a:lstStyle>
          <a:p>
            <a:endParaRPr/>
          </a:p>
        </p:txBody>
      </p:sp>
      <p:sp>
        <p:nvSpPr>
          <p:cNvPr id="192" name="Google Shape;192;g283e4625818_7_31"/>
          <p:cNvSpPr txBox="1">
            <a:spLocks noGrp="1"/>
          </p:cNvSpPr>
          <p:nvPr>
            <p:ph type="body" idx="2"/>
          </p:nvPr>
        </p:nvSpPr>
        <p:spPr>
          <a:xfrm>
            <a:off x="754404" y="2380138"/>
            <a:ext cx="3657258" cy="3411063"/>
          </a:xfrm>
          <a:prstGeom prst="rect">
            <a:avLst/>
          </a:prstGeom>
          <a:noFill/>
          <a:ln>
            <a:noFill/>
          </a:ln>
          <a:effectLst>
            <a:outerShdw blurRad="25400">
              <a:srgbClr val="000000">
                <a:alpha val="45490"/>
              </a:srgbClr>
            </a:outerShdw>
          </a:effectLst>
        </p:spPr>
        <p:txBody>
          <a:bodyPr spcFirstLastPara="1" wrap="square" lIns="91425" tIns="45700" rIns="91425" bIns="45700" anchor="t" anchorCtr="0">
            <a:normAutofit/>
          </a:bodyPr>
          <a:lstStyle>
            <a:lvl1pPr marL="342900" lvl="0" indent="-231458" algn="l">
              <a:lnSpc>
                <a:spcPct val="100000"/>
              </a:lnSpc>
              <a:spcBef>
                <a:spcPts val="270"/>
              </a:spcBef>
              <a:spcAft>
                <a:spcPts val="0"/>
              </a:spcAft>
              <a:buSzPts val="1260"/>
              <a:buChar char="◈"/>
              <a:defRPr sz="1350"/>
            </a:lvl1pPr>
            <a:lvl2pPr marL="685800" lvl="1" indent="-224789" algn="l">
              <a:lnSpc>
                <a:spcPct val="100000"/>
              </a:lnSpc>
              <a:spcBef>
                <a:spcPts val="450"/>
              </a:spcBef>
              <a:spcAft>
                <a:spcPts val="0"/>
              </a:spcAft>
              <a:buSzPts val="1120"/>
              <a:buChar char="?"/>
              <a:defRPr sz="1200"/>
            </a:lvl2pPr>
            <a:lvl3pPr marL="1028700" lvl="2" indent="-218123" algn="l">
              <a:lnSpc>
                <a:spcPct val="100000"/>
              </a:lnSpc>
              <a:spcBef>
                <a:spcPts val="450"/>
              </a:spcBef>
              <a:spcAft>
                <a:spcPts val="0"/>
              </a:spcAft>
              <a:buSzPts val="980"/>
              <a:buChar char="◈"/>
              <a:defRPr sz="1050"/>
            </a:lvl3pPr>
            <a:lvl4pPr marL="1371600" lvl="3" indent="-211454" algn="l">
              <a:lnSpc>
                <a:spcPct val="100000"/>
              </a:lnSpc>
              <a:spcBef>
                <a:spcPts val="450"/>
              </a:spcBef>
              <a:spcAft>
                <a:spcPts val="0"/>
              </a:spcAft>
              <a:buSzPts val="840"/>
              <a:buChar char="?"/>
              <a:defRPr sz="900"/>
            </a:lvl4pPr>
            <a:lvl5pPr marL="1714500" lvl="4" indent="-211454" algn="l">
              <a:lnSpc>
                <a:spcPct val="100000"/>
              </a:lnSpc>
              <a:spcBef>
                <a:spcPts val="450"/>
              </a:spcBef>
              <a:spcAft>
                <a:spcPts val="0"/>
              </a:spcAft>
              <a:buSzPts val="840"/>
              <a:buChar char="◈"/>
              <a:defRPr sz="900"/>
            </a:lvl5pPr>
            <a:lvl6pPr marL="2057400" lvl="5" indent="-231458" algn="l">
              <a:lnSpc>
                <a:spcPct val="100000"/>
              </a:lnSpc>
              <a:spcBef>
                <a:spcPts val="450"/>
              </a:spcBef>
              <a:spcAft>
                <a:spcPts val="0"/>
              </a:spcAft>
              <a:buSzPts val="1260"/>
              <a:buChar char="◈"/>
              <a:defRPr/>
            </a:lvl6pPr>
            <a:lvl7pPr marL="2400300" lvl="6" indent="-231458" algn="l">
              <a:lnSpc>
                <a:spcPct val="100000"/>
              </a:lnSpc>
              <a:spcBef>
                <a:spcPts val="450"/>
              </a:spcBef>
              <a:spcAft>
                <a:spcPts val="0"/>
              </a:spcAft>
              <a:buSzPts val="1260"/>
              <a:buChar char="◈"/>
              <a:defRPr/>
            </a:lvl7pPr>
            <a:lvl8pPr marL="2743200" lvl="7" indent="-231457" algn="l">
              <a:lnSpc>
                <a:spcPct val="100000"/>
              </a:lnSpc>
              <a:spcBef>
                <a:spcPts val="450"/>
              </a:spcBef>
              <a:spcAft>
                <a:spcPts val="0"/>
              </a:spcAft>
              <a:buSzPts val="1260"/>
              <a:buChar char="◈"/>
              <a:defRPr/>
            </a:lvl8pPr>
            <a:lvl9pPr marL="3086100" lvl="8" indent="-231457" algn="l">
              <a:lnSpc>
                <a:spcPct val="100000"/>
              </a:lnSpc>
              <a:spcBef>
                <a:spcPts val="450"/>
              </a:spcBef>
              <a:spcAft>
                <a:spcPts val="450"/>
              </a:spcAft>
              <a:buSzPts val="1260"/>
              <a:buChar char="◈"/>
              <a:defRPr/>
            </a:lvl9pPr>
          </a:lstStyle>
          <a:p>
            <a:endParaRPr/>
          </a:p>
        </p:txBody>
      </p:sp>
      <p:sp>
        <p:nvSpPr>
          <p:cNvPr id="193" name="Google Shape;193;g283e4625818_7_31"/>
          <p:cNvSpPr txBox="1">
            <a:spLocks noGrp="1"/>
          </p:cNvSpPr>
          <p:nvPr>
            <p:ph type="body" idx="3"/>
          </p:nvPr>
        </p:nvSpPr>
        <p:spPr>
          <a:xfrm>
            <a:off x="4721225" y="1835255"/>
            <a:ext cx="3671498" cy="544883"/>
          </a:xfrm>
          <a:prstGeom prst="rect">
            <a:avLst/>
          </a:prstGeom>
          <a:noFill/>
          <a:ln>
            <a:noFill/>
          </a:ln>
          <a:effectLst>
            <a:outerShdw blurRad="25400">
              <a:srgbClr val="000000">
                <a:alpha val="45490"/>
              </a:srgbClr>
            </a:outerShdw>
          </a:effectLst>
        </p:spPr>
        <p:txBody>
          <a:bodyPr spcFirstLastPara="1" wrap="square" lIns="91425" tIns="45700" rIns="91425" bIns="45700" anchor="b" anchorCtr="0">
            <a:noAutofit/>
          </a:bodyPr>
          <a:lstStyle>
            <a:lvl1pPr marL="342900" lvl="0" indent="-171450" algn="ctr">
              <a:lnSpc>
                <a:spcPct val="100000"/>
              </a:lnSpc>
              <a:spcBef>
                <a:spcPts val="360"/>
              </a:spcBef>
              <a:spcAft>
                <a:spcPts val="0"/>
              </a:spcAft>
              <a:buSzPts val="1680"/>
              <a:buNone/>
              <a:defRPr sz="1800" b="0"/>
            </a:lvl1pPr>
            <a:lvl2pPr marL="685800" lvl="1" indent="-171450" algn="l">
              <a:lnSpc>
                <a:spcPct val="100000"/>
              </a:lnSpc>
              <a:spcBef>
                <a:spcPts val="450"/>
              </a:spcBef>
              <a:spcAft>
                <a:spcPts val="0"/>
              </a:spcAft>
              <a:buSzPts val="1400"/>
              <a:buNone/>
              <a:defRPr sz="1500" b="1"/>
            </a:lvl2pPr>
            <a:lvl3pPr marL="1028700" lvl="2" indent="-171450" algn="l">
              <a:lnSpc>
                <a:spcPct val="100000"/>
              </a:lnSpc>
              <a:spcBef>
                <a:spcPts val="450"/>
              </a:spcBef>
              <a:spcAft>
                <a:spcPts val="0"/>
              </a:spcAft>
              <a:buSzPts val="1260"/>
              <a:buNone/>
              <a:defRPr sz="1350" b="1"/>
            </a:lvl3pPr>
            <a:lvl4pPr marL="1371600" lvl="3" indent="-171450" algn="l">
              <a:lnSpc>
                <a:spcPct val="100000"/>
              </a:lnSpc>
              <a:spcBef>
                <a:spcPts val="450"/>
              </a:spcBef>
              <a:spcAft>
                <a:spcPts val="0"/>
              </a:spcAft>
              <a:buSzPts val="1120"/>
              <a:buNone/>
              <a:defRPr sz="1200" b="1"/>
            </a:lvl4pPr>
            <a:lvl5pPr marL="1714500" lvl="4" indent="-171450" algn="l">
              <a:lnSpc>
                <a:spcPct val="100000"/>
              </a:lnSpc>
              <a:spcBef>
                <a:spcPts val="450"/>
              </a:spcBef>
              <a:spcAft>
                <a:spcPts val="0"/>
              </a:spcAft>
              <a:buSzPts val="1120"/>
              <a:buNone/>
              <a:defRPr sz="1200" b="1"/>
            </a:lvl5pPr>
            <a:lvl6pPr marL="2057400" lvl="5" indent="-171450" algn="l">
              <a:lnSpc>
                <a:spcPct val="100000"/>
              </a:lnSpc>
              <a:spcBef>
                <a:spcPts val="450"/>
              </a:spcBef>
              <a:spcAft>
                <a:spcPts val="0"/>
              </a:spcAft>
              <a:buSzPts val="1120"/>
              <a:buNone/>
              <a:defRPr sz="1200" b="1"/>
            </a:lvl6pPr>
            <a:lvl7pPr marL="2400300" lvl="6" indent="-171450" algn="l">
              <a:lnSpc>
                <a:spcPct val="100000"/>
              </a:lnSpc>
              <a:spcBef>
                <a:spcPts val="450"/>
              </a:spcBef>
              <a:spcAft>
                <a:spcPts val="0"/>
              </a:spcAft>
              <a:buSzPts val="1120"/>
              <a:buNone/>
              <a:defRPr sz="1200" b="1"/>
            </a:lvl7pPr>
            <a:lvl8pPr marL="2743200" lvl="7" indent="-171450" algn="l">
              <a:lnSpc>
                <a:spcPct val="100000"/>
              </a:lnSpc>
              <a:spcBef>
                <a:spcPts val="450"/>
              </a:spcBef>
              <a:spcAft>
                <a:spcPts val="0"/>
              </a:spcAft>
              <a:buSzPts val="1120"/>
              <a:buNone/>
              <a:defRPr sz="1200" b="1"/>
            </a:lvl8pPr>
            <a:lvl9pPr marL="3086100" lvl="8" indent="-171450" algn="l">
              <a:lnSpc>
                <a:spcPct val="100000"/>
              </a:lnSpc>
              <a:spcBef>
                <a:spcPts val="450"/>
              </a:spcBef>
              <a:spcAft>
                <a:spcPts val="450"/>
              </a:spcAft>
              <a:buSzPts val="1120"/>
              <a:buNone/>
              <a:defRPr sz="1200" b="1"/>
            </a:lvl9pPr>
          </a:lstStyle>
          <a:p>
            <a:endParaRPr/>
          </a:p>
        </p:txBody>
      </p:sp>
      <p:sp>
        <p:nvSpPr>
          <p:cNvPr id="194" name="Google Shape;194;g283e4625818_7_31"/>
          <p:cNvSpPr txBox="1">
            <a:spLocks noGrp="1"/>
          </p:cNvSpPr>
          <p:nvPr>
            <p:ph type="body" idx="4"/>
          </p:nvPr>
        </p:nvSpPr>
        <p:spPr>
          <a:xfrm>
            <a:off x="4721225" y="2380138"/>
            <a:ext cx="3671498" cy="3411063"/>
          </a:xfrm>
          <a:prstGeom prst="rect">
            <a:avLst/>
          </a:prstGeom>
          <a:noFill/>
          <a:ln>
            <a:noFill/>
          </a:ln>
          <a:effectLst>
            <a:outerShdw blurRad="25400">
              <a:srgbClr val="000000">
                <a:alpha val="45490"/>
              </a:srgbClr>
            </a:outerShdw>
          </a:effectLst>
        </p:spPr>
        <p:txBody>
          <a:bodyPr spcFirstLastPara="1" wrap="square" lIns="91425" tIns="45700" rIns="91425" bIns="45700" anchor="t" anchorCtr="0">
            <a:normAutofit/>
          </a:bodyPr>
          <a:lstStyle>
            <a:lvl1pPr marL="342900" lvl="0" indent="-231458" algn="l">
              <a:lnSpc>
                <a:spcPct val="100000"/>
              </a:lnSpc>
              <a:spcBef>
                <a:spcPts val="270"/>
              </a:spcBef>
              <a:spcAft>
                <a:spcPts val="0"/>
              </a:spcAft>
              <a:buSzPts val="1260"/>
              <a:buChar char="◈"/>
              <a:defRPr sz="1350"/>
            </a:lvl1pPr>
            <a:lvl2pPr marL="685800" lvl="1" indent="-224789" algn="l">
              <a:lnSpc>
                <a:spcPct val="100000"/>
              </a:lnSpc>
              <a:spcBef>
                <a:spcPts val="450"/>
              </a:spcBef>
              <a:spcAft>
                <a:spcPts val="0"/>
              </a:spcAft>
              <a:buSzPts val="1120"/>
              <a:buChar char="?"/>
              <a:defRPr sz="1200"/>
            </a:lvl2pPr>
            <a:lvl3pPr marL="1028700" lvl="2" indent="-218123" algn="l">
              <a:lnSpc>
                <a:spcPct val="100000"/>
              </a:lnSpc>
              <a:spcBef>
                <a:spcPts val="450"/>
              </a:spcBef>
              <a:spcAft>
                <a:spcPts val="0"/>
              </a:spcAft>
              <a:buSzPts val="980"/>
              <a:buChar char="◈"/>
              <a:defRPr sz="1050"/>
            </a:lvl3pPr>
            <a:lvl4pPr marL="1371600" lvl="3" indent="-211454" algn="l">
              <a:lnSpc>
                <a:spcPct val="100000"/>
              </a:lnSpc>
              <a:spcBef>
                <a:spcPts val="450"/>
              </a:spcBef>
              <a:spcAft>
                <a:spcPts val="0"/>
              </a:spcAft>
              <a:buSzPts val="840"/>
              <a:buChar char="?"/>
              <a:defRPr sz="900"/>
            </a:lvl4pPr>
            <a:lvl5pPr marL="1714500" lvl="4" indent="-211454" algn="l">
              <a:lnSpc>
                <a:spcPct val="100000"/>
              </a:lnSpc>
              <a:spcBef>
                <a:spcPts val="450"/>
              </a:spcBef>
              <a:spcAft>
                <a:spcPts val="0"/>
              </a:spcAft>
              <a:buSzPts val="840"/>
              <a:buChar char="◈"/>
              <a:defRPr sz="900"/>
            </a:lvl5pPr>
            <a:lvl6pPr marL="2057400" lvl="5" indent="-231458" algn="l">
              <a:lnSpc>
                <a:spcPct val="100000"/>
              </a:lnSpc>
              <a:spcBef>
                <a:spcPts val="450"/>
              </a:spcBef>
              <a:spcAft>
                <a:spcPts val="0"/>
              </a:spcAft>
              <a:buSzPts val="1260"/>
              <a:buChar char="◈"/>
              <a:defRPr/>
            </a:lvl6pPr>
            <a:lvl7pPr marL="2400300" lvl="6" indent="-231458" algn="l">
              <a:lnSpc>
                <a:spcPct val="100000"/>
              </a:lnSpc>
              <a:spcBef>
                <a:spcPts val="450"/>
              </a:spcBef>
              <a:spcAft>
                <a:spcPts val="0"/>
              </a:spcAft>
              <a:buSzPts val="1260"/>
              <a:buChar char="◈"/>
              <a:defRPr/>
            </a:lvl7pPr>
            <a:lvl8pPr marL="2743200" lvl="7" indent="-231457" algn="l">
              <a:lnSpc>
                <a:spcPct val="100000"/>
              </a:lnSpc>
              <a:spcBef>
                <a:spcPts val="450"/>
              </a:spcBef>
              <a:spcAft>
                <a:spcPts val="0"/>
              </a:spcAft>
              <a:buSzPts val="1260"/>
              <a:buChar char="◈"/>
              <a:defRPr/>
            </a:lvl8pPr>
            <a:lvl9pPr marL="3086100" lvl="8" indent="-231457" algn="l">
              <a:lnSpc>
                <a:spcPct val="100000"/>
              </a:lnSpc>
              <a:spcBef>
                <a:spcPts val="450"/>
              </a:spcBef>
              <a:spcAft>
                <a:spcPts val="450"/>
              </a:spcAft>
              <a:buSzPts val="1260"/>
              <a:buChar char="◈"/>
              <a:defRPr/>
            </a:lvl9pPr>
          </a:lstStyle>
          <a:p>
            <a:endParaRPr/>
          </a:p>
        </p:txBody>
      </p:sp>
      <p:sp>
        <p:nvSpPr>
          <p:cNvPr id="195" name="Google Shape;195;g283e4625818_7_31"/>
          <p:cNvSpPr txBox="1">
            <a:spLocks noGrp="1"/>
          </p:cNvSpPr>
          <p:nvPr>
            <p:ph type="dt" idx="10"/>
          </p:nvPr>
        </p:nvSpPr>
        <p:spPr>
          <a:xfrm>
            <a:off x="5759052" y="5883276"/>
            <a:ext cx="20574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g283e4625818_7_31"/>
          <p:cNvSpPr txBox="1">
            <a:spLocks noGrp="1"/>
          </p:cNvSpPr>
          <p:nvPr>
            <p:ph type="ftr" idx="11"/>
          </p:nvPr>
        </p:nvSpPr>
        <p:spPr>
          <a:xfrm>
            <a:off x="685347" y="5883276"/>
            <a:ext cx="500464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g283e4625818_7_31"/>
          <p:cNvSpPr txBox="1">
            <a:spLocks noGrp="1"/>
          </p:cNvSpPr>
          <p:nvPr>
            <p:ph type="sldNum" idx="12"/>
          </p:nvPr>
        </p:nvSpPr>
        <p:spPr>
          <a:xfrm>
            <a:off x="7885509" y="5883276"/>
            <a:ext cx="56515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8"/>
        <p:cNvGrpSpPr/>
        <p:nvPr/>
      </p:nvGrpSpPr>
      <p:grpSpPr>
        <a:xfrm>
          <a:off x="0" y="0"/>
          <a:ext cx="0" cy="0"/>
          <a:chOff x="0" y="0"/>
          <a:chExt cx="0" cy="0"/>
        </a:xfrm>
      </p:grpSpPr>
      <p:sp>
        <p:nvSpPr>
          <p:cNvPr id="199" name="Google Shape;199;g283e4625818_7_42"/>
          <p:cNvSpPr txBox="1">
            <a:spLocks noGrp="1"/>
          </p:cNvSpPr>
          <p:nvPr>
            <p:ph type="title"/>
          </p:nvPr>
        </p:nvSpPr>
        <p:spPr>
          <a:xfrm>
            <a:off x="685346" y="609600"/>
            <a:ext cx="7765322" cy="970450"/>
          </a:xfrm>
          <a:prstGeom prst="rect">
            <a:avLst/>
          </a:prstGeom>
          <a:noFill/>
          <a:ln>
            <a:noFill/>
          </a:ln>
          <a:effectLst>
            <a:outerShdw blurRad="25400">
              <a:srgbClr val="000000">
                <a:alpha val="45490"/>
              </a:srgbClr>
            </a:outerShdw>
          </a:effectLst>
        </p:spPr>
        <p:txBody>
          <a:bodyPr spcFirstLastPara="1" wrap="square" lIns="91425" tIns="45700" rIns="91425" bIns="45700" anchor="ctr" anchorCtr="0">
            <a:normAutofit/>
          </a:bodyPr>
          <a:lstStyle>
            <a:lvl1pPr lvl="0" algn="ctr">
              <a:lnSpc>
                <a:spcPct val="10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 name="Google Shape;200;g283e4625818_7_42"/>
          <p:cNvSpPr txBox="1">
            <a:spLocks noGrp="1"/>
          </p:cNvSpPr>
          <p:nvPr>
            <p:ph type="dt" idx="10"/>
          </p:nvPr>
        </p:nvSpPr>
        <p:spPr>
          <a:xfrm>
            <a:off x="5759052" y="5883276"/>
            <a:ext cx="20574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1" name="Google Shape;201;g283e4625818_7_42"/>
          <p:cNvSpPr txBox="1">
            <a:spLocks noGrp="1"/>
          </p:cNvSpPr>
          <p:nvPr>
            <p:ph type="ftr" idx="11"/>
          </p:nvPr>
        </p:nvSpPr>
        <p:spPr>
          <a:xfrm>
            <a:off x="685347" y="5883276"/>
            <a:ext cx="500464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2" name="Google Shape;202;g283e4625818_7_42"/>
          <p:cNvSpPr txBox="1">
            <a:spLocks noGrp="1"/>
          </p:cNvSpPr>
          <p:nvPr>
            <p:ph type="sldNum" idx="12"/>
          </p:nvPr>
        </p:nvSpPr>
        <p:spPr>
          <a:xfrm>
            <a:off x="7885509" y="5883276"/>
            <a:ext cx="56515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3"/>
        <p:cNvGrpSpPr/>
        <p:nvPr/>
      </p:nvGrpSpPr>
      <p:grpSpPr>
        <a:xfrm>
          <a:off x="0" y="0"/>
          <a:ext cx="0" cy="0"/>
          <a:chOff x="0" y="0"/>
          <a:chExt cx="0" cy="0"/>
        </a:xfrm>
      </p:grpSpPr>
      <p:sp>
        <p:nvSpPr>
          <p:cNvPr id="204" name="Google Shape;204;g283e4625818_7_47"/>
          <p:cNvSpPr txBox="1">
            <a:spLocks noGrp="1"/>
          </p:cNvSpPr>
          <p:nvPr>
            <p:ph type="dt" idx="10"/>
          </p:nvPr>
        </p:nvSpPr>
        <p:spPr>
          <a:xfrm>
            <a:off x="5759052" y="5883276"/>
            <a:ext cx="20574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 name="Google Shape;205;g283e4625818_7_47"/>
          <p:cNvSpPr txBox="1">
            <a:spLocks noGrp="1"/>
          </p:cNvSpPr>
          <p:nvPr>
            <p:ph type="ftr" idx="11"/>
          </p:nvPr>
        </p:nvSpPr>
        <p:spPr>
          <a:xfrm>
            <a:off x="685347" y="5883276"/>
            <a:ext cx="500464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6" name="Google Shape;206;g283e4625818_7_47"/>
          <p:cNvSpPr txBox="1">
            <a:spLocks noGrp="1"/>
          </p:cNvSpPr>
          <p:nvPr>
            <p:ph type="sldNum" idx="12"/>
          </p:nvPr>
        </p:nvSpPr>
        <p:spPr>
          <a:xfrm>
            <a:off x="7885509" y="5883276"/>
            <a:ext cx="56515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7"/>
        <p:cNvGrpSpPr/>
        <p:nvPr/>
      </p:nvGrpSpPr>
      <p:grpSpPr>
        <a:xfrm>
          <a:off x="0" y="0"/>
          <a:ext cx="0" cy="0"/>
          <a:chOff x="0" y="0"/>
          <a:chExt cx="0" cy="0"/>
        </a:xfrm>
      </p:grpSpPr>
      <p:sp>
        <p:nvSpPr>
          <p:cNvPr id="208" name="Google Shape;208;g283e4625818_7_51"/>
          <p:cNvSpPr txBox="1">
            <a:spLocks noGrp="1"/>
          </p:cNvSpPr>
          <p:nvPr>
            <p:ph type="title"/>
          </p:nvPr>
        </p:nvSpPr>
        <p:spPr>
          <a:xfrm>
            <a:off x="685347" y="609600"/>
            <a:ext cx="2780167" cy="1821918"/>
          </a:xfrm>
          <a:prstGeom prst="rect">
            <a:avLst/>
          </a:prstGeom>
          <a:noFill/>
          <a:ln>
            <a:noFill/>
          </a:ln>
          <a:effectLst>
            <a:outerShdw blurRad="25400">
              <a:srgbClr val="000000">
                <a:alpha val="45490"/>
              </a:srgbClr>
            </a:outerShdw>
          </a:effectLst>
        </p:spPr>
        <p:txBody>
          <a:bodyPr spcFirstLastPara="1" wrap="square" lIns="91425" tIns="45700" rIns="91425" bIns="45700" anchor="b" anchorCtr="0">
            <a:normAutofit/>
          </a:bodyPr>
          <a:lstStyle>
            <a:lvl1pPr lvl="0" algn="ctr">
              <a:lnSpc>
                <a:spcPct val="100000"/>
              </a:lnSpc>
              <a:spcBef>
                <a:spcPts val="0"/>
              </a:spcBef>
              <a:spcAft>
                <a:spcPts val="0"/>
              </a:spcAft>
              <a:buClr>
                <a:schemeClr val="lt2"/>
              </a:buClr>
              <a:buSzPts val="2400"/>
              <a:buFont typeface="Calibri"/>
              <a:buNone/>
              <a:defRPr sz="18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9" name="Google Shape;209;g283e4625818_7_51"/>
          <p:cNvSpPr txBox="1">
            <a:spLocks noGrp="1"/>
          </p:cNvSpPr>
          <p:nvPr>
            <p:ph type="body" idx="1"/>
          </p:nvPr>
        </p:nvSpPr>
        <p:spPr>
          <a:xfrm>
            <a:off x="3641725" y="609600"/>
            <a:ext cx="4808943" cy="5181600"/>
          </a:xfrm>
          <a:prstGeom prst="rect">
            <a:avLst/>
          </a:prstGeom>
          <a:noFill/>
          <a:ln>
            <a:noFill/>
          </a:ln>
          <a:effectLst>
            <a:outerShdw blurRad="25400">
              <a:srgbClr val="000000">
                <a:alpha val="45490"/>
              </a:srgbClr>
            </a:outerShdw>
          </a:effectLst>
        </p:spPr>
        <p:txBody>
          <a:bodyPr spcFirstLastPara="1" wrap="square" lIns="91425" tIns="45700" rIns="91425" bIns="45700" anchor="t" anchorCtr="0">
            <a:normAutofit/>
          </a:bodyPr>
          <a:lstStyle>
            <a:lvl1pPr marL="342900" lvl="0" indent="-231458" algn="l">
              <a:lnSpc>
                <a:spcPct val="100000"/>
              </a:lnSpc>
              <a:spcBef>
                <a:spcPts val="270"/>
              </a:spcBef>
              <a:spcAft>
                <a:spcPts val="0"/>
              </a:spcAft>
              <a:buSzPts val="1260"/>
              <a:buChar char="◈"/>
              <a:defRPr/>
            </a:lvl1pPr>
            <a:lvl2pPr marL="685800" lvl="1" indent="-231458" algn="l">
              <a:lnSpc>
                <a:spcPct val="100000"/>
              </a:lnSpc>
              <a:spcBef>
                <a:spcPts val="450"/>
              </a:spcBef>
              <a:spcAft>
                <a:spcPts val="0"/>
              </a:spcAft>
              <a:buSzPts val="1260"/>
              <a:buChar char="?"/>
              <a:defRPr/>
            </a:lvl2pPr>
            <a:lvl3pPr marL="1028700" lvl="2" indent="-231458" algn="l">
              <a:lnSpc>
                <a:spcPct val="100000"/>
              </a:lnSpc>
              <a:spcBef>
                <a:spcPts val="450"/>
              </a:spcBef>
              <a:spcAft>
                <a:spcPts val="0"/>
              </a:spcAft>
              <a:buSzPts val="1260"/>
              <a:buChar char="◈"/>
              <a:defRPr/>
            </a:lvl3pPr>
            <a:lvl4pPr marL="1371600" lvl="3" indent="-231458" algn="l">
              <a:lnSpc>
                <a:spcPct val="100000"/>
              </a:lnSpc>
              <a:spcBef>
                <a:spcPts val="450"/>
              </a:spcBef>
              <a:spcAft>
                <a:spcPts val="0"/>
              </a:spcAft>
              <a:buSzPts val="1260"/>
              <a:buChar char="?"/>
              <a:defRPr/>
            </a:lvl4pPr>
            <a:lvl5pPr marL="1714500" lvl="4" indent="-231458" algn="l">
              <a:lnSpc>
                <a:spcPct val="100000"/>
              </a:lnSpc>
              <a:spcBef>
                <a:spcPts val="450"/>
              </a:spcBef>
              <a:spcAft>
                <a:spcPts val="0"/>
              </a:spcAft>
              <a:buSzPts val="1260"/>
              <a:buChar char="◈"/>
              <a:defRPr/>
            </a:lvl5pPr>
            <a:lvl6pPr marL="2057400" lvl="5" indent="-231458" algn="l">
              <a:lnSpc>
                <a:spcPct val="100000"/>
              </a:lnSpc>
              <a:spcBef>
                <a:spcPts val="450"/>
              </a:spcBef>
              <a:spcAft>
                <a:spcPts val="0"/>
              </a:spcAft>
              <a:buSzPts val="1260"/>
              <a:buChar char="◈"/>
              <a:defRPr/>
            </a:lvl6pPr>
            <a:lvl7pPr marL="2400300" lvl="6" indent="-231458" algn="l">
              <a:lnSpc>
                <a:spcPct val="100000"/>
              </a:lnSpc>
              <a:spcBef>
                <a:spcPts val="450"/>
              </a:spcBef>
              <a:spcAft>
                <a:spcPts val="0"/>
              </a:spcAft>
              <a:buSzPts val="1260"/>
              <a:buChar char="◈"/>
              <a:defRPr/>
            </a:lvl7pPr>
            <a:lvl8pPr marL="2743200" lvl="7" indent="-231457" algn="l">
              <a:lnSpc>
                <a:spcPct val="100000"/>
              </a:lnSpc>
              <a:spcBef>
                <a:spcPts val="450"/>
              </a:spcBef>
              <a:spcAft>
                <a:spcPts val="0"/>
              </a:spcAft>
              <a:buSzPts val="1260"/>
              <a:buChar char="◈"/>
              <a:defRPr/>
            </a:lvl8pPr>
            <a:lvl9pPr marL="3086100" lvl="8" indent="-231457" algn="l">
              <a:lnSpc>
                <a:spcPct val="100000"/>
              </a:lnSpc>
              <a:spcBef>
                <a:spcPts val="450"/>
              </a:spcBef>
              <a:spcAft>
                <a:spcPts val="450"/>
              </a:spcAft>
              <a:buSzPts val="1260"/>
              <a:buChar char="◈"/>
              <a:defRPr/>
            </a:lvl9pPr>
          </a:lstStyle>
          <a:p>
            <a:endParaRPr/>
          </a:p>
        </p:txBody>
      </p:sp>
      <p:sp>
        <p:nvSpPr>
          <p:cNvPr id="210" name="Google Shape;210;g283e4625818_7_51"/>
          <p:cNvSpPr txBox="1">
            <a:spLocks noGrp="1"/>
          </p:cNvSpPr>
          <p:nvPr>
            <p:ph type="body" idx="2"/>
          </p:nvPr>
        </p:nvSpPr>
        <p:spPr>
          <a:xfrm>
            <a:off x="685347" y="2431518"/>
            <a:ext cx="2780167" cy="3359681"/>
          </a:xfrm>
          <a:prstGeom prst="rect">
            <a:avLst/>
          </a:prstGeom>
          <a:noFill/>
          <a:ln>
            <a:noFill/>
          </a:ln>
          <a:effectLst>
            <a:outerShdw blurRad="25400">
              <a:srgbClr val="000000">
                <a:alpha val="45490"/>
              </a:srgbClr>
            </a:outerShdw>
          </a:effectLst>
        </p:spPr>
        <p:txBody>
          <a:bodyPr spcFirstLastPara="1" wrap="square" lIns="91425" tIns="45700" rIns="91425" bIns="45700" anchor="t" anchorCtr="0">
            <a:normAutofit/>
          </a:bodyPr>
          <a:lstStyle>
            <a:lvl1pPr marL="342900" lvl="0" indent="-171450" algn="ctr">
              <a:lnSpc>
                <a:spcPct val="100000"/>
              </a:lnSpc>
              <a:spcBef>
                <a:spcPts val="240"/>
              </a:spcBef>
              <a:spcAft>
                <a:spcPts val="0"/>
              </a:spcAft>
              <a:buSzPts val="1120"/>
              <a:buNone/>
              <a:defRPr sz="1200"/>
            </a:lvl1pPr>
            <a:lvl2pPr marL="685800" lvl="1" indent="-171450" algn="l">
              <a:lnSpc>
                <a:spcPct val="100000"/>
              </a:lnSpc>
              <a:spcBef>
                <a:spcPts val="450"/>
              </a:spcBef>
              <a:spcAft>
                <a:spcPts val="0"/>
              </a:spcAft>
              <a:buSzPts val="840"/>
              <a:buNone/>
              <a:defRPr sz="900"/>
            </a:lvl2pPr>
            <a:lvl3pPr marL="1028700" lvl="2" indent="-171450" algn="l">
              <a:lnSpc>
                <a:spcPct val="100000"/>
              </a:lnSpc>
              <a:spcBef>
                <a:spcPts val="450"/>
              </a:spcBef>
              <a:spcAft>
                <a:spcPts val="0"/>
              </a:spcAft>
              <a:buSzPts val="700"/>
              <a:buNone/>
              <a:defRPr sz="750"/>
            </a:lvl3pPr>
            <a:lvl4pPr marL="1371600" lvl="3" indent="-171450" algn="l">
              <a:lnSpc>
                <a:spcPct val="100000"/>
              </a:lnSpc>
              <a:spcBef>
                <a:spcPts val="450"/>
              </a:spcBef>
              <a:spcAft>
                <a:spcPts val="0"/>
              </a:spcAft>
              <a:buSzPts val="630"/>
              <a:buNone/>
              <a:defRPr sz="675"/>
            </a:lvl4pPr>
            <a:lvl5pPr marL="1714500" lvl="4" indent="-171450" algn="l">
              <a:lnSpc>
                <a:spcPct val="100000"/>
              </a:lnSpc>
              <a:spcBef>
                <a:spcPts val="450"/>
              </a:spcBef>
              <a:spcAft>
                <a:spcPts val="0"/>
              </a:spcAft>
              <a:buSzPts val="630"/>
              <a:buNone/>
              <a:defRPr sz="675"/>
            </a:lvl5pPr>
            <a:lvl6pPr marL="2057400" lvl="5" indent="-171450" algn="l">
              <a:lnSpc>
                <a:spcPct val="100000"/>
              </a:lnSpc>
              <a:spcBef>
                <a:spcPts val="450"/>
              </a:spcBef>
              <a:spcAft>
                <a:spcPts val="0"/>
              </a:spcAft>
              <a:buSzPts val="630"/>
              <a:buNone/>
              <a:defRPr sz="675"/>
            </a:lvl6pPr>
            <a:lvl7pPr marL="2400300" lvl="6" indent="-171450" algn="l">
              <a:lnSpc>
                <a:spcPct val="100000"/>
              </a:lnSpc>
              <a:spcBef>
                <a:spcPts val="450"/>
              </a:spcBef>
              <a:spcAft>
                <a:spcPts val="0"/>
              </a:spcAft>
              <a:buSzPts val="630"/>
              <a:buNone/>
              <a:defRPr sz="675"/>
            </a:lvl7pPr>
            <a:lvl8pPr marL="2743200" lvl="7" indent="-171450" algn="l">
              <a:lnSpc>
                <a:spcPct val="100000"/>
              </a:lnSpc>
              <a:spcBef>
                <a:spcPts val="450"/>
              </a:spcBef>
              <a:spcAft>
                <a:spcPts val="0"/>
              </a:spcAft>
              <a:buSzPts val="630"/>
              <a:buNone/>
              <a:defRPr sz="675"/>
            </a:lvl8pPr>
            <a:lvl9pPr marL="3086100" lvl="8" indent="-171450" algn="l">
              <a:lnSpc>
                <a:spcPct val="100000"/>
              </a:lnSpc>
              <a:spcBef>
                <a:spcPts val="450"/>
              </a:spcBef>
              <a:spcAft>
                <a:spcPts val="450"/>
              </a:spcAft>
              <a:buSzPts val="630"/>
              <a:buNone/>
              <a:defRPr sz="675"/>
            </a:lvl9pPr>
          </a:lstStyle>
          <a:p>
            <a:endParaRPr/>
          </a:p>
        </p:txBody>
      </p:sp>
      <p:sp>
        <p:nvSpPr>
          <p:cNvPr id="211" name="Google Shape;211;g283e4625818_7_51"/>
          <p:cNvSpPr txBox="1">
            <a:spLocks noGrp="1"/>
          </p:cNvSpPr>
          <p:nvPr>
            <p:ph type="dt" idx="10"/>
          </p:nvPr>
        </p:nvSpPr>
        <p:spPr>
          <a:xfrm>
            <a:off x="5759052" y="5883276"/>
            <a:ext cx="20574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 name="Google Shape;212;g283e4625818_7_51"/>
          <p:cNvSpPr txBox="1">
            <a:spLocks noGrp="1"/>
          </p:cNvSpPr>
          <p:nvPr>
            <p:ph type="ftr" idx="11"/>
          </p:nvPr>
        </p:nvSpPr>
        <p:spPr>
          <a:xfrm>
            <a:off x="685347" y="5883276"/>
            <a:ext cx="500464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3" name="Google Shape;213;g283e4625818_7_51"/>
          <p:cNvSpPr txBox="1">
            <a:spLocks noGrp="1"/>
          </p:cNvSpPr>
          <p:nvPr>
            <p:ph type="sldNum" idx="12"/>
          </p:nvPr>
        </p:nvSpPr>
        <p:spPr>
          <a:xfrm>
            <a:off x="7885509" y="5883276"/>
            <a:ext cx="56515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4"/>
        <p:cNvGrpSpPr/>
        <p:nvPr/>
      </p:nvGrpSpPr>
      <p:grpSpPr>
        <a:xfrm>
          <a:off x="0" y="0"/>
          <a:ext cx="0" cy="0"/>
          <a:chOff x="0" y="0"/>
          <a:chExt cx="0" cy="0"/>
        </a:xfrm>
      </p:grpSpPr>
      <p:pic>
        <p:nvPicPr>
          <p:cNvPr id="215" name="Google Shape;215;g283e4625818_7_58" descr="Slate-V2-HD-vertPhotoInset.png"/>
          <p:cNvPicPr preferRelativeResize="0"/>
          <p:nvPr/>
        </p:nvPicPr>
        <p:blipFill rotWithShape="1">
          <a:blip r:embed="rId2">
            <a:alphaModFix/>
          </a:blip>
          <a:srcRect/>
          <a:stretch/>
        </p:blipFill>
        <p:spPr>
          <a:xfrm>
            <a:off x="5470249" y="609600"/>
            <a:ext cx="2688125" cy="5204832"/>
          </a:xfrm>
          <a:prstGeom prst="rect">
            <a:avLst/>
          </a:prstGeom>
          <a:noFill/>
          <a:ln>
            <a:noFill/>
          </a:ln>
        </p:spPr>
      </p:pic>
      <p:sp>
        <p:nvSpPr>
          <p:cNvPr id="216" name="Google Shape;216;g283e4625818_7_58"/>
          <p:cNvSpPr txBox="1">
            <a:spLocks noGrp="1"/>
          </p:cNvSpPr>
          <p:nvPr>
            <p:ph type="title"/>
          </p:nvPr>
        </p:nvSpPr>
        <p:spPr>
          <a:xfrm>
            <a:off x="685347" y="609923"/>
            <a:ext cx="4451212" cy="1829338"/>
          </a:xfrm>
          <a:prstGeom prst="rect">
            <a:avLst/>
          </a:prstGeom>
          <a:noFill/>
          <a:ln>
            <a:noFill/>
          </a:ln>
          <a:effectLst>
            <a:outerShdw blurRad="25400">
              <a:srgbClr val="000000">
                <a:alpha val="45490"/>
              </a:srgbClr>
            </a:outerShdw>
          </a:effectLst>
        </p:spPr>
        <p:txBody>
          <a:bodyPr spcFirstLastPara="1" wrap="square" lIns="91425" tIns="45700" rIns="91425" bIns="45700" anchor="b" anchorCtr="0">
            <a:noAutofit/>
          </a:bodyPr>
          <a:lstStyle>
            <a:lvl1pPr lvl="0" algn="ctr">
              <a:lnSpc>
                <a:spcPct val="100000"/>
              </a:lnSpc>
              <a:spcBef>
                <a:spcPts val="0"/>
              </a:spcBef>
              <a:spcAft>
                <a:spcPts val="0"/>
              </a:spcAft>
              <a:buClr>
                <a:schemeClr val="lt2"/>
              </a:buClr>
              <a:buSzPts val="3200"/>
              <a:buFont typeface="Calibri"/>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7" name="Google Shape;217;g283e4625818_7_58"/>
          <p:cNvSpPr>
            <a:spLocks noGrp="1"/>
          </p:cNvSpPr>
          <p:nvPr>
            <p:ph type="pic" idx="2"/>
          </p:nvPr>
        </p:nvSpPr>
        <p:spPr>
          <a:xfrm>
            <a:off x="5581914" y="763702"/>
            <a:ext cx="2456813" cy="4912822"/>
          </a:xfrm>
          <a:prstGeom prst="rect">
            <a:avLst/>
          </a:prstGeom>
          <a:noFill/>
          <a:ln>
            <a:noFill/>
          </a:ln>
          <a:effectLst>
            <a:outerShdw blurRad="38100" dist="25400" dir="4440000">
              <a:srgbClr val="000000">
                <a:alpha val="35294"/>
              </a:srgbClr>
            </a:outerShdw>
          </a:effectLst>
        </p:spPr>
      </p:sp>
      <p:sp>
        <p:nvSpPr>
          <p:cNvPr id="218" name="Google Shape;218;g283e4625818_7_58"/>
          <p:cNvSpPr txBox="1">
            <a:spLocks noGrp="1"/>
          </p:cNvSpPr>
          <p:nvPr>
            <p:ph type="body" idx="1"/>
          </p:nvPr>
        </p:nvSpPr>
        <p:spPr>
          <a:xfrm>
            <a:off x="685347" y="2439261"/>
            <a:ext cx="4451212" cy="3376134"/>
          </a:xfrm>
          <a:prstGeom prst="rect">
            <a:avLst/>
          </a:prstGeom>
          <a:noFill/>
          <a:ln>
            <a:noFill/>
          </a:ln>
          <a:effectLst>
            <a:outerShdw blurRad="25400">
              <a:srgbClr val="000000">
                <a:alpha val="45490"/>
              </a:srgbClr>
            </a:outerShdw>
          </a:effectLst>
        </p:spPr>
        <p:txBody>
          <a:bodyPr spcFirstLastPara="1" wrap="square" lIns="91425" tIns="45700" rIns="91425" bIns="45700" anchor="t" anchorCtr="0">
            <a:normAutofit/>
          </a:bodyPr>
          <a:lstStyle>
            <a:lvl1pPr marL="342900" lvl="0" indent="-171450" algn="ctr">
              <a:lnSpc>
                <a:spcPct val="100000"/>
              </a:lnSpc>
              <a:spcBef>
                <a:spcPts val="240"/>
              </a:spcBef>
              <a:spcAft>
                <a:spcPts val="0"/>
              </a:spcAft>
              <a:buSzPts val="1120"/>
              <a:buNone/>
              <a:defRPr sz="1200"/>
            </a:lvl1pPr>
            <a:lvl2pPr marL="685800" lvl="1" indent="-171450" algn="l">
              <a:lnSpc>
                <a:spcPct val="100000"/>
              </a:lnSpc>
              <a:spcBef>
                <a:spcPts val="450"/>
              </a:spcBef>
              <a:spcAft>
                <a:spcPts val="0"/>
              </a:spcAft>
              <a:buSzPts val="840"/>
              <a:buNone/>
              <a:defRPr sz="900"/>
            </a:lvl2pPr>
            <a:lvl3pPr marL="1028700" lvl="2" indent="-171450" algn="l">
              <a:lnSpc>
                <a:spcPct val="100000"/>
              </a:lnSpc>
              <a:spcBef>
                <a:spcPts val="450"/>
              </a:spcBef>
              <a:spcAft>
                <a:spcPts val="0"/>
              </a:spcAft>
              <a:buSzPts val="700"/>
              <a:buNone/>
              <a:defRPr sz="750"/>
            </a:lvl3pPr>
            <a:lvl4pPr marL="1371600" lvl="3" indent="-171450" algn="l">
              <a:lnSpc>
                <a:spcPct val="100000"/>
              </a:lnSpc>
              <a:spcBef>
                <a:spcPts val="450"/>
              </a:spcBef>
              <a:spcAft>
                <a:spcPts val="0"/>
              </a:spcAft>
              <a:buSzPts val="630"/>
              <a:buNone/>
              <a:defRPr sz="675"/>
            </a:lvl4pPr>
            <a:lvl5pPr marL="1714500" lvl="4" indent="-171450" algn="l">
              <a:lnSpc>
                <a:spcPct val="100000"/>
              </a:lnSpc>
              <a:spcBef>
                <a:spcPts val="450"/>
              </a:spcBef>
              <a:spcAft>
                <a:spcPts val="0"/>
              </a:spcAft>
              <a:buSzPts val="630"/>
              <a:buNone/>
              <a:defRPr sz="675"/>
            </a:lvl5pPr>
            <a:lvl6pPr marL="2057400" lvl="5" indent="-171450" algn="l">
              <a:lnSpc>
                <a:spcPct val="100000"/>
              </a:lnSpc>
              <a:spcBef>
                <a:spcPts val="450"/>
              </a:spcBef>
              <a:spcAft>
                <a:spcPts val="0"/>
              </a:spcAft>
              <a:buSzPts val="630"/>
              <a:buNone/>
              <a:defRPr sz="675"/>
            </a:lvl6pPr>
            <a:lvl7pPr marL="2400300" lvl="6" indent="-171450" algn="l">
              <a:lnSpc>
                <a:spcPct val="100000"/>
              </a:lnSpc>
              <a:spcBef>
                <a:spcPts val="450"/>
              </a:spcBef>
              <a:spcAft>
                <a:spcPts val="0"/>
              </a:spcAft>
              <a:buSzPts val="630"/>
              <a:buNone/>
              <a:defRPr sz="675"/>
            </a:lvl7pPr>
            <a:lvl8pPr marL="2743200" lvl="7" indent="-171450" algn="l">
              <a:lnSpc>
                <a:spcPct val="100000"/>
              </a:lnSpc>
              <a:spcBef>
                <a:spcPts val="450"/>
              </a:spcBef>
              <a:spcAft>
                <a:spcPts val="0"/>
              </a:spcAft>
              <a:buSzPts val="630"/>
              <a:buNone/>
              <a:defRPr sz="675"/>
            </a:lvl8pPr>
            <a:lvl9pPr marL="3086100" lvl="8" indent="-171450" algn="l">
              <a:lnSpc>
                <a:spcPct val="100000"/>
              </a:lnSpc>
              <a:spcBef>
                <a:spcPts val="450"/>
              </a:spcBef>
              <a:spcAft>
                <a:spcPts val="450"/>
              </a:spcAft>
              <a:buSzPts val="630"/>
              <a:buNone/>
              <a:defRPr sz="675"/>
            </a:lvl9pPr>
          </a:lstStyle>
          <a:p>
            <a:endParaRPr/>
          </a:p>
        </p:txBody>
      </p:sp>
      <p:sp>
        <p:nvSpPr>
          <p:cNvPr id="219" name="Google Shape;219;g283e4625818_7_58"/>
          <p:cNvSpPr txBox="1">
            <a:spLocks noGrp="1"/>
          </p:cNvSpPr>
          <p:nvPr>
            <p:ph type="dt" idx="10"/>
          </p:nvPr>
        </p:nvSpPr>
        <p:spPr>
          <a:xfrm>
            <a:off x="5759052" y="5883276"/>
            <a:ext cx="20574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 name="Google Shape;220;g283e4625818_7_58"/>
          <p:cNvSpPr txBox="1">
            <a:spLocks noGrp="1"/>
          </p:cNvSpPr>
          <p:nvPr>
            <p:ph type="ftr" idx="11"/>
          </p:nvPr>
        </p:nvSpPr>
        <p:spPr>
          <a:xfrm>
            <a:off x="685347" y="5883276"/>
            <a:ext cx="500464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1" name="Google Shape;221;g283e4625818_7_58"/>
          <p:cNvSpPr txBox="1">
            <a:spLocks noGrp="1"/>
          </p:cNvSpPr>
          <p:nvPr>
            <p:ph type="sldNum" idx="12"/>
          </p:nvPr>
        </p:nvSpPr>
        <p:spPr>
          <a:xfrm>
            <a:off x="7885509" y="5883276"/>
            <a:ext cx="56515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222"/>
        <p:cNvGrpSpPr/>
        <p:nvPr/>
      </p:nvGrpSpPr>
      <p:grpSpPr>
        <a:xfrm>
          <a:off x="0" y="0"/>
          <a:ext cx="0" cy="0"/>
          <a:chOff x="0" y="0"/>
          <a:chExt cx="0" cy="0"/>
        </a:xfrm>
      </p:grpSpPr>
      <p:pic>
        <p:nvPicPr>
          <p:cNvPr id="223" name="Google Shape;223;g283e4625818_7_66" descr="Slate-V2-HD-panoPhotoInset.png"/>
          <p:cNvPicPr preferRelativeResize="0"/>
          <p:nvPr/>
        </p:nvPicPr>
        <p:blipFill rotWithShape="1">
          <a:blip r:embed="rId2">
            <a:alphaModFix/>
          </a:blip>
          <a:srcRect/>
          <a:stretch/>
        </p:blipFill>
        <p:spPr>
          <a:xfrm>
            <a:off x="760413" y="547807"/>
            <a:ext cx="7606349" cy="3816806"/>
          </a:xfrm>
          <a:prstGeom prst="rect">
            <a:avLst/>
          </a:prstGeom>
          <a:noFill/>
          <a:ln>
            <a:noFill/>
          </a:ln>
        </p:spPr>
      </p:pic>
      <p:sp>
        <p:nvSpPr>
          <p:cNvPr id="224" name="Google Shape;224;g283e4625818_7_66"/>
          <p:cNvSpPr txBox="1">
            <a:spLocks noGrp="1"/>
          </p:cNvSpPr>
          <p:nvPr>
            <p:ph type="title"/>
          </p:nvPr>
        </p:nvSpPr>
        <p:spPr>
          <a:xfrm>
            <a:off x="685354" y="4565255"/>
            <a:ext cx="7766495" cy="543472"/>
          </a:xfrm>
          <a:prstGeom prst="rect">
            <a:avLst/>
          </a:prstGeom>
          <a:noFill/>
          <a:ln>
            <a:noFill/>
          </a:ln>
          <a:effectLst>
            <a:outerShdw blurRad="25400">
              <a:srgbClr val="000000">
                <a:alpha val="45490"/>
              </a:srgbClr>
            </a:outerShdw>
          </a:effectLst>
        </p:spPr>
        <p:txBody>
          <a:bodyPr spcFirstLastPara="1" wrap="square" lIns="91425" tIns="45700" rIns="91425" bIns="45700" anchor="b" anchorCtr="0">
            <a:normAutofit/>
          </a:bodyPr>
          <a:lstStyle>
            <a:lvl1pPr lvl="0" algn="ctr">
              <a:lnSpc>
                <a:spcPct val="100000"/>
              </a:lnSpc>
              <a:spcBef>
                <a:spcPts val="0"/>
              </a:spcBef>
              <a:spcAft>
                <a:spcPts val="0"/>
              </a:spcAft>
              <a:buClr>
                <a:schemeClr val="lt2"/>
              </a:buClr>
              <a:buSzPts val="2800"/>
              <a:buFont typeface="Calibri"/>
              <a:buNone/>
              <a:defRPr sz="2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5" name="Google Shape;225;g283e4625818_7_66"/>
          <p:cNvSpPr>
            <a:spLocks noGrp="1"/>
          </p:cNvSpPr>
          <p:nvPr>
            <p:ph type="pic" idx="2"/>
          </p:nvPr>
        </p:nvSpPr>
        <p:spPr>
          <a:xfrm>
            <a:off x="877012" y="695010"/>
            <a:ext cx="7384010" cy="3525671"/>
          </a:xfrm>
          <a:prstGeom prst="rect">
            <a:avLst/>
          </a:prstGeom>
          <a:noFill/>
          <a:ln>
            <a:noFill/>
          </a:ln>
          <a:effectLst>
            <a:outerShdw blurRad="38100" dist="25400" dir="4440000">
              <a:srgbClr val="000000">
                <a:alpha val="35294"/>
              </a:srgbClr>
            </a:outerShdw>
          </a:effectLst>
        </p:spPr>
      </p:sp>
      <p:sp>
        <p:nvSpPr>
          <p:cNvPr id="226" name="Google Shape;226;g283e4625818_7_66"/>
          <p:cNvSpPr txBox="1">
            <a:spLocks noGrp="1"/>
          </p:cNvSpPr>
          <p:nvPr>
            <p:ph type="body" idx="1"/>
          </p:nvPr>
        </p:nvSpPr>
        <p:spPr>
          <a:xfrm>
            <a:off x="685346" y="5108728"/>
            <a:ext cx="7765322" cy="682472"/>
          </a:xfrm>
          <a:prstGeom prst="rect">
            <a:avLst/>
          </a:prstGeom>
          <a:noFill/>
          <a:ln>
            <a:noFill/>
          </a:ln>
          <a:effectLst>
            <a:outerShdw blurRad="25400">
              <a:srgbClr val="000000">
                <a:alpha val="45490"/>
              </a:srgbClr>
            </a:outerShdw>
          </a:effectLst>
        </p:spPr>
        <p:txBody>
          <a:bodyPr spcFirstLastPara="1" wrap="square" lIns="91425" tIns="45700" rIns="91425" bIns="45700" anchor="t" anchorCtr="0">
            <a:normAutofit/>
          </a:bodyPr>
          <a:lstStyle>
            <a:lvl1pPr marL="342900" lvl="0" indent="-171450" algn="ctr">
              <a:lnSpc>
                <a:spcPct val="100000"/>
              </a:lnSpc>
              <a:spcBef>
                <a:spcPts val="240"/>
              </a:spcBef>
              <a:spcAft>
                <a:spcPts val="0"/>
              </a:spcAft>
              <a:buSzPts val="1120"/>
              <a:buNone/>
              <a:defRPr sz="1200"/>
            </a:lvl1pPr>
            <a:lvl2pPr marL="685800" lvl="1" indent="-171450" algn="l">
              <a:lnSpc>
                <a:spcPct val="100000"/>
              </a:lnSpc>
              <a:spcBef>
                <a:spcPts val="450"/>
              </a:spcBef>
              <a:spcAft>
                <a:spcPts val="0"/>
              </a:spcAft>
              <a:buSzPts val="980"/>
              <a:buNone/>
              <a:defRPr sz="1050"/>
            </a:lvl2pPr>
            <a:lvl3pPr marL="1028700" lvl="2" indent="-171450" algn="l">
              <a:lnSpc>
                <a:spcPct val="100000"/>
              </a:lnSpc>
              <a:spcBef>
                <a:spcPts val="450"/>
              </a:spcBef>
              <a:spcAft>
                <a:spcPts val="0"/>
              </a:spcAft>
              <a:buSzPts val="840"/>
              <a:buNone/>
              <a:defRPr sz="900"/>
            </a:lvl3pPr>
            <a:lvl4pPr marL="1371600" lvl="3" indent="-171450" algn="l">
              <a:lnSpc>
                <a:spcPct val="100000"/>
              </a:lnSpc>
              <a:spcBef>
                <a:spcPts val="450"/>
              </a:spcBef>
              <a:spcAft>
                <a:spcPts val="0"/>
              </a:spcAft>
              <a:buSzPts val="700"/>
              <a:buNone/>
              <a:defRPr sz="750"/>
            </a:lvl4pPr>
            <a:lvl5pPr marL="1714500" lvl="4" indent="-171450" algn="l">
              <a:lnSpc>
                <a:spcPct val="100000"/>
              </a:lnSpc>
              <a:spcBef>
                <a:spcPts val="450"/>
              </a:spcBef>
              <a:spcAft>
                <a:spcPts val="0"/>
              </a:spcAft>
              <a:buSzPts val="700"/>
              <a:buNone/>
              <a:defRPr sz="750"/>
            </a:lvl5pPr>
            <a:lvl6pPr marL="2057400" lvl="5" indent="-171450" algn="l">
              <a:lnSpc>
                <a:spcPct val="100000"/>
              </a:lnSpc>
              <a:spcBef>
                <a:spcPts val="450"/>
              </a:spcBef>
              <a:spcAft>
                <a:spcPts val="0"/>
              </a:spcAft>
              <a:buSzPts val="700"/>
              <a:buNone/>
              <a:defRPr sz="750"/>
            </a:lvl6pPr>
            <a:lvl7pPr marL="2400300" lvl="6" indent="-171450" algn="l">
              <a:lnSpc>
                <a:spcPct val="100000"/>
              </a:lnSpc>
              <a:spcBef>
                <a:spcPts val="450"/>
              </a:spcBef>
              <a:spcAft>
                <a:spcPts val="0"/>
              </a:spcAft>
              <a:buSzPts val="700"/>
              <a:buNone/>
              <a:defRPr sz="750"/>
            </a:lvl7pPr>
            <a:lvl8pPr marL="2743200" lvl="7" indent="-171450" algn="l">
              <a:lnSpc>
                <a:spcPct val="100000"/>
              </a:lnSpc>
              <a:spcBef>
                <a:spcPts val="450"/>
              </a:spcBef>
              <a:spcAft>
                <a:spcPts val="0"/>
              </a:spcAft>
              <a:buSzPts val="700"/>
              <a:buNone/>
              <a:defRPr sz="750"/>
            </a:lvl8pPr>
            <a:lvl9pPr marL="3086100" lvl="8" indent="-171450" algn="l">
              <a:lnSpc>
                <a:spcPct val="100000"/>
              </a:lnSpc>
              <a:spcBef>
                <a:spcPts val="450"/>
              </a:spcBef>
              <a:spcAft>
                <a:spcPts val="450"/>
              </a:spcAft>
              <a:buSzPts val="700"/>
              <a:buNone/>
              <a:defRPr sz="750"/>
            </a:lvl9pPr>
          </a:lstStyle>
          <a:p>
            <a:endParaRPr/>
          </a:p>
        </p:txBody>
      </p:sp>
      <p:sp>
        <p:nvSpPr>
          <p:cNvPr id="227" name="Google Shape;227;g283e4625818_7_66"/>
          <p:cNvSpPr txBox="1">
            <a:spLocks noGrp="1"/>
          </p:cNvSpPr>
          <p:nvPr>
            <p:ph type="dt" idx="10"/>
          </p:nvPr>
        </p:nvSpPr>
        <p:spPr>
          <a:xfrm>
            <a:off x="5759052" y="5883276"/>
            <a:ext cx="20574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8" name="Google Shape;228;g283e4625818_7_66"/>
          <p:cNvSpPr txBox="1">
            <a:spLocks noGrp="1"/>
          </p:cNvSpPr>
          <p:nvPr>
            <p:ph type="ftr" idx="11"/>
          </p:nvPr>
        </p:nvSpPr>
        <p:spPr>
          <a:xfrm>
            <a:off x="685347" y="5883276"/>
            <a:ext cx="500464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9" name="Google Shape;229;g283e4625818_7_66"/>
          <p:cNvSpPr txBox="1">
            <a:spLocks noGrp="1"/>
          </p:cNvSpPr>
          <p:nvPr>
            <p:ph type="sldNum" idx="12"/>
          </p:nvPr>
        </p:nvSpPr>
        <p:spPr>
          <a:xfrm>
            <a:off x="7885509" y="5883276"/>
            <a:ext cx="56515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230"/>
        <p:cNvGrpSpPr/>
        <p:nvPr/>
      </p:nvGrpSpPr>
      <p:grpSpPr>
        <a:xfrm>
          <a:off x="0" y="0"/>
          <a:ext cx="0" cy="0"/>
          <a:chOff x="0" y="0"/>
          <a:chExt cx="0" cy="0"/>
        </a:xfrm>
      </p:grpSpPr>
      <p:sp>
        <p:nvSpPr>
          <p:cNvPr id="231" name="Google Shape;231;g283e4625818_7_74"/>
          <p:cNvSpPr txBox="1">
            <a:spLocks noGrp="1"/>
          </p:cNvSpPr>
          <p:nvPr>
            <p:ph type="title"/>
          </p:nvPr>
        </p:nvSpPr>
        <p:spPr>
          <a:xfrm>
            <a:off x="685346" y="608437"/>
            <a:ext cx="7765322" cy="3534344"/>
          </a:xfrm>
          <a:prstGeom prst="rect">
            <a:avLst/>
          </a:prstGeom>
          <a:noFill/>
          <a:ln>
            <a:noFill/>
          </a:ln>
          <a:effectLst>
            <a:outerShdw blurRad="25400">
              <a:srgbClr val="000000">
                <a:alpha val="45490"/>
              </a:srgbClr>
            </a:outerShdw>
          </a:effectLst>
        </p:spPr>
        <p:txBody>
          <a:bodyPr spcFirstLastPara="1" wrap="square" lIns="91425" tIns="45700" rIns="91425" bIns="45700" anchor="ctr" anchorCtr="0">
            <a:normAutofit/>
          </a:bodyPr>
          <a:lstStyle>
            <a:lvl1pPr lvl="0" algn="ctr">
              <a:lnSpc>
                <a:spcPct val="100000"/>
              </a:lnSpc>
              <a:spcBef>
                <a:spcPts val="0"/>
              </a:spcBef>
              <a:spcAft>
                <a:spcPts val="0"/>
              </a:spcAft>
              <a:buClr>
                <a:schemeClr val="lt2"/>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2" name="Google Shape;232;g283e4625818_7_74"/>
          <p:cNvSpPr txBox="1">
            <a:spLocks noGrp="1"/>
          </p:cNvSpPr>
          <p:nvPr>
            <p:ph type="body" idx="1"/>
          </p:nvPr>
        </p:nvSpPr>
        <p:spPr>
          <a:xfrm>
            <a:off x="685346" y="4295180"/>
            <a:ext cx="7765322" cy="1501826"/>
          </a:xfrm>
          <a:prstGeom prst="rect">
            <a:avLst/>
          </a:prstGeom>
          <a:noFill/>
          <a:ln>
            <a:noFill/>
          </a:ln>
          <a:effectLst>
            <a:outerShdw blurRad="25400">
              <a:srgbClr val="000000">
                <a:alpha val="45490"/>
              </a:srgbClr>
            </a:outerShdw>
          </a:effectLst>
        </p:spPr>
        <p:txBody>
          <a:bodyPr spcFirstLastPara="1" wrap="square" lIns="91425" tIns="45700" rIns="91425" bIns="45700" anchor="ctr" anchorCtr="0">
            <a:normAutofit/>
          </a:bodyPr>
          <a:lstStyle>
            <a:lvl1pPr marL="342900" lvl="0" indent="-171450" algn="ctr">
              <a:lnSpc>
                <a:spcPct val="100000"/>
              </a:lnSpc>
              <a:spcBef>
                <a:spcPts val="240"/>
              </a:spcBef>
              <a:spcAft>
                <a:spcPts val="0"/>
              </a:spcAft>
              <a:buSzPts val="1120"/>
              <a:buNone/>
              <a:defRPr sz="1200"/>
            </a:lvl1pPr>
            <a:lvl2pPr marL="685800" lvl="1" indent="-171450" algn="l">
              <a:lnSpc>
                <a:spcPct val="100000"/>
              </a:lnSpc>
              <a:spcBef>
                <a:spcPts val="450"/>
              </a:spcBef>
              <a:spcAft>
                <a:spcPts val="0"/>
              </a:spcAft>
              <a:buSzPts val="980"/>
              <a:buNone/>
              <a:defRPr sz="1050"/>
            </a:lvl2pPr>
            <a:lvl3pPr marL="1028700" lvl="2" indent="-171450" algn="l">
              <a:lnSpc>
                <a:spcPct val="100000"/>
              </a:lnSpc>
              <a:spcBef>
                <a:spcPts val="450"/>
              </a:spcBef>
              <a:spcAft>
                <a:spcPts val="0"/>
              </a:spcAft>
              <a:buSzPts val="840"/>
              <a:buNone/>
              <a:defRPr sz="900"/>
            </a:lvl3pPr>
            <a:lvl4pPr marL="1371600" lvl="3" indent="-171450" algn="l">
              <a:lnSpc>
                <a:spcPct val="100000"/>
              </a:lnSpc>
              <a:spcBef>
                <a:spcPts val="450"/>
              </a:spcBef>
              <a:spcAft>
                <a:spcPts val="0"/>
              </a:spcAft>
              <a:buSzPts val="700"/>
              <a:buNone/>
              <a:defRPr sz="750"/>
            </a:lvl4pPr>
            <a:lvl5pPr marL="1714500" lvl="4" indent="-171450" algn="l">
              <a:lnSpc>
                <a:spcPct val="100000"/>
              </a:lnSpc>
              <a:spcBef>
                <a:spcPts val="450"/>
              </a:spcBef>
              <a:spcAft>
                <a:spcPts val="0"/>
              </a:spcAft>
              <a:buSzPts val="700"/>
              <a:buNone/>
              <a:defRPr sz="750"/>
            </a:lvl5pPr>
            <a:lvl6pPr marL="2057400" lvl="5" indent="-171450" algn="l">
              <a:lnSpc>
                <a:spcPct val="100000"/>
              </a:lnSpc>
              <a:spcBef>
                <a:spcPts val="450"/>
              </a:spcBef>
              <a:spcAft>
                <a:spcPts val="0"/>
              </a:spcAft>
              <a:buSzPts val="700"/>
              <a:buNone/>
              <a:defRPr sz="750"/>
            </a:lvl6pPr>
            <a:lvl7pPr marL="2400300" lvl="6" indent="-171450" algn="l">
              <a:lnSpc>
                <a:spcPct val="100000"/>
              </a:lnSpc>
              <a:spcBef>
                <a:spcPts val="450"/>
              </a:spcBef>
              <a:spcAft>
                <a:spcPts val="0"/>
              </a:spcAft>
              <a:buSzPts val="700"/>
              <a:buNone/>
              <a:defRPr sz="750"/>
            </a:lvl7pPr>
            <a:lvl8pPr marL="2743200" lvl="7" indent="-171450" algn="l">
              <a:lnSpc>
                <a:spcPct val="100000"/>
              </a:lnSpc>
              <a:spcBef>
                <a:spcPts val="450"/>
              </a:spcBef>
              <a:spcAft>
                <a:spcPts val="0"/>
              </a:spcAft>
              <a:buSzPts val="700"/>
              <a:buNone/>
              <a:defRPr sz="750"/>
            </a:lvl8pPr>
            <a:lvl9pPr marL="3086100" lvl="8" indent="-171450" algn="l">
              <a:lnSpc>
                <a:spcPct val="100000"/>
              </a:lnSpc>
              <a:spcBef>
                <a:spcPts val="450"/>
              </a:spcBef>
              <a:spcAft>
                <a:spcPts val="450"/>
              </a:spcAft>
              <a:buSzPts val="700"/>
              <a:buNone/>
              <a:defRPr sz="750"/>
            </a:lvl9pPr>
          </a:lstStyle>
          <a:p>
            <a:endParaRPr/>
          </a:p>
        </p:txBody>
      </p:sp>
      <p:sp>
        <p:nvSpPr>
          <p:cNvPr id="233" name="Google Shape;233;g283e4625818_7_74"/>
          <p:cNvSpPr txBox="1">
            <a:spLocks noGrp="1"/>
          </p:cNvSpPr>
          <p:nvPr>
            <p:ph type="dt" idx="10"/>
          </p:nvPr>
        </p:nvSpPr>
        <p:spPr>
          <a:xfrm>
            <a:off x="5759052" y="5883276"/>
            <a:ext cx="20574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4" name="Google Shape;234;g283e4625818_7_74"/>
          <p:cNvSpPr txBox="1">
            <a:spLocks noGrp="1"/>
          </p:cNvSpPr>
          <p:nvPr>
            <p:ph type="ftr" idx="11"/>
          </p:nvPr>
        </p:nvSpPr>
        <p:spPr>
          <a:xfrm>
            <a:off x="685347" y="5883276"/>
            <a:ext cx="500464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5" name="Google Shape;235;g283e4625818_7_74"/>
          <p:cNvSpPr txBox="1">
            <a:spLocks noGrp="1"/>
          </p:cNvSpPr>
          <p:nvPr>
            <p:ph type="sldNum" idx="12"/>
          </p:nvPr>
        </p:nvSpPr>
        <p:spPr>
          <a:xfrm>
            <a:off x="7885509" y="5883276"/>
            <a:ext cx="56515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236"/>
        <p:cNvGrpSpPr/>
        <p:nvPr/>
      </p:nvGrpSpPr>
      <p:grpSpPr>
        <a:xfrm>
          <a:off x="0" y="0"/>
          <a:ext cx="0" cy="0"/>
          <a:chOff x="0" y="0"/>
          <a:chExt cx="0" cy="0"/>
        </a:xfrm>
      </p:grpSpPr>
      <p:sp>
        <p:nvSpPr>
          <p:cNvPr id="237" name="Google Shape;237;g283e4625818_7_80"/>
          <p:cNvSpPr txBox="1">
            <a:spLocks noGrp="1"/>
          </p:cNvSpPr>
          <p:nvPr>
            <p:ph type="title"/>
          </p:nvPr>
        </p:nvSpPr>
        <p:spPr>
          <a:xfrm>
            <a:off x="1084659" y="609600"/>
            <a:ext cx="6977064" cy="2992904"/>
          </a:xfrm>
          <a:prstGeom prst="rect">
            <a:avLst/>
          </a:prstGeom>
          <a:noFill/>
          <a:ln>
            <a:noFill/>
          </a:ln>
          <a:effectLst>
            <a:outerShdw blurRad="25400">
              <a:srgbClr val="000000">
                <a:alpha val="45490"/>
              </a:srgbClr>
            </a:outerShdw>
          </a:effectLst>
        </p:spPr>
        <p:txBody>
          <a:bodyPr spcFirstLastPara="1" wrap="square" lIns="91425" tIns="45700" rIns="91425" bIns="45700" anchor="ctr" anchorCtr="0">
            <a:normAutofit/>
          </a:bodyPr>
          <a:lstStyle>
            <a:lvl1pPr lvl="0" algn="ctr">
              <a:lnSpc>
                <a:spcPct val="100000"/>
              </a:lnSpc>
              <a:spcBef>
                <a:spcPts val="0"/>
              </a:spcBef>
              <a:spcAft>
                <a:spcPts val="0"/>
              </a:spcAft>
              <a:buClr>
                <a:schemeClr val="lt2"/>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8" name="Google Shape;238;g283e4625818_7_80"/>
          <p:cNvSpPr txBox="1">
            <a:spLocks noGrp="1"/>
          </p:cNvSpPr>
          <p:nvPr>
            <p:ph type="body" idx="1"/>
          </p:nvPr>
        </p:nvSpPr>
        <p:spPr>
          <a:xfrm>
            <a:off x="1290484" y="3610033"/>
            <a:ext cx="6564224" cy="532749"/>
          </a:xfrm>
          <a:prstGeom prst="rect">
            <a:avLst/>
          </a:prstGeom>
          <a:noFill/>
          <a:ln>
            <a:noFill/>
          </a:ln>
          <a:effectLst>
            <a:outerShdw blurRad="25400">
              <a:srgbClr val="000000">
                <a:alpha val="45490"/>
              </a:srgbClr>
            </a:outerShdw>
          </a:effectLst>
        </p:spPr>
        <p:txBody>
          <a:bodyPr spcFirstLastPara="1" wrap="square" lIns="91425" tIns="45700" rIns="91425" bIns="45700" anchor="t" anchorCtr="0">
            <a:normAutofit/>
          </a:bodyPr>
          <a:lstStyle>
            <a:lvl1pPr marL="342900" lvl="0" indent="-171450" algn="r">
              <a:lnSpc>
                <a:spcPct val="100000"/>
              </a:lnSpc>
              <a:spcBef>
                <a:spcPts val="210"/>
              </a:spcBef>
              <a:spcAft>
                <a:spcPts val="0"/>
              </a:spcAft>
              <a:buSzPts val="980"/>
              <a:buNone/>
              <a:defRPr sz="1050"/>
            </a:lvl1pPr>
            <a:lvl2pPr marL="685800" lvl="1" indent="-171450" algn="l">
              <a:lnSpc>
                <a:spcPct val="100000"/>
              </a:lnSpc>
              <a:spcBef>
                <a:spcPts val="450"/>
              </a:spcBef>
              <a:spcAft>
                <a:spcPts val="0"/>
              </a:spcAft>
              <a:buSzPts val="980"/>
              <a:buNone/>
              <a:defRPr sz="1050"/>
            </a:lvl2pPr>
            <a:lvl3pPr marL="1028700" lvl="2" indent="-171450" algn="l">
              <a:lnSpc>
                <a:spcPct val="100000"/>
              </a:lnSpc>
              <a:spcBef>
                <a:spcPts val="450"/>
              </a:spcBef>
              <a:spcAft>
                <a:spcPts val="0"/>
              </a:spcAft>
              <a:buSzPts val="840"/>
              <a:buNone/>
              <a:defRPr sz="900"/>
            </a:lvl3pPr>
            <a:lvl4pPr marL="1371600" lvl="3" indent="-171450" algn="l">
              <a:lnSpc>
                <a:spcPct val="100000"/>
              </a:lnSpc>
              <a:spcBef>
                <a:spcPts val="450"/>
              </a:spcBef>
              <a:spcAft>
                <a:spcPts val="0"/>
              </a:spcAft>
              <a:buSzPts val="700"/>
              <a:buNone/>
              <a:defRPr sz="750"/>
            </a:lvl4pPr>
            <a:lvl5pPr marL="1714500" lvl="4" indent="-171450" algn="l">
              <a:lnSpc>
                <a:spcPct val="100000"/>
              </a:lnSpc>
              <a:spcBef>
                <a:spcPts val="450"/>
              </a:spcBef>
              <a:spcAft>
                <a:spcPts val="0"/>
              </a:spcAft>
              <a:buSzPts val="700"/>
              <a:buNone/>
              <a:defRPr sz="750"/>
            </a:lvl5pPr>
            <a:lvl6pPr marL="2057400" lvl="5" indent="-171450" algn="l">
              <a:lnSpc>
                <a:spcPct val="100000"/>
              </a:lnSpc>
              <a:spcBef>
                <a:spcPts val="450"/>
              </a:spcBef>
              <a:spcAft>
                <a:spcPts val="0"/>
              </a:spcAft>
              <a:buSzPts val="700"/>
              <a:buNone/>
              <a:defRPr sz="750"/>
            </a:lvl6pPr>
            <a:lvl7pPr marL="2400300" lvl="6" indent="-171450" algn="l">
              <a:lnSpc>
                <a:spcPct val="100000"/>
              </a:lnSpc>
              <a:spcBef>
                <a:spcPts val="450"/>
              </a:spcBef>
              <a:spcAft>
                <a:spcPts val="0"/>
              </a:spcAft>
              <a:buSzPts val="700"/>
              <a:buNone/>
              <a:defRPr sz="750"/>
            </a:lvl7pPr>
            <a:lvl8pPr marL="2743200" lvl="7" indent="-171450" algn="l">
              <a:lnSpc>
                <a:spcPct val="100000"/>
              </a:lnSpc>
              <a:spcBef>
                <a:spcPts val="450"/>
              </a:spcBef>
              <a:spcAft>
                <a:spcPts val="0"/>
              </a:spcAft>
              <a:buSzPts val="700"/>
              <a:buNone/>
              <a:defRPr sz="750"/>
            </a:lvl8pPr>
            <a:lvl9pPr marL="3086100" lvl="8" indent="-171450" algn="l">
              <a:lnSpc>
                <a:spcPct val="100000"/>
              </a:lnSpc>
              <a:spcBef>
                <a:spcPts val="450"/>
              </a:spcBef>
              <a:spcAft>
                <a:spcPts val="450"/>
              </a:spcAft>
              <a:buSzPts val="700"/>
              <a:buNone/>
              <a:defRPr sz="750"/>
            </a:lvl9pPr>
          </a:lstStyle>
          <a:p>
            <a:endParaRPr/>
          </a:p>
        </p:txBody>
      </p:sp>
      <p:sp>
        <p:nvSpPr>
          <p:cNvPr id="239" name="Google Shape;239;g283e4625818_7_80"/>
          <p:cNvSpPr txBox="1">
            <a:spLocks noGrp="1"/>
          </p:cNvSpPr>
          <p:nvPr>
            <p:ph type="body" idx="2"/>
          </p:nvPr>
        </p:nvSpPr>
        <p:spPr>
          <a:xfrm>
            <a:off x="685346" y="4304353"/>
            <a:ext cx="7765322" cy="1489496"/>
          </a:xfrm>
          <a:prstGeom prst="rect">
            <a:avLst/>
          </a:prstGeom>
          <a:noFill/>
          <a:ln>
            <a:noFill/>
          </a:ln>
          <a:effectLst>
            <a:outerShdw blurRad="25400">
              <a:srgbClr val="000000">
                <a:alpha val="45490"/>
              </a:srgbClr>
            </a:outerShdw>
          </a:effectLst>
        </p:spPr>
        <p:txBody>
          <a:bodyPr spcFirstLastPara="1" wrap="square" lIns="91425" tIns="45700" rIns="91425" bIns="45700" anchor="ctr" anchorCtr="0">
            <a:normAutofit/>
          </a:bodyPr>
          <a:lstStyle>
            <a:lvl1pPr marL="342900" lvl="0" indent="-171450" algn="ctr">
              <a:lnSpc>
                <a:spcPct val="100000"/>
              </a:lnSpc>
              <a:spcBef>
                <a:spcPts val="240"/>
              </a:spcBef>
              <a:spcAft>
                <a:spcPts val="0"/>
              </a:spcAft>
              <a:buSzPts val="1120"/>
              <a:buNone/>
              <a:defRPr sz="1200"/>
            </a:lvl1pPr>
            <a:lvl2pPr marL="685800" lvl="1" indent="-171450" algn="l">
              <a:lnSpc>
                <a:spcPct val="100000"/>
              </a:lnSpc>
              <a:spcBef>
                <a:spcPts val="450"/>
              </a:spcBef>
              <a:spcAft>
                <a:spcPts val="0"/>
              </a:spcAft>
              <a:buSzPts val="980"/>
              <a:buNone/>
              <a:defRPr sz="1050"/>
            </a:lvl2pPr>
            <a:lvl3pPr marL="1028700" lvl="2" indent="-171450" algn="l">
              <a:lnSpc>
                <a:spcPct val="100000"/>
              </a:lnSpc>
              <a:spcBef>
                <a:spcPts val="450"/>
              </a:spcBef>
              <a:spcAft>
                <a:spcPts val="0"/>
              </a:spcAft>
              <a:buSzPts val="840"/>
              <a:buNone/>
              <a:defRPr sz="900"/>
            </a:lvl3pPr>
            <a:lvl4pPr marL="1371600" lvl="3" indent="-171450" algn="l">
              <a:lnSpc>
                <a:spcPct val="100000"/>
              </a:lnSpc>
              <a:spcBef>
                <a:spcPts val="450"/>
              </a:spcBef>
              <a:spcAft>
                <a:spcPts val="0"/>
              </a:spcAft>
              <a:buSzPts val="700"/>
              <a:buNone/>
              <a:defRPr sz="750"/>
            </a:lvl4pPr>
            <a:lvl5pPr marL="1714500" lvl="4" indent="-171450" algn="l">
              <a:lnSpc>
                <a:spcPct val="100000"/>
              </a:lnSpc>
              <a:spcBef>
                <a:spcPts val="450"/>
              </a:spcBef>
              <a:spcAft>
                <a:spcPts val="0"/>
              </a:spcAft>
              <a:buSzPts val="700"/>
              <a:buNone/>
              <a:defRPr sz="750"/>
            </a:lvl5pPr>
            <a:lvl6pPr marL="2057400" lvl="5" indent="-171450" algn="l">
              <a:lnSpc>
                <a:spcPct val="100000"/>
              </a:lnSpc>
              <a:spcBef>
                <a:spcPts val="450"/>
              </a:spcBef>
              <a:spcAft>
                <a:spcPts val="0"/>
              </a:spcAft>
              <a:buSzPts val="700"/>
              <a:buNone/>
              <a:defRPr sz="750"/>
            </a:lvl6pPr>
            <a:lvl7pPr marL="2400300" lvl="6" indent="-171450" algn="l">
              <a:lnSpc>
                <a:spcPct val="100000"/>
              </a:lnSpc>
              <a:spcBef>
                <a:spcPts val="450"/>
              </a:spcBef>
              <a:spcAft>
                <a:spcPts val="0"/>
              </a:spcAft>
              <a:buSzPts val="700"/>
              <a:buNone/>
              <a:defRPr sz="750"/>
            </a:lvl7pPr>
            <a:lvl8pPr marL="2743200" lvl="7" indent="-171450" algn="l">
              <a:lnSpc>
                <a:spcPct val="100000"/>
              </a:lnSpc>
              <a:spcBef>
                <a:spcPts val="450"/>
              </a:spcBef>
              <a:spcAft>
                <a:spcPts val="0"/>
              </a:spcAft>
              <a:buSzPts val="700"/>
              <a:buNone/>
              <a:defRPr sz="750"/>
            </a:lvl8pPr>
            <a:lvl9pPr marL="3086100" lvl="8" indent="-171450" algn="l">
              <a:lnSpc>
                <a:spcPct val="100000"/>
              </a:lnSpc>
              <a:spcBef>
                <a:spcPts val="450"/>
              </a:spcBef>
              <a:spcAft>
                <a:spcPts val="450"/>
              </a:spcAft>
              <a:buSzPts val="700"/>
              <a:buNone/>
              <a:defRPr sz="750"/>
            </a:lvl9pPr>
          </a:lstStyle>
          <a:p>
            <a:endParaRPr/>
          </a:p>
        </p:txBody>
      </p:sp>
      <p:sp>
        <p:nvSpPr>
          <p:cNvPr id="240" name="Google Shape;240;g283e4625818_7_80"/>
          <p:cNvSpPr txBox="1">
            <a:spLocks noGrp="1"/>
          </p:cNvSpPr>
          <p:nvPr>
            <p:ph type="dt" idx="10"/>
          </p:nvPr>
        </p:nvSpPr>
        <p:spPr>
          <a:xfrm>
            <a:off x="5759052" y="5883276"/>
            <a:ext cx="20574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1" name="Google Shape;241;g283e4625818_7_80"/>
          <p:cNvSpPr txBox="1">
            <a:spLocks noGrp="1"/>
          </p:cNvSpPr>
          <p:nvPr>
            <p:ph type="ftr" idx="11"/>
          </p:nvPr>
        </p:nvSpPr>
        <p:spPr>
          <a:xfrm>
            <a:off x="685347" y="5883276"/>
            <a:ext cx="500464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2" name="Google Shape;242;g283e4625818_7_80"/>
          <p:cNvSpPr txBox="1">
            <a:spLocks noGrp="1"/>
          </p:cNvSpPr>
          <p:nvPr>
            <p:ph type="sldNum" idx="12"/>
          </p:nvPr>
        </p:nvSpPr>
        <p:spPr>
          <a:xfrm>
            <a:off x="7885509" y="5883276"/>
            <a:ext cx="56515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
        <p:nvSpPr>
          <p:cNvPr id="243" name="Google Shape;243;g283e4625818_7_80"/>
          <p:cNvSpPr txBox="1"/>
          <p:nvPr/>
        </p:nvSpPr>
        <p:spPr>
          <a:xfrm>
            <a:off x="742950" y="884796"/>
            <a:ext cx="457200" cy="584776"/>
          </a:xfrm>
          <a:prstGeom prst="rect">
            <a:avLst/>
          </a:prstGeom>
          <a:noFill/>
          <a:ln>
            <a:noFill/>
          </a:ln>
        </p:spPr>
        <p:txBody>
          <a:bodyPr spcFirstLastPara="1" wrap="square" lIns="68569" tIns="34275" rIns="68569" bIns="34275" anchor="ctr" anchorCtr="0">
            <a:noAutofit/>
          </a:bodyPr>
          <a:lstStyle/>
          <a:p>
            <a:pPr marL="0" marR="0" lvl="0" indent="0" algn="l" rtl="0">
              <a:lnSpc>
                <a:spcPct val="100000"/>
              </a:lnSpc>
              <a:spcBef>
                <a:spcPts val="0"/>
              </a:spcBef>
              <a:spcAft>
                <a:spcPts val="0"/>
              </a:spcAft>
              <a:buClr>
                <a:schemeClr val="lt1"/>
              </a:buClr>
              <a:buSzPts val="8000"/>
              <a:buFont typeface="Calibri"/>
              <a:buNone/>
            </a:pPr>
            <a:r>
              <a:rPr lang="en-GB" sz="6000" b="0" i="0" u="none" strike="noStrike" cap="none">
                <a:solidFill>
                  <a:schemeClr val="lt1"/>
                </a:solidFill>
                <a:latin typeface="Calibri"/>
                <a:ea typeface="Calibri"/>
                <a:cs typeface="Calibri"/>
                <a:sym typeface="Calibri"/>
              </a:rPr>
              <a:t>“</a:t>
            </a:r>
            <a:endParaRPr sz="1050" b="0" i="0" u="none" strike="noStrike" cap="none">
              <a:solidFill>
                <a:srgbClr val="000000"/>
              </a:solidFill>
              <a:latin typeface="Arial"/>
              <a:ea typeface="Arial"/>
              <a:cs typeface="Arial"/>
              <a:sym typeface="Arial"/>
            </a:endParaRPr>
          </a:p>
        </p:txBody>
      </p:sp>
      <p:sp>
        <p:nvSpPr>
          <p:cNvPr id="244" name="Google Shape;244;g283e4625818_7_80"/>
          <p:cNvSpPr txBox="1"/>
          <p:nvPr/>
        </p:nvSpPr>
        <p:spPr>
          <a:xfrm>
            <a:off x="7878537" y="2928258"/>
            <a:ext cx="457200" cy="584776"/>
          </a:xfrm>
          <a:prstGeom prst="rect">
            <a:avLst/>
          </a:prstGeom>
          <a:noFill/>
          <a:ln>
            <a:noFill/>
          </a:ln>
        </p:spPr>
        <p:txBody>
          <a:bodyPr spcFirstLastPara="1" wrap="square" lIns="68569" tIns="34275" rIns="68569" bIns="34275" anchor="ctr" anchorCtr="0">
            <a:noAutofit/>
          </a:bodyPr>
          <a:lstStyle/>
          <a:p>
            <a:pPr marL="0" marR="0" lvl="0" indent="0" algn="r" rtl="0">
              <a:lnSpc>
                <a:spcPct val="100000"/>
              </a:lnSpc>
              <a:spcBef>
                <a:spcPts val="0"/>
              </a:spcBef>
              <a:spcAft>
                <a:spcPts val="0"/>
              </a:spcAft>
              <a:buClr>
                <a:schemeClr val="lt1"/>
              </a:buClr>
              <a:buSzPts val="8000"/>
              <a:buFont typeface="Calibri"/>
              <a:buNone/>
            </a:pPr>
            <a:r>
              <a:rPr lang="en-GB" sz="6000" b="0" i="0" u="none" strike="noStrike" cap="none">
                <a:solidFill>
                  <a:schemeClr val="lt1"/>
                </a:solidFill>
                <a:latin typeface="Calibri"/>
                <a:ea typeface="Calibri"/>
                <a:cs typeface="Calibri"/>
                <a:sym typeface="Calibri"/>
              </a:rPr>
              <a:t>”</a:t>
            </a:r>
            <a:endParaRPr sz="105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245"/>
        <p:cNvGrpSpPr/>
        <p:nvPr/>
      </p:nvGrpSpPr>
      <p:grpSpPr>
        <a:xfrm>
          <a:off x="0" y="0"/>
          <a:ext cx="0" cy="0"/>
          <a:chOff x="0" y="0"/>
          <a:chExt cx="0" cy="0"/>
        </a:xfrm>
      </p:grpSpPr>
      <p:sp>
        <p:nvSpPr>
          <p:cNvPr id="246" name="Google Shape;246;g283e4625818_7_89"/>
          <p:cNvSpPr txBox="1">
            <a:spLocks noGrp="1"/>
          </p:cNvSpPr>
          <p:nvPr>
            <p:ph type="title"/>
          </p:nvPr>
        </p:nvSpPr>
        <p:spPr>
          <a:xfrm>
            <a:off x="685346" y="2126943"/>
            <a:ext cx="7765322" cy="2511835"/>
          </a:xfrm>
          <a:prstGeom prst="rect">
            <a:avLst/>
          </a:prstGeom>
          <a:noFill/>
          <a:ln>
            <a:noFill/>
          </a:ln>
          <a:effectLst>
            <a:outerShdw blurRad="25400">
              <a:srgbClr val="000000">
                <a:alpha val="45490"/>
              </a:srgbClr>
            </a:outerShdw>
          </a:effectLst>
        </p:spPr>
        <p:txBody>
          <a:bodyPr spcFirstLastPara="1" wrap="square" lIns="91425" tIns="45700" rIns="91425" bIns="45700" anchor="b" anchorCtr="0">
            <a:normAutofit/>
          </a:bodyPr>
          <a:lstStyle>
            <a:lvl1pPr lvl="0" algn="ctr">
              <a:lnSpc>
                <a:spcPct val="100000"/>
              </a:lnSpc>
              <a:spcBef>
                <a:spcPts val="0"/>
              </a:spcBef>
              <a:spcAft>
                <a:spcPts val="0"/>
              </a:spcAft>
              <a:buClr>
                <a:schemeClr val="lt2"/>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7" name="Google Shape;247;g283e4625818_7_89"/>
          <p:cNvSpPr txBox="1">
            <a:spLocks noGrp="1"/>
          </p:cNvSpPr>
          <p:nvPr>
            <p:ph type="body" idx="1"/>
          </p:nvPr>
        </p:nvSpPr>
        <p:spPr>
          <a:xfrm>
            <a:off x="685339" y="4650556"/>
            <a:ext cx="7764149" cy="1140644"/>
          </a:xfrm>
          <a:prstGeom prst="rect">
            <a:avLst/>
          </a:prstGeom>
          <a:noFill/>
          <a:ln>
            <a:noFill/>
          </a:ln>
          <a:effectLst>
            <a:outerShdw blurRad="25400">
              <a:srgbClr val="000000">
                <a:alpha val="45490"/>
              </a:srgbClr>
            </a:outerShdw>
          </a:effectLst>
        </p:spPr>
        <p:txBody>
          <a:bodyPr spcFirstLastPara="1" wrap="square" lIns="91425" tIns="45700" rIns="91425" bIns="45700" anchor="t" anchorCtr="0">
            <a:normAutofit/>
          </a:bodyPr>
          <a:lstStyle>
            <a:lvl1pPr marL="342900" lvl="0" indent="-171450" algn="ctr">
              <a:lnSpc>
                <a:spcPct val="100000"/>
              </a:lnSpc>
              <a:spcBef>
                <a:spcPts val="240"/>
              </a:spcBef>
              <a:spcAft>
                <a:spcPts val="0"/>
              </a:spcAft>
              <a:buSzPts val="1120"/>
              <a:buNone/>
              <a:defRPr sz="1200"/>
            </a:lvl1pPr>
            <a:lvl2pPr marL="685800" lvl="1" indent="-171450" algn="l">
              <a:lnSpc>
                <a:spcPct val="100000"/>
              </a:lnSpc>
              <a:spcBef>
                <a:spcPts val="450"/>
              </a:spcBef>
              <a:spcAft>
                <a:spcPts val="0"/>
              </a:spcAft>
              <a:buSzPts val="980"/>
              <a:buNone/>
              <a:defRPr sz="1050"/>
            </a:lvl2pPr>
            <a:lvl3pPr marL="1028700" lvl="2" indent="-171450" algn="l">
              <a:lnSpc>
                <a:spcPct val="100000"/>
              </a:lnSpc>
              <a:spcBef>
                <a:spcPts val="450"/>
              </a:spcBef>
              <a:spcAft>
                <a:spcPts val="0"/>
              </a:spcAft>
              <a:buSzPts val="840"/>
              <a:buNone/>
              <a:defRPr sz="900"/>
            </a:lvl3pPr>
            <a:lvl4pPr marL="1371600" lvl="3" indent="-171450" algn="l">
              <a:lnSpc>
                <a:spcPct val="100000"/>
              </a:lnSpc>
              <a:spcBef>
                <a:spcPts val="450"/>
              </a:spcBef>
              <a:spcAft>
                <a:spcPts val="0"/>
              </a:spcAft>
              <a:buSzPts val="700"/>
              <a:buNone/>
              <a:defRPr sz="750"/>
            </a:lvl4pPr>
            <a:lvl5pPr marL="1714500" lvl="4" indent="-171450" algn="l">
              <a:lnSpc>
                <a:spcPct val="100000"/>
              </a:lnSpc>
              <a:spcBef>
                <a:spcPts val="450"/>
              </a:spcBef>
              <a:spcAft>
                <a:spcPts val="0"/>
              </a:spcAft>
              <a:buSzPts val="700"/>
              <a:buNone/>
              <a:defRPr sz="750"/>
            </a:lvl5pPr>
            <a:lvl6pPr marL="2057400" lvl="5" indent="-171450" algn="l">
              <a:lnSpc>
                <a:spcPct val="100000"/>
              </a:lnSpc>
              <a:spcBef>
                <a:spcPts val="450"/>
              </a:spcBef>
              <a:spcAft>
                <a:spcPts val="0"/>
              </a:spcAft>
              <a:buSzPts val="700"/>
              <a:buNone/>
              <a:defRPr sz="750"/>
            </a:lvl6pPr>
            <a:lvl7pPr marL="2400300" lvl="6" indent="-171450" algn="l">
              <a:lnSpc>
                <a:spcPct val="100000"/>
              </a:lnSpc>
              <a:spcBef>
                <a:spcPts val="450"/>
              </a:spcBef>
              <a:spcAft>
                <a:spcPts val="0"/>
              </a:spcAft>
              <a:buSzPts val="700"/>
              <a:buNone/>
              <a:defRPr sz="750"/>
            </a:lvl7pPr>
            <a:lvl8pPr marL="2743200" lvl="7" indent="-171450" algn="l">
              <a:lnSpc>
                <a:spcPct val="100000"/>
              </a:lnSpc>
              <a:spcBef>
                <a:spcPts val="450"/>
              </a:spcBef>
              <a:spcAft>
                <a:spcPts val="0"/>
              </a:spcAft>
              <a:buSzPts val="700"/>
              <a:buNone/>
              <a:defRPr sz="750"/>
            </a:lvl8pPr>
            <a:lvl9pPr marL="3086100" lvl="8" indent="-171450" algn="l">
              <a:lnSpc>
                <a:spcPct val="100000"/>
              </a:lnSpc>
              <a:spcBef>
                <a:spcPts val="450"/>
              </a:spcBef>
              <a:spcAft>
                <a:spcPts val="450"/>
              </a:spcAft>
              <a:buSzPts val="700"/>
              <a:buNone/>
              <a:defRPr sz="750"/>
            </a:lvl9pPr>
          </a:lstStyle>
          <a:p>
            <a:endParaRPr/>
          </a:p>
        </p:txBody>
      </p:sp>
      <p:sp>
        <p:nvSpPr>
          <p:cNvPr id="248" name="Google Shape;248;g283e4625818_7_89"/>
          <p:cNvSpPr txBox="1">
            <a:spLocks noGrp="1"/>
          </p:cNvSpPr>
          <p:nvPr>
            <p:ph type="dt" idx="10"/>
          </p:nvPr>
        </p:nvSpPr>
        <p:spPr>
          <a:xfrm>
            <a:off x="5759052" y="5883276"/>
            <a:ext cx="20574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9" name="Google Shape;249;g283e4625818_7_89"/>
          <p:cNvSpPr txBox="1">
            <a:spLocks noGrp="1"/>
          </p:cNvSpPr>
          <p:nvPr>
            <p:ph type="ftr" idx="11"/>
          </p:nvPr>
        </p:nvSpPr>
        <p:spPr>
          <a:xfrm>
            <a:off x="685347" y="5883276"/>
            <a:ext cx="500464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0" name="Google Shape;250;g283e4625818_7_89"/>
          <p:cNvSpPr txBox="1">
            <a:spLocks noGrp="1"/>
          </p:cNvSpPr>
          <p:nvPr>
            <p:ph type="sldNum" idx="12"/>
          </p:nvPr>
        </p:nvSpPr>
        <p:spPr>
          <a:xfrm>
            <a:off x="7885509" y="5883276"/>
            <a:ext cx="56515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ontent Placeholder 2"/>
          <p:cNvSpPr>
            <a:spLocks noGrp="1"/>
          </p:cNvSpPr>
          <p:nvPr>
            <p:ph sz="half" idx="1"/>
          </p:nvPr>
        </p:nvSpPr>
        <p:spPr>
          <a:xfrm>
            <a:off x="457200" y="1916832"/>
            <a:ext cx="4038600" cy="4032448"/>
          </a:xfrm>
        </p:spPr>
        <p:txBody>
          <a:bodyPr/>
          <a:lstStyle>
            <a:lvl1pPr>
              <a:defRPr sz="1181">
                <a:latin typeface="Arial" panose="020B0604020202020204" pitchFamily="34" charset="0"/>
                <a:cs typeface="Arial" panose="020B0604020202020204" pitchFamily="34" charset="0"/>
              </a:defRPr>
            </a:lvl1pPr>
            <a:lvl2pPr>
              <a:defRPr sz="1013">
                <a:latin typeface="Arial" panose="020B0604020202020204" pitchFamily="34" charset="0"/>
                <a:cs typeface="Arial" panose="020B0604020202020204" pitchFamily="34" charset="0"/>
              </a:defRPr>
            </a:lvl2pPr>
            <a:lvl3pPr>
              <a:defRPr sz="844">
                <a:latin typeface="Arial" panose="020B0604020202020204" pitchFamily="34" charset="0"/>
                <a:cs typeface="Arial" panose="020B0604020202020204" pitchFamily="34" charset="0"/>
              </a:defRPr>
            </a:lvl3pPr>
            <a:lvl4pPr>
              <a:defRPr sz="760">
                <a:latin typeface="Arial" panose="020B0604020202020204" pitchFamily="34" charset="0"/>
                <a:cs typeface="Arial" panose="020B0604020202020204" pitchFamily="34" charset="0"/>
              </a:defRPr>
            </a:lvl4pPr>
            <a:lvl5pPr>
              <a:defRPr sz="760">
                <a:latin typeface="Arial" panose="020B0604020202020204" pitchFamily="34" charset="0"/>
                <a:cs typeface="Arial" panose="020B0604020202020204" pitchFamily="34" charset="0"/>
              </a:defRPr>
            </a:lvl5pPr>
            <a:lvl6pPr>
              <a:defRPr sz="760"/>
            </a:lvl6pPr>
            <a:lvl7pPr>
              <a:defRPr sz="760"/>
            </a:lvl7pPr>
            <a:lvl8pPr>
              <a:defRPr sz="760"/>
            </a:lvl8pPr>
            <a:lvl9pPr>
              <a:defRPr sz="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16832"/>
            <a:ext cx="4038600" cy="4032448"/>
          </a:xfrm>
        </p:spPr>
        <p:txBody>
          <a:bodyPr/>
          <a:lstStyle>
            <a:lvl1pPr>
              <a:defRPr sz="1181">
                <a:latin typeface="Arial" panose="020B0604020202020204" pitchFamily="34" charset="0"/>
                <a:cs typeface="Arial" panose="020B0604020202020204" pitchFamily="34" charset="0"/>
              </a:defRPr>
            </a:lvl1pPr>
            <a:lvl2pPr>
              <a:defRPr sz="1013">
                <a:latin typeface="Arial" panose="020B0604020202020204" pitchFamily="34" charset="0"/>
                <a:cs typeface="Arial" panose="020B0604020202020204" pitchFamily="34" charset="0"/>
              </a:defRPr>
            </a:lvl2pPr>
            <a:lvl3pPr>
              <a:defRPr sz="844">
                <a:latin typeface="Arial" panose="020B0604020202020204" pitchFamily="34" charset="0"/>
                <a:cs typeface="Arial" panose="020B0604020202020204" pitchFamily="34" charset="0"/>
              </a:defRPr>
            </a:lvl3pPr>
            <a:lvl4pPr>
              <a:defRPr sz="760">
                <a:latin typeface="Arial" panose="020B0604020202020204" pitchFamily="34" charset="0"/>
                <a:cs typeface="Arial" panose="020B0604020202020204" pitchFamily="34" charset="0"/>
              </a:defRPr>
            </a:lvl4pPr>
            <a:lvl5pPr>
              <a:defRPr sz="760">
                <a:latin typeface="Arial" panose="020B0604020202020204" pitchFamily="34" charset="0"/>
                <a:cs typeface="Arial" panose="020B0604020202020204" pitchFamily="34" charset="0"/>
              </a:defRPr>
            </a:lvl5pPr>
            <a:lvl6pPr>
              <a:defRPr sz="760"/>
            </a:lvl6pPr>
            <a:lvl7pPr>
              <a:defRPr sz="760"/>
            </a:lvl7pPr>
            <a:lvl8pPr>
              <a:defRPr sz="760"/>
            </a:lvl8pPr>
            <a:lvl9pPr>
              <a:defRPr sz="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129439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251"/>
        <p:cNvGrpSpPr/>
        <p:nvPr/>
      </p:nvGrpSpPr>
      <p:grpSpPr>
        <a:xfrm>
          <a:off x="0" y="0"/>
          <a:ext cx="0" cy="0"/>
          <a:chOff x="0" y="0"/>
          <a:chExt cx="0" cy="0"/>
        </a:xfrm>
      </p:grpSpPr>
      <p:sp>
        <p:nvSpPr>
          <p:cNvPr id="252" name="Google Shape;252;g283e4625818_7_95"/>
          <p:cNvSpPr txBox="1">
            <a:spLocks noGrp="1"/>
          </p:cNvSpPr>
          <p:nvPr>
            <p:ph type="title"/>
          </p:nvPr>
        </p:nvSpPr>
        <p:spPr>
          <a:xfrm>
            <a:off x="685346" y="609600"/>
            <a:ext cx="7765322" cy="970450"/>
          </a:xfrm>
          <a:prstGeom prst="rect">
            <a:avLst/>
          </a:prstGeom>
          <a:noFill/>
          <a:ln>
            <a:noFill/>
          </a:ln>
          <a:effectLst>
            <a:outerShdw blurRad="25400">
              <a:srgbClr val="000000">
                <a:alpha val="45490"/>
              </a:srgbClr>
            </a:outerShdw>
          </a:effectLst>
        </p:spPr>
        <p:txBody>
          <a:bodyPr spcFirstLastPara="1" wrap="square" lIns="91425" tIns="45700" rIns="91425" bIns="45700" anchor="ctr" anchorCtr="0">
            <a:normAutofit/>
          </a:bodyPr>
          <a:lstStyle>
            <a:lvl1pPr lvl="0" algn="ctr">
              <a:lnSpc>
                <a:spcPct val="10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3" name="Google Shape;253;g283e4625818_7_95"/>
          <p:cNvSpPr txBox="1">
            <a:spLocks noGrp="1"/>
          </p:cNvSpPr>
          <p:nvPr>
            <p:ph type="body" idx="1"/>
          </p:nvPr>
        </p:nvSpPr>
        <p:spPr>
          <a:xfrm>
            <a:off x="685346" y="1885950"/>
            <a:ext cx="2475738" cy="576262"/>
          </a:xfrm>
          <a:prstGeom prst="rect">
            <a:avLst/>
          </a:prstGeom>
          <a:noFill/>
          <a:ln>
            <a:noFill/>
          </a:ln>
          <a:effectLst>
            <a:outerShdw blurRad="25400">
              <a:srgbClr val="000000">
                <a:alpha val="45490"/>
              </a:srgbClr>
            </a:outerShdw>
          </a:effectLst>
        </p:spPr>
        <p:txBody>
          <a:bodyPr spcFirstLastPara="1" wrap="square" lIns="91425" tIns="45700" rIns="91425" bIns="45700" anchor="b" anchorCtr="0">
            <a:noAutofit/>
          </a:bodyPr>
          <a:lstStyle>
            <a:lvl1pPr marL="342900" lvl="0" indent="-171450" algn="ctr">
              <a:lnSpc>
                <a:spcPct val="100000"/>
              </a:lnSpc>
              <a:spcBef>
                <a:spcPts val="360"/>
              </a:spcBef>
              <a:spcAft>
                <a:spcPts val="0"/>
              </a:spcAft>
              <a:buSzPts val="1680"/>
              <a:buNone/>
              <a:defRPr sz="1800" b="0">
                <a:solidFill>
                  <a:schemeClr val="lt1"/>
                </a:solidFill>
              </a:defRPr>
            </a:lvl1pPr>
            <a:lvl2pPr marL="685800" lvl="1" indent="-171450" algn="l">
              <a:lnSpc>
                <a:spcPct val="100000"/>
              </a:lnSpc>
              <a:spcBef>
                <a:spcPts val="450"/>
              </a:spcBef>
              <a:spcAft>
                <a:spcPts val="0"/>
              </a:spcAft>
              <a:buSzPts val="1400"/>
              <a:buNone/>
              <a:defRPr sz="1500" b="1"/>
            </a:lvl2pPr>
            <a:lvl3pPr marL="1028700" lvl="2" indent="-171450" algn="l">
              <a:lnSpc>
                <a:spcPct val="100000"/>
              </a:lnSpc>
              <a:spcBef>
                <a:spcPts val="450"/>
              </a:spcBef>
              <a:spcAft>
                <a:spcPts val="0"/>
              </a:spcAft>
              <a:buSzPts val="1260"/>
              <a:buNone/>
              <a:defRPr sz="1350" b="1"/>
            </a:lvl3pPr>
            <a:lvl4pPr marL="1371600" lvl="3" indent="-171450" algn="l">
              <a:lnSpc>
                <a:spcPct val="100000"/>
              </a:lnSpc>
              <a:spcBef>
                <a:spcPts val="450"/>
              </a:spcBef>
              <a:spcAft>
                <a:spcPts val="0"/>
              </a:spcAft>
              <a:buSzPts val="1120"/>
              <a:buNone/>
              <a:defRPr sz="1200" b="1"/>
            </a:lvl4pPr>
            <a:lvl5pPr marL="1714500" lvl="4" indent="-171450" algn="l">
              <a:lnSpc>
                <a:spcPct val="100000"/>
              </a:lnSpc>
              <a:spcBef>
                <a:spcPts val="450"/>
              </a:spcBef>
              <a:spcAft>
                <a:spcPts val="0"/>
              </a:spcAft>
              <a:buSzPts val="1120"/>
              <a:buNone/>
              <a:defRPr sz="1200" b="1"/>
            </a:lvl5pPr>
            <a:lvl6pPr marL="2057400" lvl="5" indent="-171450" algn="l">
              <a:lnSpc>
                <a:spcPct val="100000"/>
              </a:lnSpc>
              <a:spcBef>
                <a:spcPts val="450"/>
              </a:spcBef>
              <a:spcAft>
                <a:spcPts val="0"/>
              </a:spcAft>
              <a:buSzPts val="1120"/>
              <a:buNone/>
              <a:defRPr sz="1200" b="1"/>
            </a:lvl6pPr>
            <a:lvl7pPr marL="2400300" lvl="6" indent="-171450" algn="l">
              <a:lnSpc>
                <a:spcPct val="100000"/>
              </a:lnSpc>
              <a:spcBef>
                <a:spcPts val="450"/>
              </a:spcBef>
              <a:spcAft>
                <a:spcPts val="0"/>
              </a:spcAft>
              <a:buSzPts val="1120"/>
              <a:buNone/>
              <a:defRPr sz="1200" b="1"/>
            </a:lvl7pPr>
            <a:lvl8pPr marL="2743200" lvl="7" indent="-171450" algn="l">
              <a:lnSpc>
                <a:spcPct val="100000"/>
              </a:lnSpc>
              <a:spcBef>
                <a:spcPts val="450"/>
              </a:spcBef>
              <a:spcAft>
                <a:spcPts val="0"/>
              </a:spcAft>
              <a:buSzPts val="1120"/>
              <a:buNone/>
              <a:defRPr sz="1200" b="1"/>
            </a:lvl8pPr>
            <a:lvl9pPr marL="3086100" lvl="8" indent="-171450" algn="l">
              <a:lnSpc>
                <a:spcPct val="100000"/>
              </a:lnSpc>
              <a:spcBef>
                <a:spcPts val="450"/>
              </a:spcBef>
              <a:spcAft>
                <a:spcPts val="450"/>
              </a:spcAft>
              <a:buSzPts val="1120"/>
              <a:buNone/>
              <a:defRPr sz="1200" b="1"/>
            </a:lvl9pPr>
          </a:lstStyle>
          <a:p>
            <a:endParaRPr/>
          </a:p>
        </p:txBody>
      </p:sp>
      <p:sp>
        <p:nvSpPr>
          <p:cNvPr id="254" name="Google Shape;254;g283e4625818_7_95"/>
          <p:cNvSpPr txBox="1">
            <a:spLocks noGrp="1"/>
          </p:cNvSpPr>
          <p:nvPr>
            <p:ph type="body" idx="2"/>
          </p:nvPr>
        </p:nvSpPr>
        <p:spPr>
          <a:xfrm>
            <a:off x="685346" y="2571750"/>
            <a:ext cx="2475738" cy="3219450"/>
          </a:xfrm>
          <a:prstGeom prst="rect">
            <a:avLst/>
          </a:prstGeom>
          <a:noFill/>
          <a:ln>
            <a:noFill/>
          </a:ln>
          <a:effectLst>
            <a:outerShdw blurRad="25400">
              <a:srgbClr val="000000">
                <a:alpha val="45490"/>
              </a:srgbClr>
            </a:outerShdw>
          </a:effectLst>
        </p:spPr>
        <p:txBody>
          <a:bodyPr spcFirstLastPara="1" wrap="square" lIns="91425" tIns="45700" rIns="91425" bIns="45700" anchor="t" anchorCtr="0">
            <a:normAutofit/>
          </a:bodyPr>
          <a:lstStyle>
            <a:lvl1pPr marL="342900" lvl="0" indent="-171450" algn="ctr">
              <a:lnSpc>
                <a:spcPct val="100000"/>
              </a:lnSpc>
              <a:spcBef>
                <a:spcPts val="210"/>
              </a:spcBef>
              <a:spcAft>
                <a:spcPts val="0"/>
              </a:spcAft>
              <a:buSzPts val="980"/>
              <a:buNone/>
              <a:defRPr sz="1050"/>
            </a:lvl1pPr>
            <a:lvl2pPr marL="685800" lvl="1" indent="-171450" algn="l">
              <a:lnSpc>
                <a:spcPct val="100000"/>
              </a:lnSpc>
              <a:spcBef>
                <a:spcPts val="450"/>
              </a:spcBef>
              <a:spcAft>
                <a:spcPts val="0"/>
              </a:spcAft>
              <a:buSzPts val="840"/>
              <a:buNone/>
              <a:defRPr sz="900"/>
            </a:lvl2pPr>
            <a:lvl3pPr marL="1028700" lvl="2" indent="-171450" algn="l">
              <a:lnSpc>
                <a:spcPct val="100000"/>
              </a:lnSpc>
              <a:spcBef>
                <a:spcPts val="450"/>
              </a:spcBef>
              <a:spcAft>
                <a:spcPts val="0"/>
              </a:spcAft>
              <a:buSzPts val="700"/>
              <a:buNone/>
              <a:defRPr sz="750"/>
            </a:lvl3pPr>
            <a:lvl4pPr marL="1371600" lvl="3" indent="-171450" algn="l">
              <a:lnSpc>
                <a:spcPct val="100000"/>
              </a:lnSpc>
              <a:spcBef>
                <a:spcPts val="450"/>
              </a:spcBef>
              <a:spcAft>
                <a:spcPts val="0"/>
              </a:spcAft>
              <a:buSzPts val="630"/>
              <a:buNone/>
              <a:defRPr sz="675"/>
            </a:lvl4pPr>
            <a:lvl5pPr marL="1714500" lvl="4" indent="-171450" algn="l">
              <a:lnSpc>
                <a:spcPct val="100000"/>
              </a:lnSpc>
              <a:spcBef>
                <a:spcPts val="450"/>
              </a:spcBef>
              <a:spcAft>
                <a:spcPts val="0"/>
              </a:spcAft>
              <a:buSzPts val="630"/>
              <a:buNone/>
              <a:defRPr sz="675"/>
            </a:lvl5pPr>
            <a:lvl6pPr marL="2057400" lvl="5" indent="-171450" algn="l">
              <a:lnSpc>
                <a:spcPct val="100000"/>
              </a:lnSpc>
              <a:spcBef>
                <a:spcPts val="450"/>
              </a:spcBef>
              <a:spcAft>
                <a:spcPts val="0"/>
              </a:spcAft>
              <a:buSzPts val="630"/>
              <a:buNone/>
              <a:defRPr sz="675"/>
            </a:lvl6pPr>
            <a:lvl7pPr marL="2400300" lvl="6" indent="-171450" algn="l">
              <a:lnSpc>
                <a:spcPct val="100000"/>
              </a:lnSpc>
              <a:spcBef>
                <a:spcPts val="450"/>
              </a:spcBef>
              <a:spcAft>
                <a:spcPts val="0"/>
              </a:spcAft>
              <a:buSzPts val="630"/>
              <a:buNone/>
              <a:defRPr sz="675"/>
            </a:lvl7pPr>
            <a:lvl8pPr marL="2743200" lvl="7" indent="-171450" algn="l">
              <a:lnSpc>
                <a:spcPct val="100000"/>
              </a:lnSpc>
              <a:spcBef>
                <a:spcPts val="450"/>
              </a:spcBef>
              <a:spcAft>
                <a:spcPts val="0"/>
              </a:spcAft>
              <a:buSzPts val="630"/>
              <a:buNone/>
              <a:defRPr sz="675"/>
            </a:lvl8pPr>
            <a:lvl9pPr marL="3086100" lvl="8" indent="-171450" algn="l">
              <a:lnSpc>
                <a:spcPct val="100000"/>
              </a:lnSpc>
              <a:spcBef>
                <a:spcPts val="450"/>
              </a:spcBef>
              <a:spcAft>
                <a:spcPts val="450"/>
              </a:spcAft>
              <a:buSzPts val="630"/>
              <a:buNone/>
              <a:defRPr sz="675"/>
            </a:lvl9pPr>
          </a:lstStyle>
          <a:p>
            <a:endParaRPr/>
          </a:p>
        </p:txBody>
      </p:sp>
      <p:sp>
        <p:nvSpPr>
          <p:cNvPr id="255" name="Google Shape;255;g283e4625818_7_95"/>
          <p:cNvSpPr txBox="1">
            <a:spLocks noGrp="1"/>
          </p:cNvSpPr>
          <p:nvPr>
            <p:ph type="body" idx="3"/>
          </p:nvPr>
        </p:nvSpPr>
        <p:spPr>
          <a:xfrm>
            <a:off x="3335033" y="1885950"/>
            <a:ext cx="2475738" cy="576262"/>
          </a:xfrm>
          <a:prstGeom prst="rect">
            <a:avLst/>
          </a:prstGeom>
          <a:noFill/>
          <a:ln>
            <a:noFill/>
          </a:ln>
          <a:effectLst>
            <a:outerShdw blurRad="25400">
              <a:srgbClr val="000000">
                <a:alpha val="45490"/>
              </a:srgbClr>
            </a:outerShdw>
          </a:effectLst>
        </p:spPr>
        <p:txBody>
          <a:bodyPr spcFirstLastPara="1" wrap="square" lIns="91425" tIns="45700" rIns="91425" bIns="45700" anchor="b" anchorCtr="0">
            <a:noAutofit/>
          </a:bodyPr>
          <a:lstStyle>
            <a:lvl1pPr marL="342900" lvl="0" indent="-171450" algn="ctr">
              <a:lnSpc>
                <a:spcPct val="100000"/>
              </a:lnSpc>
              <a:spcBef>
                <a:spcPts val="360"/>
              </a:spcBef>
              <a:spcAft>
                <a:spcPts val="0"/>
              </a:spcAft>
              <a:buSzPts val="1680"/>
              <a:buNone/>
              <a:defRPr sz="1800" b="0">
                <a:solidFill>
                  <a:schemeClr val="lt1"/>
                </a:solidFill>
              </a:defRPr>
            </a:lvl1pPr>
            <a:lvl2pPr marL="685800" lvl="1" indent="-171450" algn="l">
              <a:lnSpc>
                <a:spcPct val="100000"/>
              </a:lnSpc>
              <a:spcBef>
                <a:spcPts val="450"/>
              </a:spcBef>
              <a:spcAft>
                <a:spcPts val="0"/>
              </a:spcAft>
              <a:buSzPts val="1400"/>
              <a:buNone/>
              <a:defRPr sz="1500" b="1"/>
            </a:lvl2pPr>
            <a:lvl3pPr marL="1028700" lvl="2" indent="-171450" algn="l">
              <a:lnSpc>
                <a:spcPct val="100000"/>
              </a:lnSpc>
              <a:spcBef>
                <a:spcPts val="450"/>
              </a:spcBef>
              <a:spcAft>
                <a:spcPts val="0"/>
              </a:spcAft>
              <a:buSzPts val="1260"/>
              <a:buNone/>
              <a:defRPr sz="1350" b="1"/>
            </a:lvl3pPr>
            <a:lvl4pPr marL="1371600" lvl="3" indent="-171450" algn="l">
              <a:lnSpc>
                <a:spcPct val="100000"/>
              </a:lnSpc>
              <a:spcBef>
                <a:spcPts val="450"/>
              </a:spcBef>
              <a:spcAft>
                <a:spcPts val="0"/>
              </a:spcAft>
              <a:buSzPts val="1120"/>
              <a:buNone/>
              <a:defRPr sz="1200" b="1"/>
            </a:lvl4pPr>
            <a:lvl5pPr marL="1714500" lvl="4" indent="-171450" algn="l">
              <a:lnSpc>
                <a:spcPct val="100000"/>
              </a:lnSpc>
              <a:spcBef>
                <a:spcPts val="450"/>
              </a:spcBef>
              <a:spcAft>
                <a:spcPts val="0"/>
              </a:spcAft>
              <a:buSzPts val="1120"/>
              <a:buNone/>
              <a:defRPr sz="1200" b="1"/>
            </a:lvl5pPr>
            <a:lvl6pPr marL="2057400" lvl="5" indent="-171450" algn="l">
              <a:lnSpc>
                <a:spcPct val="100000"/>
              </a:lnSpc>
              <a:spcBef>
                <a:spcPts val="450"/>
              </a:spcBef>
              <a:spcAft>
                <a:spcPts val="0"/>
              </a:spcAft>
              <a:buSzPts val="1120"/>
              <a:buNone/>
              <a:defRPr sz="1200" b="1"/>
            </a:lvl6pPr>
            <a:lvl7pPr marL="2400300" lvl="6" indent="-171450" algn="l">
              <a:lnSpc>
                <a:spcPct val="100000"/>
              </a:lnSpc>
              <a:spcBef>
                <a:spcPts val="450"/>
              </a:spcBef>
              <a:spcAft>
                <a:spcPts val="0"/>
              </a:spcAft>
              <a:buSzPts val="1120"/>
              <a:buNone/>
              <a:defRPr sz="1200" b="1"/>
            </a:lvl7pPr>
            <a:lvl8pPr marL="2743200" lvl="7" indent="-171450" algn="l">
              <a:lnSpc>
                <a:spcPct val="100000"/>
              </a:lnSpc>
              <a:spcBef>
                <a:spcPts val="450"/>
              </a:spcBef>
              <a:spcAft>
                <a:spcPts val="0"/>
              </a:spcAft>
              <a:buSzPts val="1120"/>
              <a:buNone/>
              <a:defRPr sz="1200" b="1"/>
            </a:lvl8pPr>
            <a:lvl9pPr marL="3086100" lvl="8" indent="-171450" algn="l">
              <a:lnSpc>
                <a:spcPct val="100000"/>
              </a:lnSpc>
              <a:spcBef>
                <a:spcPts val="450"/>
              </a:spcBef>
              <a:spcAft>
                <a:spcPts val="450"/>
              </a:spcAft>
              <a:buSzPts val="1120"/>
              <a:buNone/>
              <a:defRPr sz="1200" b="1"/>
            </a:lvl9pPr>
          </a:lstStyle>
          <a:p>
            <a:endParaRPr/>
          </a:p>
        </p:txBody>
      </p:sp>
      <p:sp>
        <p:nvSpPr>
          <p:cNvPr id="256" name="Google Shape;256;g283e4625818_7_95"/>
          <p:cNvSpPr txBox="1">
            <a:spLocks noGrp="1"/>
          </p:cNvSpPr>
          <p:nvPr>
            <p:ph type="body" idx="4"/>
          </p:nvPr>
        </p:nvSpPr>
        <p:spPr>
          <a:xfrm>
            <a:off x="3331076" y="2571750"/>
            <a:ext cx="2475738" cy="3219450"/>
          </a:xfrm>
          <a:prstGeom prst="rect">
            <a:avLst/>
          </a:prstGeom>
          <a:noFill/>
          <a:ln>
            <a:noFill/>
          </a:ln>
          <a:effectLst>
            <a:outerShdw blurRad="25400">
              <a:srgbClr val="000000">
                <a:alpha val="45490"/>
              </a:srgbClr>
            </a:outerShdw>
          </a:effectLst>
        </p:spPr>
        <p:txBody>
          <a:bodyPr spcFirstLastPara="1" wrap="square" lIns="91425" tIns="45700" rIns="91425" bIns="45700" anchor="t" anchorCtr="0">
            <a:normAutofit/>
          </a:bodyPr>
          <a:lstStyle>
            <a:lvl1pPr marL="342900" lvl="0" indent="-171450" algn="ctr">
              <a:lnSpc>
                <a:spcPct val="100000"/>
              </a:lnSpc>
              <a:spcBef>
                <a:spcPts val="210"/>
              </a:spcBef>
              <a:spcAft>
                <a:spcPts val="0"/>
              </a:spcAft>
              <a:buSzPts val="980"/>
              <a:buNone/>
              <a:defRPr sz="1050"/>
            </a:lvl1pPr>
            <a:lvl2pPr marL="685800" lvl="1" indent="-171450" algn="l">
              <a:lnSpc>
                <a:spcPct val="100000"/>
              </a:lnSpc>
              <a:spcBef>
                <a:spcPts val="450"/>
              </a:spcBef>
              <a:spcAft>
                <a:spcPts val="0"/>
              </a:spcAft>
              <a:buSzPts val="840"/>
              <a:buNone/>
              <a:defRPr sz="900"/>
            </a:lvl2pPr>
            <a:lvl3pPr marL="1028700" lvl="2" indent="-171450" algn="l">
              <a:lnSpc>
                <a:spcPct val="100000"/>
              </a:lnSpc>
              <a:spcBef>
                <a:spcPts val="450"/>
              </a:spcBef>
              <a:spcAft>
                <a:spcPts val="0"/>
              </a:spcAft>
              <a:buSzPts val="700"/>
              <a:buNone/>
              <a:defRPr sz="750"/>
            </a:lvl3pPr>
            <a:lvl4pPr marL="1371600" lvl="3" indent="-171450" algn="l">
              <a:lnSpc>
                <a:spcPct val="100000"/>
              </a:lnSpc>
              <a:spcBef>
                <a:spcPts val="450"/>
              </a:spcBef>
              <a:spcAft>
                <a:spcPts val="0"/>
              </a:spcAft>
              <a:buSzPts val="630"/>
              <a:buNone/>
              <a:defRPr sz="675"/>
            </a:lvl4pPr>
            <a:lvl5pPr marL="1714500" lvl="4" indent="-171450" algn="l">
              <a:lnSpc>
                <a:spcPct val="100000"/>
              </a:lnSpc>
              <a:spcBef>
                <a:spcPts val="450"/>
              </a:spcBef>
              <a:spcAft>
                <a:spcPts val="0"/>
              </a:spcAft>
              <a:buSzPts val="630"/>
              <a:buNone/>
              <a:defRPr sz="675"/>
            </a:lvl5pPr>
            <a:lvl6pPr marL="2057400" lvl="5" indent="-171450" algn="l">
              <a:lnSpc>
                <a:spcPct val="100000"/>
              </a:lnSpc>
              <a:spcBef>
                <a:spcPts val="450"/>
              </a:spcBef>
              <a:spcAft>
                <a:spcPts val="0"/>
              </a:spcAft>
              <a:buSzPts val="630"/>
              <a:buNone/>
              <a:defRPr sz="675"/>
            </a:lvl6pPr>
            <a:lvl7pPr marL="2400300" lvl="6" indent="-171450" algn="l">
              <a:lnSpc>
                <a:spcPct val="100000"/>
              </a:lnSpc>
              <a:spcBef>
                <a:spcPts val="450"/>
              </a:spcBef>
              <a:spcAft>
                <a:spcPts val="0"/>
              </a:spcAft>
              <a:buSzPts val="630"/>
              <a:buNone/>
              <a:defRPr sz="675"/>
            </a:lvl7pPr>
            <a:lvl8pPr marL="2743200" lvl="7" indent="-171450" algn="l">
              <a:lnSpc>
                <a:spcPct val="100000"/>
              </a:lnSpc>
              <a:spcBef>
                <a:spcPts val="450"/>
              </a:spcBef>
              <a:spcAft>
                <a:spcPts val="0"/>
              </a:spcAft>
              <a:buSzPts val="630"/>
              <a:buNone/>
              <a:defRPr sz="675"/>
            </a:lvl8pPr>
            <a:lvl9pPr marL="3086100" lvl="8" indent="-171450" algn="l">
              <a:lnSpc>
                <a:spcPct val="100000"/>
              </a:lnSpc>
              <a:spcBef>
                <a:spcPts val="450"/>
              </a:spcBef>
              <a:spcAft>
                <a:spcPts val="450"/>
              </a:spcAft>
              <a:buSzPts val="630"/>
              <a:buNone/>
              <a:defRPr sz="675"/>
            </a:lvl9pPr>
          </a:lstStyle>
          <a:p>
            <a:endParaRPr/>
          </a:p>
        </p:txBody>
      </p:sp>
      <p:sp>
        <p:nvSpPr>
          <p:cNvPr id="257" name="Google Shape;257;g283e4625818_7_95"/>
          <p:cNvSpPr txBox="1">
            <a:spLocks noGrp="1"/>
          </p:cNvSpPr>
          <p:nvPr>
            <p:ph type="body" idx="5"/>
          </p:nvPr>
        </p:nvSpPr>
        <p:spPr>
          <a:xfrm>
            <a:off x="5974929" y="1885950"/>
            <a:ext cx="2475738" cy="576262"/>
          </a:xfrm>
          <a:prstGeom prst="rect">
            <a:avLst/>
          </a:prstGeom>
          <a:noFill/>
          <a:ln>
            <a:noFill/>
          </a:ln>
          <a:effectLst>
            <a:outerShdw blurRad="25400">
              <a:srgbClr val="000000">
                <a:alpha val="45490"/>
              </a:srgbClr>
            </a:outerShdw>
          </a:effectLst>
        </p:spPr>
        <p:txBody>
          <a:bodyPr spcFirstLastPara="1" wrap="square" lIns="91425" tIns="45700" rIns="91425" bIns="45700" anchor="b" anchorCtr="0">
            <a:noAutofit/>
          </a:bodyPr>
          <a:lstStyle>
            <a:lvl1pPr marL="342900" lvl="0" indent="-171450" algn="ctr">
              <a:lnSpc>
                <a:spcPct val="100000"/>
              </a:lnSpc>
              <a:spcBef>
                <a:spcPts val="360"/>
              </a:spcBef>
              <a:spcAft>
                <a:spcPts val="0"/>
              </a:spcAft>
              <a:buSzPts val="1680"/>
              <a:buNone/>
              <a:defRPr sz="1800" b="0">
                <a:solidFill>
                  <a:schemeClr val="lt1"/>
                </a:solidFill>
              </a:defRPr>
            </a:lvl1pPr>
            <a:lvl2pPr marL="685800" lvl="1" indent="-171450" algn="l">
              <a:lnSpc>
                <a:spcPct val="100000"/>
              </a:lnSpc>
              <a:spcBef>
                <a:spcPts val="450"/>
              </a:spcBef>
              <a:spcAft>
                <a:spcPts val="0"/>
              </a:spcAft>
              <a:buSzPts val="1400"/>
              <a:buNone/>
              <a:defRPr sz="1500" b="1"/>
            </a:lvl2pPr>
            <a:lvl3pPr marL="1028700" lvl="2" indent="-171450" algn="l">
              <a:lnSpc>
                <a:spcPct val="100000"/>
              </a:lnSpc>
              <a:spcBef>
                <a:spcPts val="450"/>
              </a:spcBef>
              <a:spcAft>
                <a:spcPts val="0"/>
              </a:spcAft>
              <a:buSzPts val="1260"/>
              <a:buNone/>
              <a:defRPr sz="1350" b="1"/>
            </a:lvl3pPr>
            <a:lvl4pPr marL="1371600" lvl="3" indent="-171450" algn="l">
              <a:lnSpc>
                <a:spcPct val="100000"/>
              </a:lnSpc>
              <a:spcBef>
                <a:spcPts val="450"/>
              </a:spcBef>
              <a:spcAft>
                <a:spcPts val="0"/>
              </a:spcAft>
              <a:buSzPts val="1120"/>
              <a:buNone/>
              <a:defRPr sz="1200" b="1"/>
            </a:lvl4pPr>
            <a:lvl5pPr marL="1714500" lvl="4" indent="-171450" algn="l">
              <a:lnSpc>
                <a:spcPct val="100000"/>
              </a:lnSpc>
              <a:spcBef>
                <a:spcPts val="450"/>
              </a:spcBef>
              <a:spcAft>
                <a:spcPts val="0"/>
              </a:spcAft>
              <a:buSzPts val="1120"/>
              <a:buNone/>
              <a:defRPr sz="1200" b="1"/>
            </a:lvl5pPr>
            <a:lvl6pPr marL="2057400" lvl="5" indent="-171450" algn="l">
              <a:lnSpc>
                <a:spcPct val="100000"/>
              </a:lnSpc>
              <a:spcBef>
                <a:spcPts val="450"/>
              </a:spcBef>
              <a:spcAft>
                <a:spcPts val="0"/>
              </a:spcAft>
              <a:buSzPts val="1120"/>
              <a:buNone/>
              <a:defRPr sz="1200" b="1"/>
            </a:lvl6pPr>
            <a:lvl7pPr marL="2400300" lvl="6" indent="-171450" algn="l">
              <a:lnSpc>
                <a:spcPct val="100000"/>
              </a:lnSpc>
              <a:spcBef>
                <a:spcPts val="450"/>
              </a:spcBef>
              <a:spcAft>
                <a:spcPts val="0"/>
              </a:spcAft>
              <a:buSzPts val="1120"/>
              <a:buNone/>
              <a:defRPr sz="1200" b="1"/>
            </a:lvl7pPr>
            <a:lvl8pPr marL="2743200" lvl="7" indent="-171450" algn="l">
              <a:lnSpc>
                <a:spcPct val="100000"/>
              </a:lnSpc>
              <a:spcBef>
                <a:spcPts val="450"/>
              </a:spcBef>
              <a:spcAft>
                <a:spcPts val="0"/>
              </a:spcAft>
              <a:buSzPts val="1120"/>
              <a:buNone/>
              <a:defRPr sz="1200" b="1"/>
            </a:lvl8pPr>
            <a:lvl9pPr marL="3086100" lvl="8" indent="-171450" algn="l">
              <a:lnSpc>
                <a:spcPct val="100000"/>
              </a:lnSpc>
              <a:spcBef>
                <a:spcPts val="450"/>
              </a:spcBef>
              <a:spcAft>
                <a:spcPts val="450"/>
              </a:spcAft>
              <a:buSzPts val="1120"/>
              <a:buNone/>
              <a:defRPr sz="1200" b="1"/>
            </a:lvl9pPr>
          </a:lstStyle>
          <a:p>
            <a:endParaRPr/>
          </a:p>
        </p:txBody>
      </p:sp>
      <p:sp>
        <p:nvSpPr>
          <p:cNvPr id="258" name="Google Shape;258;g283e4625818_7_95"/>
          <p:cNvSpPr txBox="1">
            <a:spLocks noGrp="1"/>
          </p:cNvSpPr>
          <p:nvPr>
            <p:ph type="body" idx="6"/>
          </p:nvPr>
        </p:nvSpPr>
        <p:spPr>
          <a:xfrm>
            <a:off x="5974929" y="2571750"/>
            <a:ext cx="2475738" cy="3219450"/>
          </a:xfrm>
          <a:prstGeom prst="rect">
            <a:avLst/>
          </a:prstGeom>
          <a:noFill/>
          <a:ln>
            <a:noFill/>
          </a:ln>
          <a:effectLst>
            <a:outerShdw blurRad="25400">
              <a:srgbClr val="000000">
                <a:alpha val="45490"/>
              </a:srgbClr>
            </a:outerShdw>
          </a:effectLst>
        </p:spPr>
        <p:txBody>
          <a:bodyPr spcFirstLastPara="1" wrap="square" lIns="91425" tIns="45700" rIns="91425" bIns="45700" anchor="t" anchorCtr="0">
            <a:normAutofit/>
          </a:bodyPr>
          <a:lstStyle>
            <a:lvl1pPr marL="342900" lvl="0" indent="-171450" algn="ctr">
              <a:lnSpc>
                <a:spcPct val="100000"/>
              </a:lnSpc>
              <a:spcBef>
                <a:spcPts val="210"/>
              </a:spcBef>
              <a:spcAft>
                <a:spcPts val="0"/>
              </a:spcAft>
              <a:buSzPts val="980"/>
              <a:buNone/>
              <a:defRPr sz="1050"/>
            </a:lvl1pPr>
            <a:lvl2pPr marL="685800" lvl="1" indent="-171450" algn="l">
              <a:lnSpc>
                <a:spcPct val="100000"/>
              </a:lnSpc>
              <a:spcBef>
                <a:spcPts val="450"/>
              </a:spcBef>
              <a:spcAft>
                <a:spcPts val="0"/>
              </a:spcAft>
              <a:buSzPts val="840"/>
              <a:buNone/>
              <a:defRPr sz="900"/>
            </a:lvl2pPr>
            <a:lvl3pPr marL="1028700" lvl="2" indent="-171450" algn="l">
              <a:lnSpc>
                <a:spcPct val="100000"/>
              </a:lnSpc>
              <a:spcBef>
                <a:spcPts val="450"/>
              </a:spcBef>
              <a:spcAft>
                <a:spcPts val="0"/>
              </a:spcAft>
              <a:buSzPts val="700"/>
              <a:buNone/>
              <a:defRPr sz="750"/>
            </a:lvl3pPr>
            <a:lvl4pPr marL="1371600" lvl="3" indent="-171450" algn="l">
              <a:lnSpc>
                <a:spcPct val="100000"/>
              </a:lnSpc>
              <a:spcBef>
                <a:spcPts val="450"/>
              </a:spcBef>
              <a:spcAft>
                <a:spcPts val="0"/>
              </a:spcAft>
              <a:buSzPts val="630"/>
              <a:buNone/>
              <a:defRPr sz="675"/>
            </a:lvl4pPr>
            <a:lvl5pPr marL="1714500" lvl="4" indent="-171450" algn="l">
              <a:lnSpc>
                <a:spcPct val="100000"/>
              </a:lnSpc>
              <a:spcBef>
                <a:spcPts val="450"/>
              </a:spcBef>
              <a:spcAft>
                <a:spcPts val="0"/>
              </a:spcAft>
              <a:buSzPts val="630"/>
              <a:buNone/>
              <a:defRPr sz="675"/>
            </a:lvl5pPr>
            <a:lvl6pPr marL="2057400" lvl="5" indent="-171450" algn="l">
              <a:lnSpc>
                <a:spcPct val="100000"/>
              </a:lnSpc>
              <a:spcBef>
                <a:spcPts val="450"/>
              </a:spcBef>
              <a:spcAft>
                <a:spcPts val="0"/>
              </a:spcAft>
              <a:buSzPts val="630"/>
              <a:buNone/>
              <a:defRPr sz="675"/>
            </a:lvl6pPr>
            <a:lvl7pPr marL="2400300" lvl="6" indent="-171450" algn="l">
              <a:lnSpc>
                <a:spcPct val="100000"/>
              </a:lnSpc>
              <a:spcBef>
                <a:spcPts val="450"/>
              </a:spcBef>
              <a:spcAft>
                <a:spcPts val="0"/>
              </a:spcAft>
              <a:buSzPts val="630"/>
              <a:buNone/>
              <a:defRPr sz="675"/>
            </a:lvl7pPr>
            <a:lvl8pPr marL="2743200" lvl="7" indent="-171450" algn="l">
              <a:lnSpc>
                <a:spcPct val="100000"/>
              </a:lnSpc>
              <a:spcBef>
                <a:spcPts val="450"/>
              </a:spcBef>
              <a:spcAft>
                <a:spcPts val="0"/>
              </a:spcAft>
              <a:buSzPts val="630"/>
              <a:buNone/>
              <a:defRPr sz="675"/>
            </a:lvl8pPr>
            <a:lvl9pPr marL="3086100" lvl="8" indent="-171450" algn="l">
              <a:lnSpc>
                <a:spcPct val="100000"/>
              </a:lnSpc>
              <a:spcBef>
                <a:spcPts val="450"/>
              </a:spcBef>
              <a:spcAft>
                <a:spcPts val="450"/>
              </a:spcAft>
              <a:buSzPts val="630"/>
              <a:buNone/>
              <a:defRPr sz="675"/>
            </a:lvl9pPr>
          </a:lstStyle>
          <a:p>
            <a:endParaRPr/>
          </a:p>
        </p:txBody>
      </p:sp>
      <p:sp>
        <p:nvSpPr>
          <p:cNvPr id="259" name="Google Shape;259;g283e4625818_7_95"/>
          <p:cNvSpPr txBox="1">
            <a:spLocks noGrp="1"/>
          </p:cNvSpPr>
          <p:nvPr>
            <p:ph type="dt" idx="10"/>
          </p:nvPr>
        </p:nvSpPr>
        <p:spPr>
          <a:xfrm>
            <a:off x="5759052" y="5883276"/>
            <a:ext cx="20574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0" name="Google Shape;260;g283e4625818_7_95"/>
          <p:cNvSpPr txBox="1">
            <a:spLocks noGrp="1"/>
          </p:cNvSpPr>
          <p:nvPr>
            <p:ph type="ftr" idx="11"/>
          </p:nvPr>
        </p:nvSpPr>
        <p:spPr>
          <a:xfrm>
            <a:off x="685347" y="5883276"/>
            <a:ext cx="500464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1" name="Google Shape;261;g283e4625818_7_95"/>
          <p:cNvSpPr txBox="1">
            <a:spLocks noGrp="1"/>
          </p:cNvSpPr>
          <p:nvPr>
            <p:ph type="sldNum" idx="12"/>
          </p:nvPr>
        </p:nvSpPr>
        <p:spPr>
          <a:xfrm>
            <a:off x="7885509" y="5883276"/>
            <a:ext cx="56515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262"/>
        <p:cNvGrpSpPr/>
        <p:nvPr/>
      </p:nvGrpSpPr>
      <p:grpSpPr>
        <a:xfrm>
          <a:off x="0" y="0"/>
          <a:ext cx="0" cy="0"/>
          <a:chOff x="0" y="0"/>
          <a:chExt cx="0" cy="0"/>
        </a:xfrm>
      </p:grpSpPr>
      <p:pic>
        <p:nvPicPr>
          <p:cNvPr id="263" name="Google Shape;263;g283e4625818_7_106" descr="Slate-V2-HD-3colPhotoInset.png"/>
          <p:cNvPicPr preferRelativeResize="0"/>
          <p:nvPr/>
        </p:nvPicPr>
        <p:blipFill rotWithShape="1">
          <a:blip r:embed="rId2">
            <a:alphaModFix/>
          </a:blip>
          <a:srcRect/>
          <a:stretch/>
        </p:blipFill>
        <p:spPr>
          <a:xfrm>
            <a:off x="673472" y="1818215"/>
            <a:ext cx="2504979" cy="1847851"/>
          </a:xfrm>
          <a:prstGeom prst="rect">
            <a:avLst/>
          </a:prstGeom>
          <a:noFill/>
          <a:ln>
            <a:noFill/>
          </a:ln>
        </p:spPr>
      </p:pic>
      <p:pic>
        <p:nvPicPr>
          <p:cNvPr id="264" name="Google Shape;264;g283e4625818_7_106" descr="Slate-V2-HD-3colPhotoInset.png"/>
          <p:cNvPicPr preferRelativeResize="0"/>
          <p:nvPr/>
        </p:nvPicPr>
        <p:blipFill rotWithShape="1">
          <a:blip r:embed="rId2">
            <a:alphaModFix/>
          </a:blip>
          <a:srcRect/>
          <a:stretch/>
        </p:blipFill>
        <p:spPr>
          <a:xfrm>
            <a:off x="3302850" y="1818215"/>
            <a:ext cx="2504979" cy="1847851"/>
          </a:xfrm>
          <a:prstGeom prst="rect">
            <a:avLst/>
          </a:prstGeom>
          <a:noFill/>
          <a:ln>
            <a:noFill/>
          </a:ln>
        </p:spPr>
      </p:pic>
      <p:pic>
        <p:nvPicPr>
          <p:cNvPr id="265" name="Google Shape;265;g283e4625818_7_106" descr="Slate-V2-HD-3colPhotoInset.png"/>
          <p:cNvPicPr preferRelativeResize="0"/>
          <p:nvPr/>
        </p:nvPicPr>
        <p:blipFill rotWithShape="1">
          <a:blip r:embed="rId2">
            <a:alphaModFix/>
          </a:blip>
          <a:srcRect/>
          <a:stretch/>
        </p:blipFill>
        <p:spPr>
          <a:xfrm>
            <a:off x="5952038" y="1818215"/>
            <a:ext cx="2504979" cy="1847851"/>
          </a:xfrm>
          <a:prstGeom prst="rect">
            <a:avLst/>
          </a:prstGeom>
          <a:noFill/>
          <a:ln>
            <a:noFill/>
          </a:ln>
        </p:spPr>
      </p:pic>
      <p:sp>
        <p:nvSpPr>
          <p:cNvPr id="266" name="Google Shape;266;g283e4625818_7_106"/>
          <p:cNvSpPr txBox="1">
            <a:spLocks noGrp="1"/>
          </p:cNvSpPr>
          <p:nvPr>
            <p:ph type="title"/>
          </p:nvPr>
        </p:nvSpPr>
        <p:spPr>
          <a:xfrm>
            <a:off x="685346" y="609600"/>
            <a:ext cx="7765322" cy="970450"/>
          </a:xfrm>
          <a:prstGeom prst="rect">
            <a:avLst/>
          </a:prstGeom>
          <a:noFill/>
          <a:ln>
            <a:noFill/>
          </a:ln>
          <a:effectLst>
            <a:outerShdw blurRad="25400">
              <a:srgbClr val="000000">
                <a:alpha val="45490"/>
              </a:srgbClr>
            </a:outerShdw>
          </a:effectLst>
        </p:spPr>
        <p:txBody>
          <a:bodyPr spcFirstLastPara="1" wrap="square" lIns="91425" tIns="45700" rIns="91425" bIns="45700" anchor="ctr" anchorCtr="0">
            <a:normAutofit/>
          </a:bodyPr>
          <a:lstStyle>
            <a:lvl1pPr lvl="0" algn="ctr">
              <a:lnSpc>
                <a:spcPct val="10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7" name="Google Shape;267;g283e4625818_7_106"/>
          <p:cNvSpPr txBox="1">
            <a:spLocks noGrp="1"/>
          </p:cNvSpPr>
          <p:nvPr>
            <p:ph type="body" idx="1"/>
          </p:nvPr>
        </p:nvSpPr>
        <p:spPr>
          <a:xfrm>
            <a:off x="685346" y="3904106"/>
            <a:ext cx="2475738" cy="576262"/>
          </a:xfrm>
          <a:prstGeom prst="rect">
            <a:avLst/>
          </a:prstGeom>
          <a:noFill/>
          <a:ln>
            <a:noFill/>
          </a:ln>
          <a:effectLst>
            <a:outerShdw blurRad="25400">
              <a:srgbClr val="000000">
                <a:alpha val="45490"/>
              </a:srgbClr>
            </a:outerShdw>
          </a:effectLst>
        </p:spPr>
        <p:txBody>
          <a:bodyPr spcFirstLastPara="1" wrap="square" lIns="91425" tIns="45700" rIns="91425" bIns="45700" anchor="b" anchorCtr="0">
            <a:noAutofit/>
          </a:bodyPr>
          <a:lstStyle>
            <a:lvl1pPr marL="342900" lvl="0" indent="-171450" algn="ctr">
              <a:lnSpc>
                <a:spcPct val="100000"/>
              </a:lnSpc>
              <a:spcBef>
                <a:spcPts val="300"/>
              </a:spcBef>
              <a:spcAft>
                <a:spcPts val="0"/>
              </a:spcAft>
              <a:buSzPts val="1400"/>
              <a:buNone/>
              <a:defRPr sz="1500" b="0">
                <a:solidFill>
                  <a:schemeClr val="lt1"/>
                </a:solidFill>
              </a:defRPr>
            </a:lvl1pPr>
            <a:lvl2pPr marL="685800" lvl="1" indent="-171450" algn="l">
              <a:lnSpc>
                <a:spcPct val="100000"/>
              </a:lnSpc>
              <a:spcBef>
                <a:spcPts val="450"/>
              </a:spcBef>
              <a:spcAft>
                <a:spcPts val="0"/>
              </a:spcAft>
              <a:buSzPts val="1400"/>
              <a:buNone/>
              <a:defRPr sz="1500" b="1"/>
            </a:lvl2pPr>
            <a:lvl3pPr marL="1028700" lvl="2" indent="-171450" algn="l">
              <a:lnSpc>
                <a:spcPct val="100000"/>
              </a:lnSpc>
              <a:spcBef>
                <a:spcPts val="450"/>
              </a:spcBef>
              <a:spcAft>
                <a:spcPts val="0"/>
              </a:spcAft>
              <a:buSzPts val="1260"/>
              <a:buNone/>
              <a:defRPr sz="1350" b="1"/>
            </a:lvl3pPr>
            <a:lvl4pPr marL="1371600" lvl="3" indent="-171450" algn="l">
              <a:lnSpc>
                <a:spcPct val="100000"/>
              </a:lnSpc>
              <a:spcBef>
                <a:spcPts val="450"/>
              </a:spcBef>
              <a:spcAft>
                <a:spcPts val="0"/>
              </a:spcAft>
              <a:buSzPts val="1120"/>
              <a:buNone/>
              <a:defRPr sz="1200" b="1"/>
            </a:lvl4pPr>
            <a:lvl5pPr marL="1714500" lvl="4" indent="-171450" algn="l">
              <a:lnSpc>
                <a:spcPct val="100000"/>
              </a:lnSpc>
              <a:spcBef>
                <a:spcPts val="450"/>
              </a:spcBef>
              <a:spcAft>
                <a:spcPts val="0"/>
              </a:spcAft>
              <a:buSzPts val="1120"/>
              <a:buNone/>
              <a:defRPr sz="1200" b="1"/>
            </a:lvl5pPr>
            <a:lvl6pPr marL="2057400" lvl="5" indent="-171450" algn="l">
              <a:lnSpc>
                <a:spcPct val="100000"/>
              </a:lnSpc>
              <a:spcBef>
                <a:spcPts val="450"/>
              </a:spcBef>
              <a:spcAft>
                <a:spcPts val="0"/>
              </a:spcAft>
              <a:buSzPts val="1120"/>
              <a:buNone/>
              <a:defRPr sz="1200" b="1"/>
            </a:lvl6pPr>
            <a:lvl7pPr marL="2400300" lvl="6" indent="-171450" algn="l">
              <a:lnSpc>
                <a:spcPct val="100000"/>
              </a:lnSpc>
              <a:spcBef>
                <a:spcPts val="450"/>
              </a:spcBef>
              <a:spcAft>
                <a:spcPts val="0"/>
              </a:spcAft>
              <a:buSzPts val="1120"/>
              <a:buNone/>
              <a:defRPr sz="1200" b="1"/>
            </a:lvl7pPr>
            <a:lvl8pPr marL="2743200" lvl="7" indent="-171450" algn="l">
              <a:lnSpc>
                <a:spcPct val="100000"/>
              </a:lnSpc>
              <a:spcBef>
                <a:spcPts val="450"/>
              </a:spcBef>
              <a:spcAft>
                <a:spcPts val="0"/>
              </a:spcAft>
              <a:buSzPts val="1120"/>
              <a:buNone/>
              <a:defRPr sz="1200" b="1"/>
            </a:lvl8pPr>
            <a:lvl9pPr marL="3086100" lvl="8" indent="-171450" algn="l">
              <a:lnSpc>
                <a:spcPct val="100000"/>
              </a:lnSpc>
              <a:spcBef>
                <a:spcPts val="450"/>
              </a:spcBef>
              <a:spcAft>
                <a:spcPts val="450"/>
              </a:spcAft>
              <a:buSzPts val="1120"/>
              <a:buNone/>
              <a:defRPr sz="1200" b="1"/>
            </a:lvl9pPr>
          </a:lstStyle>
          <a:p>
            <a:endParaRPr/>
          </a:p>
        </p:txBody>
      </p:sp>
      <p:sp>
        <p:nvSpPr>
          <p:cNvPr id="268" name="Google Shape;268;g283e4625818_7_106"/>
          <p:cNvSpPr>
            <a:spLocks noGrp="1"/>
          </p:cNvSpPr>
          <p:nvPr>
            <p:ph type="pic" idx="2"/>
          </p:nvPr>
        </p:nvSpPr>
        <p:spPr>
          <a:xfrm>
            <a:off x="763577" y="1938918"/>
            <a:ext cx="2319276" cy="1602954"/>
          </a:xfrm>
          <a:prstGeom prst="roundRect">
            <a:avLst>
              <a:gd name="adj" fmla="val 1858"/>
            </a:avLst>
          </a:prstGeom>
          <a:noFill/>
          <a:ln>
            <a:noFill/>
          </a:ln>
          <a:effectLst>
            <a:outerShdw blurRad="38100" dist="25400" dir="4440000">
              <a:srgbClr val="000000">
                <a:alpha val="35294"/>
              </a:srgbClr>
            </a:outerShdw>
          </a:effectLst>
        </p:spPr>
      </p:sp>
      <p:sp>
        <p:nvSpPr>
          <p:cNvPr id="269" name="Google Shape;269;g283e4625818_7_106"/>
          <p:cNvSpPr txBox="1">
            <a:spLocks noGrp="1"/>
          </p:cNvSpPr>
          <p:nvPr>
            <p:ph type="body" idx="3"/>
          </p:nvPr>
        </p:nvSpPr>
        <p:spPr>
          <a:xfrm>
            <a:off x="685346" y="4480369"/>
            <a:ext cx="2475738" cy="1310833"/>
          </a:xfrm>
          <a:prstGeom prst="rect">
            <a:avLst/>
          </a:prstGeom>
          <a:noFill/>
          <a:ln>
            <a:noFill/>
          </a:ln>
          <a:effectLst>
            <a:outerShdw blurRad="25400">
              <a:srgbClr val="000000">
                <a:alpha val="45490"/>
              </a:srgbClr>
            </a:outerShdw>
          </a:effectLst>
        </p:spPr>
        <p:txBody>
          <a:bodyPr spcFirstLastPara="1" wrap="square" lIns="91425" tIns="45700" rIns="91425" bIns="45700" anchor="t" anchorCtr="0">
            <a:normAutofit/>
          </a:bodyPr>
          <a:lstStyle>
            <a:lvl1pPr marL="342900" lvl="0" indent="-171450" algn="ctr">
              <a:lnSpc>
                <a:spcPct val="100000"/>
              </a:lnSpc>
              <a:spcBef>
                <a:spcPts val="210"/>
              </a:spcBef>
              <a:spcAft>
                <a:spcPts val="0"/>
              </a:spcAft>
              <a:buSzPts val="980"/>
              <a:buNone/>
              <a:defRPr sz="1050"/>
            </a:lvl1pPr>
            <a:lvl2pPr marL="685800" lvl="1" indent="-171450" algn="l">
              <a:lnSpc>
                <a:spcPct val="100000"/>
              </a:lnSpc>
              <a:spcBef>
                <a:spcPts val="450"/>
              </a:spcBef>
              <a:spcAft>
                <a:spcPts val="0"/>
              </a:spcAft>
              <a:buSzPts val="840"/>
              <a:buNone/>
              <a:defRPr sz="900"/>
            </a:lvl2pPr>
            <a:lvl3pPr marL="1028700" lvl="2" indent="-171450" algn="l">
              <a:lnSpc>
                <a:spcPct val="100000"/>
              </a:lnSpc>
              <a:spcBef>
                <a:spcPts val="450"/>
              </a:spcBef>
              <a:spcAft>
                <a:spcPts val="0"/>
              </a:spcAft>
              <a:buSzPts val="700"/>
              <a:buNone/>
              <a:defRPr sz="750"/>
            </a:lvl3pPr>
            <a:lvl4pPr marL="1371600" lvl="3" indent="-171450" algn="l">
              <a:lnSpc>
                <a:spcPct val="100000"/>
              </a:lnSpc>
              <a:spcBef>
                <a:spcPts val="450"/>
              </a:spcBef>
              <a:spcAft>
                <a:spcPts val="0"/>
              </a:spcAft>
              <a:buSzPts val="630"/>
              <a:buNone/>
              <a:defRPr sz="675"/>
            </a:lvl4pPr>
            <a:lvl5pPr marL="1714500" lvl="4" indent="-171450" algn="l">
              <a:lnSpc>
                <a:spcPct val="100000"/>
              </a:lnSpc>
              <a:spcBef>
                <a:spcPts val="450"/>
              </a:spcBef>
              <a:spcAft>
                <a:spcPts val="0"/>
              </a:spcAft>
              <a:buSzPts val="630"/>
              <a:buNone/>
              <a:defRPr sz="675"/>
            </a:lvl5pPr>
            <a:lvl6pPr marL="2057400" lvl="5" indent="-171450" algn="l">
              <a:lnSpc>
                <a:spcPct val="100000"/>
              </a:lnSpc>
              <a:spcBef>
                <a:spcPts val="450"/>
              </a:spcBef>
              <a:spcAft>
                <a:spcPts val="0"/>
              </a:spcAft>
              <a:buSzPts val="630"/>
              <a:buNone/>
              <a:defRPr sz="675"/>
            </a:lvl6pPr>
            <a:lvl7pPr marL="2400300" lvl="6" indent="-171450" algn="l">
              <a:lnSpc>
                <a:spcPct val="100000"/>
              </a:lnSpc>
              <a:spcBef>
                <a:spcPts val="450"/>
              </a:spcBef>
              <a:spcAft>
                <a:spcPts val="0"/>
              </a:spcAft>
              <a:buSzPts val="630"/>
              <a:buNone/>
              <a:defRPr sz="675"/>
            </a:lvl7pPr>
            <a:lvl8pPr marL="2743200" lvl="7" indent="-171450" algn="l">
              <a:lnSpc>
                <a:spcPct val="100000"/>
              </a:lnSpc>
              <a:spcBef>
                <a:spcPts val="450"/>
              </a:spcBef>
              <a:spcAft>
                <a:spcPts val="0"/>
              </a:spcAft>
              <a:buSzPts val="630"/>
              <a:buNone/>
              <a:defRPr sz="675"/>
            </a:lvl8pPr>
            <a:lvl9pPr marL="3086100" lvl="8" indent="-171450" algn="l">
              <a:lnSpc>
                <a:spcPct val="100000"/>
              </a:lnSpc>
              <a:spcBef>
                <a:spcPts val="450"/>
              </a:spcBef>
              <a:spcAft>
                <a:spcPts val="450"/>
              </a:spcAft>
              <a:buSzPts val="630"/>
              <a:buNone/>
              <a:defRPr sz="675"/>
            </a:lvl9pPr>
          </a:lstStyle>
          <a:p>
            <a:endParaRPr/>
          </a:p>
        </p:txBody>
      </p:sp>
      <p:sp>
        <p:nvSpPr>
          <p:cNvPr id="270" name="Google Shape;270;g283e4625818_7_106"/>
          <p:cNvSpPr txBox="1">
            <a:spLocks noGrp="1"/>
          </p:cNvSpPr>
          <p:nvPr>
            <p:ph type="body" idx="4"/>
          </p:nvPr>
        </p:nvSpPr>
        <p:spPr>
          <a:xfrm>
            <a:off x="3332091" y="3904106"/>
            <a:ext cx="2475738" cy="576262"/>
          </a:xfrm>
          <a:prstGeom prst="rect">
            <a:avLst/>
          </a:prstGeom>
          <a:noFill/>
          <a:ln>
            <a:noFill/>
          </a:ln>
          <a:effectLst>
            <a:outerShdw blurRad="25400">
              <a:srgbClr val="000000">
                <a:alpha val="45490"/>
              </a:srgbClr>
            </a:outerShdw>
          </a:effectLst>
        </p:spPr>
        <p:txBody>
          <a:bodyPr spcFirstLastPara="1" wrap="square" lIns="91425" tIns="45700" rIns="91425" bIns="45700" anchor="b" anchorCtr="0">
            <a:noAutofit/>
          </a:bodyPr>
          <a:lstStyle>
            <a:lvl1pPr marL="342900" lvl="0" indent="-171450" algn="ctr">
              <a:lnSpc>
                <a:spcPct val="100000"/>
              </a:lnSpc>
              <a:spcBef>
                <a:spcPts val="300"/>
              </a:spcBef>
              <a:spcAft>
                <a:spcPts val="0"/>
              </a:spcAft>
              <a:buSzPts val="1400"/>
              <a:buNone/>
              <a:defRPr sz="1500" b="0">
                <a:solidFill>
                  <a:schemeClr val="lt1"/>
                </a:solidFill>
              </a:defRPr>
            </a:lvl1pPr>
            <a:lvl2pPr marL="685800" lvl="1" indent="-171450" algn="l">
              <a:lnSpc>
                <a:spcPct val="100000"/>
              </a:lnSpc>
              <a:spcBef>
                <a:spcPts val="450"/>
              </a:spcBef>
              <a:spcAft>
                <a:spcPts val="0"/>
              </a:spcAft>
              <a:buSzPts val="1400"/>
              <a:buNone/>
              <a:defRPr sz="1500" b="1"/>
            </a:lvl2pPr>
            <a:lvl3pPr marL="1028700" lvl="2" indent="-171450" algn="l">
              <a:lnSpc>
                <a:spcPct val="100000"/>
              </a:lnSpc>
              <a:spcBef>
                <a:spcPts val="450"/>
              </a:spcBef>
              <a:spcAft>
                <a:spcPts val="0"/>
              </a:spcAft>
              <a:buSzPts val="1260"/>
              <a:buNone/>
              <a:defRPr sz="1350" b="1"/>
            </a:lvl3pPr>
            <a:lvl4pPr marL="1371600" lvl="3" indent="-171450" algn="l">
              <a:lnSpc>
                <a:spcPct val="100000"/>
              </a:lnSpc>
              <a:spcBef>
                <a:spcPts val="450"/>
              </a:spcBef>
              <a:spcAft>
                <a:spcPts val="0"/>
              </a:spcAft>
              <a:buSzPts val="1120"/>
              <a:buNone/>
              <a:defRPr sz="1200" b="1"/>
            </a:lvl4pPr>
            <a:lvl5pPr marL="1714500" lvl="4" indent="-171450" algn="l">
              <a:lnSpc>
                <a:spcPct val="100000"/>
              </a:lnSpc>
              <a:spcBef>
                <a:spcPts val="450"/>
              </a:spcBef>
              <a:spcAft>
                <a:spcPts val="0"/>
              </a:spcAft>
              <a:buSzPts val="1120"/>
              <a:buNone/>
              <a:defRPr sz="1200" b="1"/>
            </a:lvl5pPr>
            <a:lvl6pPr marL="2057400" lvl="5" indent="-171450" algn="l">
              <a:lnSpc>
                <a:spcPct val="100000"/>
              </a:lnSpc>
              <a:spcBef>
                <a:spcPts val="450"/>
              </a:spcBef>
              <a:spcAft>
                <a:spcPts val="0"/>
              </a:spcAft>
              <a:buSzPts val="1120"/>
              <a:buNone/>
              <a:defRPr sz="1200" b="1"/>
            </a:lvl6pPr>
            <a:lvl7pPr marL="2400300" lvl="6" indent="-171450" algn="l">
              <a:lnSpc>
                <a:spcPct val="100000"/>
              </a:lnSpc>
              <a:spcBef>
                <a:spcPts val="450"/>
              </a:spcBef>
              <a:spcAft>
                <a:spcPts val="0"/>
              </a:spcAft>
              <a:buSzPts val="1120"/>
              <a:buNone/>
              <a:defRPr sz="1200" b="1"/>
            </a:lvl7pPr>
            <a:lvl8pPr marL="2743200" lvl="7" indent="-171450" algn="l">
              <a:lnSpc>
                <a:spcPct val="100000"/>
              </a:lnSpc>
              <a:spcBef>
                <a:spcPts val="450"/>
              </a:spcBef>
              <a:spcAft>
                <a:spcPts val="0"/>
              </a:spcAft>
              <a:buSzPts val="1120"/>
              <a:buNone/>
              <a:defRPr sz="1200" b="1"/>
            </a:lvl8pPr>
            <a:lvl9pPr marL="3086100" lvl="8" indent="-171450" algn="l">
              <a:lnSpc>
                <a:spcPct val="100000"/>
              </a:lnSpc>
              <a:spcBef>
                <a:spcPts val="450"/>
              </a:spcBef>
              <a:spcAft>
                <a:spcPts val="450"/>
              </a:spcAft>
              <a:buSzPts val="1120"/>
              <a:buNone/>
              <a:defRPr sz="1200" b="1"/>
            </a:lvl9pPr>
          </a:lstStyle>
          <a:p>
            <a:endParaRPr/>
          </a:p>
        </p:txBody>
      </p:sp>
      <p:sp>
        <p:nvSpPr>
          <p:cNvPr id="271" name="Google Shape;271;g283e4625818_7_106"/>
          <p:cNvSpPr>
            <a:spLocks noGrp="1"/>
          </p:cNvSpPr>
          <p:nvPr>
            <p:ph type="pic" idx="5"/>
          </p:nvPr>
        </p:nvSpPr>
        <p:spPr>
          <a:xfrm>
            <a:off x="3409307" y="1939094"/>
            <a:ext cx="2319276" cy="1608164"/>
          </a:xfrm>
          <a:prstGeom prst="roundRect">
            <a:avLst>
              <a:gd name="adj" fmla="val 1858"/>
            </a:avLst>
          </a:prstGeom>
          <a:noFill/>
          <a:ln>
            <a:noFill/>
          </a:ln>
          <a:effectLst>
            <a:outerShdw blurRad="38100" dist="25400" dir="4440000">
              <a:srgbClr val="000000">
                <a:alpha val="35294"/>
              </a:srgbClr>
            </a:outerShdw>
          </a:effectLst>
        </p:spPr>
      </p:sp>
      <p:sp>
        <p:nvSpPr>
          <p:cNvPr id="272" name="Google Shape;272;g283e4625818_7_106"/>
          <p:cNvSpPr txBox="1">
            <a:spLocks noGrp="1"/>
          </p:cNvSpPr>
          <p:nvPr>
            <p:ph type="body" idx="6"/>
          </p:nvPr>
        </p:nvSpPr>
        <p:spPr>
          <a:xfrm>
            <a:off x="3331076" y="4480368"/>
            <a:ext cx="2475738" cy="1310833"/>
          </a:xfrm>
          <a:prstGeom prst="rect">
            <a:avLst/>
          </a:prstGeom>
          <a:noFill/>
          <a:ln>
            <a:noFill/>
          </a:ln>
          <a:effectLst>
            <a:outerShdw blurRad="25400">
              <a:srgbClr val="000000">
                <a:alpha val="45490"/>
              </a:srgbClr>
            </a:outerShdw>
          </a:effectLst>
        </p:spPr>
        <p:txBody>
          <a:bodyPr spcFirstLastPara="1" wrap="square" lIns="91425" tIns="45700" rIns="91425" bIns="45700" anchor="t" anchorCtr="0">
            <a:normAutofit/>
          </a:bodyPr>
          <a:lstStyle>
            <a:lvl1pPr marL="342900" lvl="0" indent="-171450" algn="ctr">
              <a:lnSpc>
                <a:spcPct val="100000"/>
              </a:lnSpc>
              <a:spcBef>
                <a:spcPts val="210"/>
              </a:spcBef>
              <a:spcAft>
                <a:spcPts val="0"/>
              </a:spcAft>
              <a:buSzPts val="980"/>
              <a:buNone/>
              <a:defRPr sz="1050"/>
            </a:lvl1pPr>
            <a:lvl2pPr marL="685800" lvl="1" indent="-171450" algn="l">
              <a:lnSpc>
                <a:spcPct val="100000"/>
              </a:lnSpc>
              <a:spcBef>
                <a:spcPts val="450"/>
              </a:spcBef>
              <a:spcAft>
                <a:spcPts val="0"/>
              </a:spcAft>
              <a:buSzPts val="840"/>
              <a:buNone/>
              <a:defRPr sz="900"/>
            </a:lvl2pPr>
            <a:lvl3pPr marL="1028700" lvl="2" indent="-171450" algn="l">
              <a:lnSpc>
                <a:spcPct val="100000"/>
              </a:lnSpc>
              <a:spcBef>
                <a:spcPts val="450"/>
              </a:spcBef>
              <a:spcAft>
                <a:spcPts val="0"/>
              </a:spcAft>
              <a:buSzPts val="700"/>
              <a:buNone/>
              <a:defRPr sz="750"/>
            </a:lvl3pPr>
            <a:lvl4pPr marL="1371600" lvl="3" indent="-171450" algn="l">
              <a:lnSpc>
                <a:spcPct val="100000"/>
              </a:lnSpc>
              <a:spcBef>
                <a:spcPts val="450"/>
              </a:spcBef>
              <a:spcAft>
                <a:spcPts val="0"/>
              </a:spcAft>
              <a:buSzPts val="630"/>
              <a:buNone/>
              <a:defRPr sz="675"/>
            </a:lvl4pPr>
            <a:lvl5pPr marL="1714500" lvl="4" indent="-171450" algn="l">
              <a:lnSpc>
                <a:spcPct val="100000"/>
              </a:lnSpc>
              <a:spcBef>
                <a:spcPts val="450"/>
              </a:spcBef>
              <a:spcAft>
                <a:spcPts val="0"/>
              </a:spcAft>
              <a:buSzPts val="630"/>
              <a:buNone/>
              <a:defRPr sz="675"/>
            </a:lvl5pPr>
            <a:lvl6pPr marL="2057400" lvl="5" indent="-171450" algn="l">
              <a:lnSpc>
                <a:spcPct val="100000"/>
              </a:lnSpc>
              <a:spcBef>
                <a:spcPts val="450"/>
              </a:spcBef>
              <a:spcAft>
                <a:spcPts val="0"/>
              </a:spcAft>
              <a:buSzPts val="630"/>
              <a:buNone/>
              <a:defRPr sz="675"/>
            </a:lvl6pPr>
            <a:lvl7pPr marL="2400300" lvl="6" indent="-171450" algn="l">
              <a:lnSpc>
                <a:spcPct val="100000"/>
              </a:lnSpc>
              <a:spcBef>
                <a:spcPts val="450"/>
              </a:spcBef>
              <a:spcAft>
                <a:spcPts val="0"/>
              </a:spcAft>
              <a:buSzPts val="630"/>
              <a:buNone/>
              <a:defRPr sz="675"/>
            </a:lvl7pPr>
            <a:lvl8pPr marL="2743200" lvl="7" indent="-171450" algn="l">
              <a:lnSpc>
                <a:spcPct val="100000"/>
              </a:lnSpc>
              <a:spcBef>
                <a:spcPts val="450"/>
              </a:spcBef>
              <a:spcAft>
                <a:spcPts val="0"/>
              </a:spcAft>
              <a:buSzPts val="630"/>
              <a:buNone/>
              <a:defRPr sz="675"/>
            </a:lvl8pPr>
            <a:lvl9pPr marL="3086100" lvl="8" indent="-171450" algn="l">
              <a:lnSpc>
                <a:spcPct val="100000"/>
              </a:lnSpc>
              <a:spcBef>
                <a:spcPts val="450"/>
              </a:spcBef>
              <a:spcAft>
                <a:spcPts val="450"/>
              </a:spcAft>
              <a:buSzPts val="630"/>
              <a:buNone/>
              <a:defRPr sz="675"/>
            </a:lvl9pPr>
          </a:lstStyle>
          <a:p>
            <a:endParaRPr/>
          </a:p>
        </p:txBody>
      </p:sp>
      <p:sp>
        <p:nvSpPr>
          <p:cNvPr id="273" name="Google Shape;273;g283e4625818_7_106"/>
          <p:cNvSpPr txBox="1">
            <a:spLocks noGrp="1"/>
          </p:cNvSpPr>
          <p:nvPr>
            <p:ph type="body" idx="7"/>
          </p:nvPr>
        </p:nvSpPr>
        <p:spPr>
          <a:xfrm>
            <a:off x="5975023" y="3904106"/>
            <a:ext cx="2475738" cy="576262"/>
          </a:xfrm>
          <a:prstGeom prst="rect">
            <a:avLst/>
          </a:prstGeom>
          <a:noFill/>
          <a:ln>
            <a:noFill/>
          </a:ln>
          <a:effectLst>
            <a:outerShdw blurRad="25400">
              <a:srgbClr val="000000">
                <a:alpha val="45490"/>
              </a:srgbClr>
            </a:outerShdw>
          </a:effectLst>
        </p:spPr>
        <p:txBody>
          <a:bodyPr spcFirstLastPara="1" wrap="square" lIns="91425" tIns="45700" rIns="91425" bIns="45700" anchor="b" anchorCtr="0">
            <a:noAutofit/>
          </a:bodyPr>
          <a:lstStyle>
            <a:lvl1pPr marL="342900" lvl="0" indent="-171450" algn="ctr">
              <a:lnSpc>
                <a:spcPct val="100000"/>
              </a:lnSpc>
              <a:spcBef>
                <a:spcPts val="300"/>
              </a:spcBef>
              <a:spcAft>
                <a:spcPts val="0"/>
              </a:spcAft>
              <a:buSzPts val="1400"/>
              <a:buNone/>
              <a:defRPr sz="1500" b="0">
                <a:solidFill>
                  <a:schemeClr val="lt1"/>
                </a:solidFill>
              </a:defRPr>
            </a:lvl1pPr>
            <a:lvl2pPr marL="685800" lvl="1" indent="-171450" algn="l">
              <a:lnSpc>
                <a:spcPct val="100000"/>
              </a:lnSpc>
              <a:spcBef>
                <a:spcPts val="450"/>
              </a:spcBef>
              <a:spcAft>
                <a:spcPts val="0"/>
              </a:spcAft>
              <a:buSzPts val="1400"/>
              <a:buNone/>
              <a:defRPr sz="1500" b="1"/>
            </a:lvl2pPr>
            <a:lvl3pPr marL="1028700" lvl="2" indent="-171450" algn="l">
              <a:lnSpc>
                <a:spcPct val="100000"/>
              </a:lnSpc>
              <a:spcBef>
                <a:spcPts val="450"/>
              </a:spcBef>
              <a:spcAft>
                <a:spcPts val="0"/>
              </a:spcAft>
              <a:buSzPts val="1260"/>
              <a:buNone/>
              <a:defRPr sz="1350" b="1"/>
            </a:lvl3pPr>
            <a:lvl4pPr marL="1371600" lvl="3" indent="-171450" algn="l">
              <a:lnSpc>
                <a:spcPct val="100000"/>
              </a:lnSpc>
              <a:spcBef>
                <a:spcPts val="450"/>
              </a:spcBef>
              <a:spcAft>
                <a:spcPts val="0"/>
              </a:spcAft>
              <a:buSzPts val="1120"/>
              <a:buNone/>
              <a:defRPr sz="1200" b="1"/>
            </a:lvl4pPr>
            <a:lvl5pPr marL="1714500" lvl="4" indent="-171450" algn="l">
              <a:lnSpc>
                <a:spcPct val="100000"/>
              </a:lnSpc>
              <a:spcBef>
                <a:spcPts val="450"/>
              </a:spcBef>
              <a:spcAft>
                <a:spcPts val="0"/>
              </a:spcAft>
              <a:buSzPts val="1120"/>
              <a:buNone/>
              <a:defRPr sz="1200" b="1"/>
            </a:lvl5pPr>
            <a:lvl6pPr marL="2057400" lvl="5" indent="-171450" algn="l">
              <a:lnSpc>
                <a:spcPct val="100000"/>
              </a:lnSpc>
              <a:spcBef>
                <a:spcPts val="450"/>
              </a:spcBef>
              <a:spcAft>
                <a:spcPts val="0"/>
              </a:spcAft>
              <a:buSzPts val="1120"/>
              <a:buNone/>
              <a:defRPr sz="1200" b="1"/>
            </a:lvl6pPr>
            <a:lvl7pPr marL="2400300" lvl="6" indent="-171450" algn="l">
              <a:lnSpc>
                <a:spcPct val="100000"/>
              </a:lnSpc>
              <a:spcBef>
                <a:spcPts val="450"/>
              </a:spcBef>
              <a:spcAft>
                <a:spcPts val="0"/>
              </a:spcAft>
              <a:buSzPts val="1120"/>
              <a:buNone/>
              <a:defRPr sz="1200" b="1"/>
            </a:lvl7pPr>
            <a:lvl8pPr marL="2743200" lvl="7" indent="-171450" algn="l">
              <a:lnSpc>
                <a:spcPct val="100000"/>
              </a:lnSpc>
              <a:spcBef>
                <a:spcPts val="450"/>
              </a:spcBef>
              <a:spcAft>
                <a:spcPts val="0"/>
              </a:spcAft>
              <a:buSzPts val="1120"/>
              <a:buNone/>
              <a:defRPr sz="1200" b="1"/>
            </a:lvl8pPr>
            <a:lvl9pPr marL="3086100" lvl="8" indent="-171450" algn="l">
              <a:lnSpc>
                <a:spcPct val="100000"/>
              </a:lnSpc>
              <a:spcBef>
                <a:spcPts val="450"/>
              </a:spcBef>
              <a:spcAft>
                <a:spcPts val="450"/>
              </a:spcAft>
              <a:buSzPts val="1120"/>
              <a:buNone/>
              <a:defRPr sz="1200" b="1"/>
            </a:lvl9pPr>
          </a:lstStyle>
          <a:p>
            <a:endParaRPr/>
          </a:p>
        </p:txBody>
      </p:sp>
      <p:sp>
        <p:nvSpPr>
          <p:cNvPr id="274" name="Google Shape;274;g283e4625818_7_106"/>
          <p:cNvSpPr>
            <a:spLocks noGrp="1"/>
          </p:cNvSpPr>
          <p:nvPr>
            <p:ph type="pic" idx="8"/>
          </p:nvPr>
        </p:nvSpPr>
        <p:spPr>
          <a:xfrm>
            <a:off x="6056774" y="1934432"/>
            <a:ext cx="2319276" cy="1607294"/>
          </a:xfrm>
          <a:prstGeom prst="roundRect">
            <a:avLst>
              <a:gd name="adj" fmla="val 1858"/>
            </a:avLst>
          </a:prstGeom>
          <a:noFill/>
          <a:ln>
            <a:noFill/>
          </a:ln>
          <a:effectLst>
            <a:outerShdw blurRad="38100" dist="25400" dir="4440000">
              <a:srgbClr val="000000">
                <a:alpha val="35294"/>
              </a:srgbClr>
            </a:outerShdw>
          </a:effectLst>
        </p:spPr>
      </p:sp>
      <p:sp>
        <p:nvSpPr>
          <p:cNvPr id="275" name="Google Shape;275;g283e4625818_7_106"/>
          <p:cNvSpPr txBox="1">
            <a:spLocks noGrp="1"/>
          </p:cNvSpPr>
          <p:nvPr>
            <p:ph type="body" idx="9"/>
          </p:nvPr>
        </p:nvSpPr>
        <p:spPr>
          <a:xfrm>
            <a:off x="5974929" y="4480366"/>
            <a:ext cx="2475738" cy="1310835"/>
          </a:xfrm>
          <a:prstGeom prst="rect">
            <a:avLst/>
          </a:prstGeom>
          <a:noFill/>
          <a:ln>
            <a:noFill/>
          </a:ln>
          <a:effectLst>
            <a:outerShdw blurRad="25400">
              <a:srgbClr val="000000">
                <a:alpha val="45490"/>
              </a:srgbClr>
            </a:outerShdw>
          </a:effectLst>
        </p:spPr>
        <p:txBody>
          <a:bodyPr spcFirstLastPara="1" wrap="square" lIns="91425" tIns="45700" rIns="91425" bIns="45700" anchor="t" anchorCtr="0">
            <a:normAutofit/>
          </a:bodyPr>
          <a:lstStyle>
            <a:lvl1pPr marL="342900" lvl="0" indent="-171450" algn="ctr">
              <a:lnSpc>
                <a:spcPct val="100000"/>
              </a:lnSpc>
              <a:spcBef>
                <a:spcPts val="210"/>
              </a:spcBef>
              <a:spcAft>
                <a:spcPts val="0"/>
              </a:spcAft>
              <a:buSzPts val="980"/>
              <a:buNone/>
              <a:defRPr sz="1050"/>
            </a:lvl1pPr>
            <a:lvl2pPr marL="685800" lvl="1" indent="-171450" algn="l">
              <a:lnSpc>
                <a:spcPct val="100000"/>
              </a:lnSpc>
              <a:spcBef>
                <a:spcPts val="450"/>
              </a:spcBef>
              <a:spcAft>
                <a:spcPts val="0"/>
              </a:spcAft>
              <a:buSzPts val="840"/>
              <a:buNone/>
              <a:defRPr sz="900"/>
            </a:lvl2pPr>
            <a:lvl3pPr marL="1028700" lvl="2" indent="-171450" algn="l">
              <a:lnSpc>
                <a:spcPct val="100000"/>
              </a:lnSpc>
              <a:spcBef>
                <a:spcPts val="450"/>
              </a:spcBef>
              <a:spcAft>
                <a:spcPts val="0"/>
              </a:spcAft>
              <a:buSzPts val="700"/>
              <a:buNone/>
              <a:defRPr sz="750"/>
            </a:lvl3pPr>
            <a:lvl4pPr marL="1371600" lvl="3" indent="-171450" algn="l">
              <a:lnSpc>
                <a:spcPct val="100000"/>
              </a:lnSpc>
              <a:spcBef>
                <a:spcPts val="450"/>
              </a:spcBef>
              <a:spcAft>
                <a:spcPts val="0"/>
              </a:spcAft>
              <a:buSzPts val="630"/>
              <a:buNone/>
              <a:defRPr sz="675"/>
            </a:lvl4pPr>
            <a:lvl5pPr marL="1714500" lvl="4" indent="-171450" algn="l">
              <a:lnSpc>
                <a:spcPct val="100000"/>
              </a:lnSpc>
              <a:spcBef>
                <a:spcPts val="450"/>
              </a:spcBef>
              <a:spcAft>
                <a:spcPts val="0"/>
              </a:spcAft>
              <a:buSzPts val="630"/>
              <a:buNone/>
              <a:defRPr sz="675"/>
            </a:lvl5pPr>
            <a:lvl6pPr marL="2057400" lvl="5" indent="-171450" algn="l">
              <a:lnSpc>
                <a:spcPct val="100000"/>
              </a:lnSpc>
              <a:spcBef>
                <a:spcPts val="450"/>
              </a:spcBef>
              <a:spcAft>
                <a:spcPts val="0"/>
              </a:spcAft>
              <a:buSzPts val="630"/>
              <a:buNone/>
              <a:defRPr sz="675"/>
            </a:lvl6pPr>
            <a:lvl7pPr marL="2400300" lvl="6" indent="-171450" algn="l">
              <a:lnSpc>
                <a:spcPct val="100000"/>
              </a:lnSpc>
              <a:spcBef>
                <a:spcPts val="450"/>
              </a:spcBef>
              <a:spcAft>
                <a:spcPts val="0"/>
              </a:spcAft>
              <a:buSzPts val="630"/>
              <a:buNone/>
              <a:defRPr sz="675"/>
            </a:lvl7pPr>
            <a:lvl8pPr marL="2743200" lvl="7" indent="-171450" algn="l">
              <a:lnSpc>
                <a:spcPct val="100000"/>
              </a:lnSpc>
              <a:spcBef>
                <a:spcPts val="450"/>
              </a:spcBef>
              <a:spcAft>
                <a:spcPts val="0"/>
              </a:spcAft>
              <a:buSzPts val="630"/>
              <a:buNone/>
              <a:defRPr sz="675"/>
            </a:lvl8pPr>
            <a:lvl9pPr marL="3086100" lvl="8" indent="-171450" algn="l">
              <a:lnSpc>
                <a:spcPct val="100000"/>
              </a:lnSpc>
              <a:spcBef>
                <a:spcPts val="450"/>
              </a:spcBef>
              <a:spcAft>
                <a:spcPts val="450"/>
              </a:spcAft>
              <a:buSzPts val="630"/>
              <a:buNone/>
              <a:defRPr sz="675"/>
            </a:lvl9pPr>
          </a:lstStyle>
          <a:p>
            <a:endParaRPr/>
          </a:p>
        </p:txBody>
      </p:sp>
      <p:sp>
        <p:nvSpPr>
          <p:cNvPr id="276" name="Google Shape;276;g283e4625818_7_106"/>
          <p:cNvSpPr txBox="1">
            <a:spLocks noGrp="1"/>
          </p:cNvSpPr>
          <p:nvPr>
            <p:ph type="dt" idx="10"/>
          </p:nvPr>
        </p:nvSpPr>
        <p:spPr>
          <a:xfrm>
            <a:off x="5759052" y="5883276"/>
            <a:ext cx="20574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7" name="Google Shape;277;g283e4625818_7_106"/>
          <p:cNvSpPr txBox="1">
            <a:spLocks noGrp="1"/>
          </p:cNvSpPr>
          <p:nvPr>
            <p:ph type="ftr" idx="11"/>
          </p:nvPr>
        </p:nvSpPr>
        <p:spPr>
          <a:xfrm>
            <a:off x="685347" y="5883276"/>
            <a:ext cx="500464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8" name="Google Shape;278;g283e4625818_7_106"/>
          <p:cNvSpPr txBox="1">
            <a:spLocks noGrp="1"/>
          </p:cNvSpPr>
          <p:nvPr>
            <p:ph type="sldNum" idx="12"/>
          </p:nvPr>
        </p:nvSpPr>
        <p:spPr>
          <a:xfrm>
            <a:off x="7885509" y="5883276"/>
            <a:ext cx="56515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79"/>
        <p:cNvGrpSpPr/>
        <p:nvPr/>
      </p:nvGrpSpPr>
      <p:grpSpPr>
        <a:xfrm>
          <a:off x="0" y="0"/>
          <a:ext cx="0" cy="0"/>
          <a:chOff x="0" y="0"/>
          <a:chExt cx="0" cy="0"/>
        </a:xfrm>
      </p:grpSpPr>
      <p:sp>
        <p:nvSpPr>
          <p:cNvPr id="280" name="Google Shape;280;g283e4625818_7_123"/>
          <p:cNvSpPr txBox="1">
            <a:spLocks noGrp="1"/>
          </p:cNvSpPr>
          <p:nvPr>
            <p:ph type="title"/>
          </p:nvPr>
        </p:nvSpPr>
        <p:spPr>
          <a:xfrm>
            <a:off x="685346" y="609600"/>
            <a:ext cx="7765322" cy="970450"/>
          </a:xfrm>
          <a:prstGeom prst="rect">
            <a:avLst/>
          </a:prstGeom>
          <a:noFill/>
          <a:ln>
            <a:noFill/>
          </a:ln>
          <a:effectLst>
            <a:outerShdw blurRad="25400">
              <a:srgbClr val="000000">
                <a:alpha val="45490"/>
              </a:srgbClr>
            </a:outerShdw>
          </a:effectLst>
        </p:spPr>
        <p:txBody>
          <a:bodyPr spcFirstLastPara="1" wrap="square" lIns="91425" tIns="45700" rIns="91425" bIns="45700" anchor="ctr" anchorCtr="0">
            <a:normAutofit/>
          </a:bodyPr>
          <a:lstStyle>
            <a:lvl1pPr lvl="0" algn="ctr">
              <a:lnSpc>
                <a:spcPct val="10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1" name="Google Shape;281;g283e4625818_7_123"/>
          <p:cNvSpPr txBox="1">
            <a:spLocks noGrp="1"/>
          </p:cNvSpPr>
          <p:nvPr>
            <p:ph type="body" idx="1"/>
          </p:nvPr>
        </p:nvSpPr>
        <p:spPr>
          <a:xfrm rot="5400000">
            <a:off x="2538632" y="-120836"/>
            <a:ext cx="4058751" cy="7765322"/>
          </a:xfrm>
          <a:prstGeom prst="rect">
            <a:avLst/>
          </a:prstGeom>
          <a:noFill/>
          <a:ln>
            <a:noFill/>
          </a:ln>
          <a:effectLst>
            <a:outerShdw blurRad="25400">
              <a:srgbClr val="000000">
                <a:alpha val="45490"/>
              </a:srgbClr>
            </a:outerShdw>
          </a:effectLst>
        </p:spPr>
        <p:txBody>
          <a:bodyPr spcFirstLastPara="1" wrap="square" lIns="91425" tIns="45700" rIns="91425" bIns="45700" anchor="t" anchorCtr="0">
            <a:normAutofit/>
          </a:bodyPr>
          <a:lstStyle>
            <a:lvl1pPr marL="342900" lvl="0" indent="-231458" algn="l">
              <a:lnSpc>
                <a:spcPct val="100000"/>
              </a:lnSpc>
              <a:spcBef>
                <a:spcPts val="270"/>
              </a:spcBef>
              <a:spcAft>
                <a:spcPts val="0"/>
              </a:spcAft>
              <a:buSzPts val="1260"/>
              <a:buChar char="◈"/>
              <a:defRPr/>
            </a:lvl1pPr>
            <a:lvl2pPr marL="685800" lvl="1" indent="-231458" algn="l">
              <a:lnSpc>
                <a:spcPct val="100000"/>
              </a:lnSpc>
              <a:spcBef>
                <a:spcPts val="450"/>
              </a:spcBef>
              <a:spcAft>
                <a:spcPts val="0"/>
              </a:spcAft>
              <a:buSzPts val="1260"/>
              <a:buChar char="?"/>
              <a:defRPr/>
            </a:lvl2pPr>
            <a:lvl3pPr marL="1028700" lvl="2" indent="-231458" algn="l">
              <a:lnSpc>
                <a:spcPct val="100000"/>
              </a:lnSpc>
              <a:spcBef>
                <a:spcPts val="450"/>
              </a:spcBef>
              <a:spcAft>
                <a:spcPts val="0"/>
              </a:spcAft>
              <a:buSzPts val="1260"/>
              <a:buChar char="◈"/>
              <a:defRPr/>
            </a:lvl3pPr>
            <a:lvl4pPr marL="1371600" lvl="3" indent="-231458" algn="l">
              <a:lnSpc>
                <a:spcPct val="100000"/>
              </a:lnSpc>
              <a:spcBef>
                <a:spcPts val="450"/>
              </a:spcBef>
              <a:spcAft>
                <a:spcPts val="0"/>
              </a:spcAft>
              <a:buSzPts val="1260"/>
              <a:buChar char="?"/>
              <a:defRPr/>
            </a:lvl4pPr>
            <a:lvl5pPr marL="1714500" lvl="4" indent="-231458" algn="l">
              <a:lnSpc>
                <a:spcPct val="100000"/>
              </a:lnSpc>
              <a:spcBef>
                <a:spcPts val="450"/>
              </a:spcBef>
              <a:spcAft>
                <a:spcPts val="0"/>
              </a:spcAft>
              <a:buSzPts val="1260"/>
              <a:buChar char="◈"/>
              <a:defRPr/>
            </a:lvl5pPr>
            <a:lvl6pPr marL="2057400" lvl="5" indent="-231458" algn="l">
              <a:lnSpc>
                <a:spcPct val="100000"/>
              </a:lnSpc>
              <a:spcBef>
                <a:spcPts val="450"/>
              </a:spcBef>
              <a:spcAft>
                <a:spcPts val="0"/>
              </a:spcAft>
              <a:buSzPts val="1260"/>
              <a:buChar char="◈"/>
              <a:defRPr/>
            </a:lvl6pPr>
            <a:lvl7pPr marL="2400300" lvl="6" indent="-231458" algn="l">
              <a:lnSpc>
                <a:spcPct val="100000"/>
              </a:lnSpc>
              <a:spcBef>
                <a:spcPts val="450"/>
              </a:spcBef>
              <a:spcAft>
                <a:spcPts val="0"/>
              </a:spcAft>
              <a:buSzPts val="1260"/>
              <a:buChar char="◈"/>
              <a:defRPr/>
            </a:lvl7pPr>
            <a:lvl8pPr marL="2743200" lvl="7" indent="-231457" algn="l">
              <a:lnSpc>
                <a:spcPct val="100000"/>
              </a:lnSpc>
              <a:spcBef>
                <a:spcPts val="450"/>
              </a:spcBef>
              <a:spcAft>
                <a:spcPts val="0"/>
              </a:spcAft>
              <a:buSzPts val="1260"/>
              <a:buChar char="◈"/>
              <a:defRPr/>
            </a:lvl8pPr>
            <a:lvl9pPr marL="3086100" lvl="8" indent="-231457" algn="l">
              <a:lnSpc>
                <a:spcPct val="100000"/>
              </a:lnSpc>
              <a:spcBef>
                <a:spcPts val="450"/>
              </a:spcBef>
              <a:spcAft>
                <a:spcPts val="450"/>
              </a:spcAft>
              <a:buSzPts val="1260"/>
              <a:buChar char="◈"/>
              <a:defRPr/>
            </a:lvl9pPr>
          </a:lstStyle>
          <a:p>
            <a:endParaRPr/>
          </a:p>
        </p:txBody>
      </p:sp>
      <p:sp>
        <p:nvSpPr>
          <p:cNvPr id="282" name="Google Shape;282;g283e4625818_7_123"/>
          <p:cNvSpPr txBox="1">
            <a:spLocks noGrp="1"/>
          </p:cNvSpPr>
          <p:nvPr>
            <p:ph type="dt" idx="10"/>
          </p:nvPr>
        </p:nvSpPr>
        <p:spPr>
          <a:xfrm>
            <a:off x="5759052" y="5883276"/>
            <a:ext cx="20574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3" name="Google Shape;283;g283e4625818_7_123"/>
          <p:cNvSpPr txBox="1">
            <a:spLocks noGrp="1"/>
          </p:cNvSpPr>
          <p:nvPr>
            <p:ph type="ftr" idx="11"/>
          </p:nvPr>
        </p:nvSpPr>
        <p:spPr>
          <a:xfrm>
            <a:off x="685347" y="5883276"/>
            <a:ext cx="500464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4" name="Google Shape;284;g283e4625818_7_123"/>
          <p:cNvSpPr txBox="1">
            <a:spLocks noGrp="1"/>
          </p:cNvSpPr>
          <p:nvPr>
            <p:ph type="sldNum" idx="12"/>
          </p:nvPr>
        </p:nvSpPr>
        <p:spPr>
          <a:xfrm>
            <a:off x="7885509" y="5883276"/>
            <a:ext cx="56515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85"/>
        <p:cNvGrpSpPr/>
        <p:nvPr/>
      </p:nvGrpSpPr>
      <p:grpSpPr>
        <a:xfrm>
          <a:off x="0" y="0"/>
          <a:ext cx="0" cy="0"/>
          <a:chOff x="0" y="0"/>
          <a:chExt cx="0" cy="0"/>
        </a:xfrm>
      </p:grpSpPr>
      <p:sp>
        <p:nvSpPr>
          <p:cNvPr id="286" name="Google Shape;286;g283e4625818_7_129"/>
          <p:cNvSpPr txBox="1">
            <a:spLocks noGrp="1"/>
          </p:cNvSpPr>
          <p:nvPr>
            <p:ph type="title"/>
          </p:nvPr>
        </p:nvSpPr>
        <p:spPr>
          <a:xfrm rot="5400000">
            <a:off x="5003184" y="2343718"/>
            <a:ext cx="5181601" cy="1713365"/>
          </a:xfrm>
          <a:prstGeom prst="rect">
            <a:avLst/>
          </a:prstGeom>
          <a:noFill/>
          <a:ln>
            <a:noFill/>
          </a:ln>
          <a:effectLst>
            <a:outerShdw blurRad="25400">
              <a:srgbClr val="000000">
                <a:alpha val="45490"/>
              </a:srgbClr>
            </a:outerShdw>
          </a:effectLst>
        </p:spPr>
        <p:txBody>
          <a:bodyPr spcFirstLastPara="1" wrap="square" lIns="91425" tIns="45700" rIns="91425" bIns="45700" anchor="ctr" anchorCtr="0">
            <a:normAutofit/>
          </a:bodyPr>
          <a:lstStyle>
            <a:lvl1pPr lvl="0" algn="l">
              <a:lnSpc>
                <a:spcPct val="100000"/>
              </a:lnSpc>
              <a:spcBef>
                <a:spcPts val="0"/>
              </a:spcBef>
              <a:spcAft>
                <a:spcPts val="0"/>
              </a:spcAft>
              <a:buClr>
                <a:schemeClr val="lt2"/>
              </a:buClr>
              <a:buSzPts val="4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7" name="Google Shape;287;g283e4625818_7_129"/>
          <p:cNvSpPr txBox="1">
            <a:spLocks noGrp="1"/>
          </p:cNvSpPr>
          <p:nvPr>
            <p:ph type="body" idx="1"/>
          </p:nvPr>
        </p:nvSpPr>
        <p:spPr>
          <a:xfrm rot="5400000">
            <a:off x="1063374" y="231573"/>
            <a:ext cx="5181601" cy="5937654"/>
          </a:xfrm>
          <a:prstGeom prst="rect">
            <a:avLst/>
          </a:prstGeom>
          <a:noFill/>
          <a:ln>
            <a:noFill/>
          </a:ln>
          <a:effectLst>
            <a:outerShdw blurRad="25400">
              <a:srgbClr val="000000">
                <a:alpha val="45490"/>
              </a:srgbClr>
            </a:outerShdw>
          </a:effectLst>
        </p:spPr>
        <p:txBody>
          <a:bodyPr spcFirstLastPara="1" wrap="square" lIns="91425" tIns="45700" rIns="91425" bIns="45700" anchor="t" anchorCtr="0">
            <a:normAutofit/>
          </a:bodyPr>
          <a:lstStyle>
            <a:lvl1pPr marL="342900" lvl="0" indent="-231458" algn="l">
              <a:lnSpc>
                <a:spcPct val="100000"/>
              </a:lnSpc>
              <a:spcBef>
                <a:spcPts val="270"/>
              </a:spcBef>
              <a:spcAft>
                <a:spcPts val="0"/>
              </a:spcAft>
              <a:buSzPts val="1260"/>
              <a:buChar char="◈"/>
              <a:defRPr/>
            </a:lvl1pPr>
            <a:lvl2pPr marL="685800" lvl="1" indent="-231458" algn="l">
              <a:lnSpc>
                <a:spcPct val="100000"/>
              </a:lnSpc>
              <a:spcBef>
                <a:spcPts val="450"/>
              </a:spcBef>
              <a:spcAft>
                <a:spcPts val="0"/>
              </a:spcAft>
              <a:buSzPts val="1260"/>
              <a:buChar char="?"/>
              <a:defRPr/>
            </a:lvl2pPr>
            <a:lvl3pPr marL="1028700" lvl="2" indent="-231458" algn="l">
              <a:lnSpc>
                <a:spcPct val="100000"/>
              </a:lnSpc>
              <a:spcBef>
                <a:spcPts val="450"/>
              </a:spcBef>
              <a:spcAft>
                <a:spcPts val="0"/>
              </a:spcAft>
              <a:buSzPts val="1260"/>
              <a:buChar char="◈"/>
              <a:defRPr/>
            </a:lvl3pPr>
            <a:lvl4pPr marL="1371600" lvl="3" indent="-231458" algn="l">
              <a:lnSpc>
                <a:spcPct val="100000"/>
              </a:lnSpc>
              <a:spcBef>
                <a:spcPts val="450"/>
              </a:spcBef>
              <a:spcAft>
                <a:spcPts val="0"/>
              </a:spcAft>
              <a:buSzPts val="1260"/>
              <a:buChar char="?"/>
              <a:defRPr/>
            </a:lvl4pPr>
            <a:lvl5pPr marL="1714500" lvl="4" indent="-231458" algn="l">
              <a:lnSpc>
                <a:spcPct val="100000"/>
              </a:lnSpc>
              <a:spcBef>
                <a:spcPts val="450"/>
              </a:spcBef>
              <a:spcAft>
                <a:spcPts val="0"/>
              </a:spcAft>
              <a:buSzPts val="1260"/>
              <a:buChar char="◈"/>
              <a:defRPr/>
            </a:lvl5pPr>
            <a:lvl6pPr marL="2057400" lvl="5" indent="-231458" algn="l">
              <a:lnSpc>
                <a:spcPct val="100000"/>
              </a:lnSpc>
              <a:spcBef>
                <a:spcPts val="450"/>
              </a:spcBef>
              <a:spcAft>
                <a:spcPts val="0"/>
              </a:spcAft>
              <a:buSzPts val="1260"/>
              <a:buChar char="◈"/>
              <a:defRPr/>
            </a:lvl6pPr>
            <a:lvl7pPr marL="2400300" lvl="6" indent="-231458" algn="l">
              <a:lnSpc>
                <a:spcPct val="100000"/>
              </a:lnSpc>
              <a:spcBef>
                <a:spcPts val="450"/>
              </a:spcBef>
              <a:spcAft>
                <a:spcPts val="0"/>
              </a:spcAft>
              <a:buSzPts val="1260"/>
              <a:buChar char="◈"/>
              <a:defRPr/>
            </a:lvl7pPr>
            <a:lvl8pPr marL="2743200" lvl="7" indent="-231457" algn="l">
              <a:lnSpc>
                <a:spcPct val="100000"/>
              </a:lnSpc>
              <a:spcBef>
                <a:spcPts val="450"/>
              </a:spcBef>
              <a:spcAft>
                <a:spcPts val="0"/>
              </a:spcAft>
              <a:buSzPts val="1260"/>
              <a:buChar char="◈"/>
              <a:defRPr/>
            </a:lvl8pPr>
            <a:lvl9pPr marL="3086100" lvl="8" indent="-231457" algn="l">
              <a:lnSpc>
                <a:spcPct val="100000"/>
              </a:lnSpc>
              <a:spcBef>
                <a:spcPts val="450"/>
              </a:spcBef>
              <a:spcAft>
                <a:spcPts val="450"/>
              </a:spcAft>
              <a:buSzPts val="1260"/>
              <a:buChar char="◈"/>
              <a:defRPr/>
            </a:lvl9pPr>
          </a:lstStyle>
          <a:p>
            <a:endParaRPr/>
          </a:p>
        </p:txBody>
      </p:sp>
      <p:sp>
        <p:nvSpPr>
          <p:cNvPr id="288" name="Google Shape;288;g283e4625818_7_129"/>
          <p:cNvSpPr txBox="1">
            <a:spLocks noGrp="1"/>
          </p:cNvSpPr>
          <p:nvPr>
            <p:ph type="dt" idx="10"/>
          </p:nvPr>
        </p:nvSpPr>
        <p:spPr>
          <a:xfrm>
            <a:off x="5759052" y="5883276"/>
            <a:ext cx="20574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9" name="Google Shape;289;g283e4625818_7_129"/>
          <p:cNvSpPr txBox="1">
            <a:spLocks noGrp="1"/>
          </p:cNvSpPr>
          <p:nvPr>
            <p:ph type="ftr" idx="11"/>
          </p:nvPr>
        </p:nvSpPr>
        <p:spPr>
          <a:xfrm>
            <a:off x="685347" y="5883276"/>
            <a:ext cx="500464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0" name="Google Shape;290;g283e4625818_7_129"/>
          <p:cNvSpPr txBox="1">
            <a:spLocks noGrp="1"/>
          </p:cNvSpPr>
          <p:nvPr>
            <p:ph type="sldNum" idx="12"/>
          </p:nvPr>
        </p:nvSpPr>
        <p:spPr>
          <a:xfrm>
            <a:off x="7885509" y="5883276"/>
            <a:ext cx="56515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7"/>
        <p:cNvGrpSpPr/>
        <p:nvPr/>
      </p:nvGrpSpPr>
      <p:grpSpPr>
        <a:xfrm>
          <a:off x="0" y="0"/>
          <a:ext cx="0" cy="0"/>
          <a:chOff x="0" y="0"/>
          <a:chExt cx="0" cy="0"/>
        </a:xfrm>
      </p:grpSpPr>
      <p:sp>
        <p:nvSpPr>
          <p:cNvPr id="88" name="Google Shape;88;g283e4625818_2_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g283e4625818_2_6"/>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90" name="Google Shape;90;g283e4625818_2_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g283e4625818_2_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g283e4625818_2_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3"/>
        <p:cNvGrpSpPr/>
        <p:nvPr/>
      </p:nvGrpSpPr>
      <p:grpSpPr>
        <a:xfrm>
          <a:off x="0" y="0"/>
          <a:ext cx="0" cy="0"/>
          <a:chOff x="0" y="0"/>
          <a:chExt cx="0" cy="0"/>
        </a:xfrm>
      </p:grpSpPr>
      <p:sp>
        <p:nvSpPr>
          <p:cNvPr id="94" name="Google Shape;94;g283e4625818_2_12"/>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g283e4625818_2_12"/>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96" name="Google Shape;96;g283e4625818_2_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g283e4625818_2_1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g283e4625818_2_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9"/>
        <p:cNvGrpSpPr/>
        <p:nvPr/>
      </p:nvGrpSpPr>
      <p:grpSpPr>
        <a:xfrm>
          <a:off x="0" y="0"/>
          <a:ext cx="0" cy="0"/>
          <a:chOff x="0" y="0"/>
          <a:chExt cx="0" cy="0"/>
        </a:xfrm>
      </p:grpSpPr>
      <p:sp>
        <p:nvSpPr>
          <p:cNvPr id="100" name="Google Shape;100;g283e4625818_2_1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g283e4625818_2_18"/>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02" name="Google Shape;102;g283e4625818_2_18"/>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03" name="Google Shape;103;g283e4625818_2_1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g283e4625818_2_1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g283e4625818_2_1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
        <p:cNvGrpSpPr/>
        <p:nvPr/>
      </p:nvGrpSpPr>
      <p:grpSpPr>
        <a:xfrm>
          <a:off x="0" y="0"/>
          <a:ext cx="0" cy="0"/>
          <a:chOff x="0" y="0"/>
          <a:chExt cx="0" cy="0"/>
        </a:xfrm>
      </p:grpSpPr>
      <p:sp>
        <p:nvSpPr>
          <p:cNvPr id="107" name="Google Shape;107;g283e4625818_2_25"/>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g283e4625818_2_25"/>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109" name="Google Shape;109;g283e4625818_2_2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g283e4625818_2_2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g283e4625818_2_2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2"/>
        <p:cNvGrpSpPr/>
        <p:nvPr/>
      </p:nvGrpSpPr>
      <p:grpSpPr>
        <a:xfrm>
          <a:off x="0" y="0"/>
          <a:ext cx="0" cy="0"/>
          <a:chOff x="0" y="0"/>
          <a:chExt cx="0" cy="0"/>
        </a:xfrm>
      </p:grpSpPr>
      <p:sp>
        <p:nvSpPr>
          <p:cNvPr id="113" name="Google Shape;113;g283e4625818_2_31"/>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g283e4625818_2_31"/>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115" name="Google Shape;115;g283e4625818_2_31"/>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16" name="Google Shape;116;g283e4625818_2_31"/>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117" name="Google Shape;117;g283e4625818_2_31"/>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18" name="Google Shape;118;g283e4625818_2_3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g283e4625818_2_3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g283e4625818_2_3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1"/>
        <p:cNvGrpSpPr/>
        <p:nvPr/>
      </p:nvGrpSpPr>
      <p:grpSpPr>
        <a:xfrm>
          <a:off x="0" y="0"/>
          <a:ext cx="0" cy="0"/>
          <a:chOff x="0" y="0"/>
          <a:chExt cx="0" cy="0"/>
        </a:xfrm>
      </p:grpSpPr>
      <p:sp>
        <p:nvSpPr>
          <p:cNvPr id="122" name="Google Shape;122;g283e4625818_2_4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g283e4625818_2_4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g283e4625818_2_4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g283e4625818_2_4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700808"/>
            <a:ext cx="4040188" cy="639762"/>
          </a:xfrm>
        </p:spPr>
        <p:txBody>
          <a:bodyPr anchor="b"/>
          <a:lstStyle>
            <a:lvl1pPr marL="0" indent="0">
              <a:buNone/>
              <a:defRPr sz="1013" b="1">
                <a:latin typeface="Arial" panose="020B0604020202020204" pitchFamily="34" charset="0"/>
                <a:cs typeface="Arial" panose="020B0604020202020204" pitchFamily="34" charset="0"/>
              </a:defRPr>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Click to edit Master text styles</a:t>
            </a:r>
          </a:p>
        </p:txBody>
      </p:sp>
      <p:sp>
        <p:nvSpPr>
          <p:cNvPr id="4" name="Content Placeholder 3"/>
          <p:cNvSpPr>
            <a:spLocks noGrp="1"/>
          </p:cNvSpPr>
          <p:nvPr>
            <p:ph sz="half" idx="2"/>
          </p:nvPr>
        </p:nvSpPr>
        <p:spPr>
          <a:xfrm>
            <a:off x="457200" y="2348880"/>
            <a:ext cx="4040188" cy="3600400"/>
          </a:xfrm>
        </p:spPr>
        <p:txBody>
          <a:bodyPr/>
          <a:lstStyle>
            <a:lvl1pPr>
              <a:defRPr sz="1013">
                <a:latin typeface="Arial" panose="020B0604020202020204" pitchFamily="34" charset="0"/>
                <a:cs typeface="Arial" panose="020B0604020202020204" pitchFamily="34" charset="0"/>
              </a:defRPr>
            </a:lvl1pPr>
            <a:lvl2pPr>
              <a:defRPr sz="844">
                <a:latin typeface="Arial" panose="020B0604020202020204" pitchFamily="34" charset="0"/>
                <a:cs typeface="Arial" panose="020B0604020202020204" pitchFamily="34" charset="0"/>
              </a:defRPr>
            </a:lvl2pPr>
            <a:lvl3pPr>
              <a:defRPr sz="760">
                <a:latin typeface="Arial" panose="020B0604020202020204" pitchFamily="34" charset="0"/>
                <a:cs typeface="Arial" panose="020B0604020202020204" pitchFamily="34" charset="0"/>
              </a:defRPr>
            </a:lvl3pPr>
            <a:lvl4pPr>
              <a:defRPr sz="675">
                <a:latin typeface="Arial" panose="020B0604020202020204" pitchFamily="34" charset="0"/>
                <a:cs typeface="Arial" panose="020B0604020202020204" pitchFamily="34" charset="0"/>
              </a:defRPr>
            </a:lvl4pPr>
            <a:lvl5pPr>
              <a:defRPr sz="675">
                <a:latin typeface="Arial" panose="020B0604020202020204" pitchFamily="34" charset="0"/>
                <a:cs typeface="Arial" panose="020B0604020202020204" pitchFamily="34" charset="0"/>
              </a:defRPr>
            </a:lvl5pPr>
            <a:lvl6pPr>
              <a:defRPr sz="675"/>
            </a:lvl6pPr>
            <a:lvl7pPr>
              <a:defRPr sz="675"/>
            </a:lvl7pPr>
            <a:lvl8pPr>
              <a:defRPr sz="675"/>
            </a:lvl8pPr>
            <a:lvl9pPr>
              <a:defRPr sz="6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8" y="1709118"/>
            <a:ext cx="4041775" cy="639762"/>
          </a:xfrm>
        </p:spPr>
        <p:txBody>
          <a:bodyPr anchor="b"/>
          <a:lstStyle>
            <a:lvl1pPr marL="0" indent="0">
              <a:buNone/>
              <a:defRPr sz="1013" b="1" baseline="0">
                <a:latin typeface="Arial" panose="020B0604020202020204" pitchFamily="34" charset="0"/>
              </a:defRPr>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Click to edit Master text styles</a:t>
            </a:r>
          </a:p>
        </p:txBody>
      </p:sp>
      <p:sp>
        <p:nvSpPr>
          <p:cNvPr id="6" name="Content Placeholder 5"/>
          <p:cNvSpPr>
            <a:spLocks noGrp="1"/>
          </p:cNvSpPr>
          <p:nvPr>
            <p:ph sz="quarter" idx="4"/>
          </p:nvPr>
        </p:nvSpPr>
        <p:spPr>
          <a:xfrm>
            <a:off x="4645028" y="2348880"/>
            <a:ext cx="4041775" cy="3600400"/>
          </a:xfrm>
        </p:spPr>
        <p:txBody>
          <a:bodyPr/>
          <a:lstStyle>
            <a:lvl1pPr>
              <a:defRPr sz="1013" baseline="0">
                <a:latin typeface="Arial" panose="020B0604020202020204" pitchFamily="34" charset="0"/>
                <a:cs typeface="Arial" panose="020B0604020202020204" pitchFamily="34" charset="0"/>
              </a:defRPr>
            </a:lvl1pPr>
            <a:lvl2pPr>
              <a:defRPr sz="844">
                <a:latin typeface="Arial" panose="020B0604020202020204" pitchFamily="34" charset="0"/>
                <a:cs typeface="Arial" panose="020B0604020202020204" pitchFamily="34" charset="0"/>
              </a:defRPr>
            </a:lvl2pPr>
            <a:lvl3pPr>
              <a:defRPr sz="760">
                <a:latin typeface="Arial" panose="020B0604020202020204" pitchFamily="34" charset="0"/>
                <a:cs typeface="Arial" panose="020B0604020202020204" pitchFamily="34" charset="0"/>
              </a:defRPr>
            </a:lvl3pPr>
            <a:lvl4pPr>
              <a:defRPr sz="675">
                <a:latin typeface="Arial" panose="020B0604020202020204" pitchFamily="34" charset="0"/>
                <a:cs typeface="Arial" panose="020B0604020202020204" pitchFamily="34" charset="0"/>
              </a:defRPr>
            </a:lvl4pPr>
            <a:lvl5pPr>
              <a:defRPr sz="675">
                <a:latin typeface="Arial" panose="020B0604020202020204" pitchFamily="34" charset="0"/>
                <a:cs typeface="Arial" panose="020B0604020202020204" pitchFamily="34" charset="0"/>
              </a:defRPr>
            </a:lvl5pPr>
            <a:lvl6pPr>
              <a:defRPr sz="675"/>
            </a:lvl6pPr>
            <a:lvl7pPr>
              <a:defRPr sz="675"/>
            </a:lvl7pPr>
            <a:lvl8pPr>
              <a:defRPr sz="675"/>
            </a:lvl8pPr>
            <a:lvl9pPr>
              <a:defRPr sz="6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410192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6"/>
        <p:cNvGrpSpPr/>
        <p:nvPr/>
      </p:nvGrpSpPr>
      <p:grpSpPr>
        <a:xfrm>
          <a:off x="0" y="0"/>
          <a:ext cx="0" cy="0"/>
          <a:chOff x="0" y="0"/>
          <a:chExt cx="0" cy="0"/>
        </a:xfrm>
      </p:grpSpPr>
      <p:sp>
        <p:nvSpPr>
          <p:cNvPr id="127" name="Google Shape;127;g283e4625818_2_4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g283e4625818_2_4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g283e4625818_2_4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0"/>
        <p:cNvGrpSpPr/>
        <p:nvPr/>
      </p:nvGrpSpPr>
      <p:grpSpPr>
        <a:xfrm>
          <a:off x="0" y="0"/>
          <a:ext cx="0" cy="0"/>
          <a:chOff x="0" y="0"/>
          <a:chExt cx="0" cy="0"/>
        </a:xfrm>
      </p:grpSpPr>
      <p:sp>
        <p:nvSpPr>
          <p:cNvPr id="131" name="Google Shape;131;g283e4625818_2_49"/>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g283e4625818_2_49"/>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133" name="Google Shape;133;g283e4625818_2_49"/>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134" name="Google Shape;134;g283e4625818_2_4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g283e4625818_2_4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g283e4625818_2_4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7"/>
        <p:cNvGrpSpPr/>
        <p:nvPr/>
      </p:nvGrpSpPr>
      <p:grpSpPr>
        <a:xfrm>
          <a:off x="0" y="0"/>
          <a:ext cx="0" cy="0"/>
          <a:chOff x="0" y="0"/>
          <a:chExt cx="0" cy="0"/>
        </a:xfrm>
      </p:grpSpPr>
      <p:sp>
        <p:nvSpPr>
          <p:cNvPr id="138" name="Google Shape;138;g283e4625818_2_56"/>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g283e4625818_2_56"/>
          <p:cNvSpPr>
            <a:spLocks noGrp="1"/>
          </p:cNvSpPr>
          <p:nvPr>
            <p:ph type="pic" idx="2"/>
          </p:nvPr>
        </p:nvSpPr>
        <p:spPr>
          <a:xfrm>
            <a:off x="3887391" y="987426"/>
            <a:ext cx="4629150" cy="4873625"/>
          </a:xfrm>
          <a:prstGeom prst="rect">
            <a:avLst/>
          </a:prstGeom>
          <a:noFill/>
          <a:ln>
            <a:noFill/>
          </a:ln>
        </p:spPr>
      </p:sp>
      <p:sp>
        <p:nvSpPr>
          <p:cNvPr id="140" name="Google Shape;140;g283e4625818_2_56"/>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141" name="Google Shape;141;g283e4625818_2_5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g283e4625818_2_5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g283e4625818_2_5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4"/>
        <p:cNvGrpSpPr/>
        <p:nvPr/>
      </p:nvGrpSpPr>
      <p:grpSpPr>
        <a:xfrm>
          <a:off x="0" y="0"/>
          <a:ext cx="0" cy="0"/>
          <a:chOff x="0" y="0"/>
          <a:chExt cx="0" cy="0"/>
        </a:xfrm>
      </p:grpSpPr>
      <p:sp>
        <p:nvSpPr>
          <p:cNvPr id="145" name="Google Shape;145;g283e4625818_2_6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g283e4625818_2_63"/>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47" name="Google Shape;147;g283e4625818_2_6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g283e4625818_2_6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g283e4625818_2_6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0"/>
        <p:cNvGrpSpPr/>
        <p:nvPr/>
      </p:nvGrpSpPr>
      <p:grpSpPr>
        <a:xfrm>
          <a:off x="0" y="0"/>
          <a:ext cx="0" cy="0"/>
          <a:chOff x="0" y="0"/>
          <a:chExt cx="0" cy="0"/>
        </a:xfrm>
      </p:grpSpPr>
      <p:sp>
        <p:nvSpPr>
          <p:cNvPr id="151" name="Google Shape;151;g283e4625818_2_69"/>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g283e4625818_2_69"/>
          <p:cNvSpPr txBox="1">
            <a:spLocks noGrp="1"/>
          </p:cNvSpPr>
          <p:nvPr>
            <p:ph type="body" idx="1"/>
          </p:nvPr>
        </p:nvSpPr>
        <p:spPr>
          <a:xfrm rot="5400000">
            <a:off x="623094" y="370682"/>
            <a:ext cx="5811838"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53" name="Google Shape;153;g283e4625818_2_6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g283e4625818_2_6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g283e4625818_2_6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201002"/>
            <a:ext cx="7772400" cy="1362075"/>
          </a:xfrm>
        </p:spPr>
        <p:txBody>
          <a:bodyPr anchor="t"/>
          <a:lstStyle>
            <a:lvl1pPr algn="l">
              <a:defRPr sz="1266" b="1" cap="all">
                <a:latin typeface="+mj-lt"/>
                <a:cs typeface="Arial" panose="020B0604020202020204" pitchFamily="34" charset="0"/>
              </a:defRPr>
            </a:lvl1pPr>
          </a:lstStyle>
          <a:p>
            <a:r>
              <a:rPr lang="en-US"/>
              <a:t>Click to edit Master title style</a:t>
            </a:r>
            <a:endParaRPr lang="en-GB"/>
          </a:p>
        </p:txBody>
      </p:sp>
      <p:sp>
        <p:nvSpPr>
          <p:cNvPr id="3" name="Text Placeholder 2"/>
          <p:cNvSpPr>
            <a:spLocks noGrp="1"/>
          </p:cNvSpPr>
          <p:nvPr>
            <p:ph type="body" idx="1"/>
          </p:nvPr>
        </p:nvSpPr>
        <p:spPr>
          <a:xfrm>
            <a:off x="722313" y="1700816"/>
            <a:ext cx="7772400" cy="1500187"/>
          </a:xfrm>
        </p:spPr>
        <p:txBody>
          <a:bodyPr anchor="b"/>
          <a:lstStyle>
            <a:lvl1pPr marL="0" indent="0">
              <a:buNone/>
              <a:defRPr sz="633">
                <a:solidFill>
                  <a:schemeClr val="tx1">
                    <a:tint val="75000"/>
                  </a:schemeClr>
                </a:solidFill>
                <a:latin typeface="+mn-lt"/>
                <a:cs typeface="Arial" panose="020B0604020202020204" pitchFamily="34" charset="0"/>
              </a:defRPr>
            </a:lvl1pPr>
            <a:lvl2pPr marL="144661" indent="0">
              <a:buNone/>
              <a:defRPr sz="570">
                <a:solidFill>
                  <a:schemeClr val="tx1">
                    <a:tint val="75000"/>
                  </a:schemeClr>
                </a:solidFill>
              </a:defRPr>
            </a:lvl2pPr>
            <a:lvl3pPr marL="289322" indent="0">
              <a:buNone/>
              <a:defRPr sz="506">
                <a:solidFill>
                  <a:schemeClr val="tx1">
                    <a:tint val="75000"/>
                  </a:schemeClr>
                </a:solidFill>
              </a:defRPr>
            </a:lvl3pPr>
            <a:lvl4pPr marL="433983" indent="0">
              <a:buNone/>
              <a:defRPr sz="443">
                <a:solidFill>
                  <a:schemeClr val="tx1">
                    <a:tint val="75000"/>
                  </a:schemeClr>
                </a:solidFill>
              </a:defRPr>
            </a:lvl4pPr>
            <a:lvl5pPr marL="578644" indent="0">
              <a:buNone/>
              <a:defRPr sz="443">
                <a:solidFill>
                  <a:schemeClr val="tx1">
                    <a:tint val="75000"/>
                  </a:schemeClr>
                </a:solidFill>
              </a:defRPr>
            </a:lvl5pPr>
            <a:lvl6pPr marL="723305" indent="0">
              <a:buNone/>
              <a:defRPr sz="443">
                <a:solidFill>
                  <a:schemeClr val="tx1">
                    <a:tint val="75000"/>
                  </a:schemeClr>
                </a:solidFill>
              </a:defRPr>
            </a:lvl6pPr>
            <a:lvl7pPr marL="867966" indent="0">
              <a:buNone/>
              <a:defRPr sz="443">
                <a:solidFill>
                  <a:schemeClr val="tx1">
                    <a:tint val="75000"/>
                  </a:schemeClr>
                </a:solidFill>
              </a:defRPr>
            </a:lvl7pPr>
            <a:lvl8pPr marL="1012627" indent="0">
              <a:buNone/>
              <a:defRPr sz="443">
                <a:solidFill>
                  <a:schemeClr val="tx1">
                    <a:tint val="75000"/>
                  </a:schemeClr>
                </a:solidFill>
              </a:defRPr>
            </a:lvl8pPr>
            <a:lvl9pPr marL="1157288" indent="0">
              <a:buNone/>
              <a:defRPr sz="44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39864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ontent Placeholder 2"/>
          <p:cNvSpPr>
            <a:spLocks noGrp="1"/>
          </p:cNvSpPr>
          <p:nvPr>
            <p:ph sz="half" idx="1"/>
          </p:nvPr>
        </p:nvSpPr>
        <p:spPr>
          <a:xfrm>
            <a:off x="457200" y="1916832"/>
            <a:ext cx="4038600" cy="4032448"/>
          </a:xfrm>
        </p:spPr>
        <p:txBody>
          <a:bodyPr/>
          <a:lstStyle>
            <a:lvl1pPr>
              <a:defRPr sz="886">
                <a:latin typeface="Arial" panose="020B0604020202020204" pitchFamily="34" charset="0"/>
                <a:cs typeface="Arial" panose="020B0604020202020204" pitchFamily="34" charset="0"/>
              </a:defRPr>
            </a:lvl1pPr>
            <a:lvl2pPr>
              <a:defRPr sz="760">
                <a:latin typeface="Arial" panose="020B0604020202020204" pitchFamily="34" charset="0"/>
                <a:cs typeface="Arial" panose="020B0604020202020204" pitchFamily="34" charset="0"/>
              </a:defRPr>
            </a:lvl2pPr>
            <a:lvl3pPr>
              <a:defRPr sz="633">
                <a:latin typeface="Arial" panose="020B0604020202020204" pitchFamily="34" charset="0"/>
                <a:cs typeface="Arial" panose="020B0604020202020204" pitchFamily="34" charset="0"/>
              </a:defRPr>
            </a:lvl3pPr>
            <a:lvl4pPr>
              <a:defRPr sz="570">
                <a:latin typeface="Arial" panose="020B0604020202020204" pitchFamily="34" charset="0"/>
                <a:cs typeface="Arial" panose="020B0604020202020204" pitchFamily="34" charset="0"/>
              </a:defRPr>
            </a:lvl4pPr>
            <a:lvl5pPr>
              <a:defRPr sz="570">
                <a:latin typeface="Arial" panose="020B0604020202020204" pitchFamily="34" charset="0"/>
                <a:cs typeface="Arial" panose="020B0604020202020204" pitchFamily="34" charset="0"/>
              </a:defRPr>
            </a:lvl5pPr>
            <a:lvl6pPr>
              <a:defRPr sz="570"/>
            </a:lvl6pPr>
            <a:lvl7pPr>
              <a:defRPr sz="570"/>
            </a:lvl7pPr>
            <a:lvl8pPr>
              <a:defRPr sz="570"/>
            </a:lvl8pPr>
            <a:lvl9pPr>
              <a:defRPr sz="5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16832"/>
            <a:ext cx="4038600" cy="4032448"/>
          </a:xfrm>
        </p:spPr>
        <p:txBody>
          <a:bodyPr/>
          <a:lstStyle>
            <a:lvl1pPr>
              <a:defRPr sz="886">
                <a:latin typeface="Arial" panose="020B0604020202020204" pitchFamily="34" charset="0"/>
                <a:cs typeface="Arial" panose="020B0604020202020204" pitchFamily="34" charset="0"/>
              </a:defRPr>
            </a:lvl1pPr>
            <a:lvl2pPr>
              <a:defRPr sz="760">
                <a:latin typeface="Arial" panose="020B0604020202020204" pitchFamily="34" charset="0"/>
                <a:cs typeface="Arial" panose="020B0604020202020204" pitchFamily="34" charset="0"/>
              </a:defRPr>
            </a:lvl2pPr>
            <a:lvl3pPr>
              <a:defRPr sz="633">
                <a:latin typeface="Arial" panose="020B0604020202020204" pitchFamily="34" charset="0"/>
                <a:cs typeface="Arial" panose="020B0604020202020204" pitchFamily="34" charset="0"/>
              </a:defRPr>
            </a:lvl3pPr>
            <a:lvl4pPr>
              <a:defRPr sz="570">
                <a:latin typeface="Arial" panose="020B0604020202020204" pitchFamily="34" charset="0"/>
                <a:cs typeface="Arial" panose="020B0604020202020204" pitchFamily="34" charset="0"/>
              </a:defRPr>
            </a:lvl4pPr>
            <a:lvl5pPr>
              <a:defRPr sz="570">
                <a:latin typeface="Arial" panose="020B0604020202020204" pitchFamily="34" charset="0"/>
                <a:cs typeface="Arial" panose="020B0604020202020204" pitchFamily="34" charset="0"/>
              </a:defRPr>
            </a:lvl5pPr>
            <a:lvl6pPr>
              <a:defRPr sz="570"/>
            </a:lvl6pPr>
            <a:lvl7pPr>
              <a:defRPr sz="570"/>
            </a:lvl7pPr>
            <a:lvl8pPr>
              <a:defRPr sz="570"/>
            </a:lvl8pPr>
            <a:lvl9pPr>
              <a:defRPr sz="5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12943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700808"/>
            <a:ext cx="4040188" cy="639762"/>
          </a:xfrm>
        </p:spPr>
        <p:txBody>
          <a:bodyPr anchor="b"/>
          <a:lstStyle>
            <a:lvl1pPr marL="0" indent="0">
              <a:buNone/>
              <a:defRPr sz="760" b="1">
                <a:latin typeface="Arial" panose="020B0604020202020204" pitchFamily="34" charset="0"/>
                <a:cs typeface="Arial" panose="020B0604020202020204" pitchFamily="34" charset="0"/>
              </a:defRPr>
            </a:lvl1pPr>
            <a:lvl2pPr marL="144661" indent="0">
              <a:buNone/>
              <a:defRPr sz="633" b="1"/>
            </a:lvl2pPr>
            <a:lvl3pPr marL="289322" indent="0">
              <a:buNone/>
              <a:defRPr sz="570" b="1"/>
            </a:lvl3pPr>
            <a:lvl4pPr marL="433983" indent="0">
              <a:buNone/>
              <a:defRPr sz="506" b="1"/>
            </a:lvl4pPr>
            <a:lvl5pPr marL="578644" indent="0">
              <a:buNone/>
              <a:defRPr sz="506" b="1"/>
            </a:lvl5pPr>
            <a:lvl6pPr marL="723305" indent="0">
              <a:buNone/>
              <a:defRPr sz="506" b="1"/>
            </a:lvl6pPr>
            <a:lvl7pPr marL="867966" indent="0">
              <a:buNone/>
              <a:defRPr sz="506" b="1"/>
            </a:lvl7pPr>
            <a:lvl8pPr marL="1012627" indent="0">
              <a:buNone/>
              <a:defRPr sz="506" b="1"/>
            </a:lvl8pPr>
            <a:lvl9pPr marL="1157288" indent="0">
              <a:buNone/>
              <a:defRPr sz="506" b="1"/>
            </a:lvl9pPr>
          </a:lstStyle>
          <a:p>
            <a:pPr lvl="0"/>
            <a:r>
              <a:rPr lang="en-US"/>
              <a:t>Click to edit Master text styles</a:t>
            </a:r>
          </a:p>
        </p:txBody>
      </p:sp>
      <p:sp>
        <p:nvSpPr>
          <p:cNvPr id="4" name="Content Placeholder 3"/>
          <p:cNvSpPr>
            <a:spLocks noGrp="1"/>
          </p:cNvSpPr>
          <p:nvPr>
            <p:ph sz="half" idx="2"/>
          </p:nvPr>
        </p:nvSpPr>
        <p:spPr>
          <a:xfrm>
            <a:off x="457200" y="2348880"/>
            <a:ext cx="4040188" cy="3600400"/>
          </a:xfrm>
        </p:spPr>
        <p:txBody>
          <a:bodyPr/>
          <a:lstStyle>
            <a:lvl1pPr>
              <a:defRPr sz="760">
                <a:latin typeface="Arial" panose="020B0604020202020204" pitchFamily="34" charset="0"/>
                <a:cs typeface="Arial" panose="020B0604020202020204" pitchFamily="34" charset="0"/>
              </a:defRPr>
            </a:lvl1pPr>
            <a:lvl2pPr>
              <a:defRPr sz="633">
                <a:latin typeface="Arial" panose="020B0604020202020204" pitchFamily="34" charset="0"/>
                <a:cs typeface="Arial" panose="020B0604020202020204" pitchFamily="34" charset="0"/>
              </a:defRPr>
            </a:lvl2pPr>
            <a:lvl3pPr>
              <a:defRPr sz="570">
                <a:latin typeface="Arial" panose="020B0604020202020204" pitchFamily="34" charset="0"/>
                <a:cs typeface="Arial" panose="020B0604020202020204" pitchFamily="34" charset="0"/>
              </a:defRPr>
            </a:lvl3pPr>
            <a:lvl4pPr>
              <a:defRPr sz="506">
                <a:latin typeface="Arial" panose="020B0604020202020204" pitchFamily="34" charset="0"/>
                <a:cs typeface="Arial" panose="020B0604020202020204" pitchFamily="34" charset="0"/>
              </a:defRPr>
            </a:lvl4pPr>
            <a:lvl5pPr>
              <a:defRPr sz="506">
                <a:latin typeface="Arial" panose="020B0604020202020204" pitchFamily="34" charset="0"/>
                <a:cs typeface="Arial" panose="020B0604020202020204" pitchFamily="34" charset="0"/>
              </a:defRPr>
            </a:lvl5pPr>
            <a:lvl6pPr>
              <a:defRPr sz="506"/>
            </a:lvl6pPr>
            <a:lvl7pPr>
              <a:defRPr sz="506"/>
            </a:lvl7pPr>
            <a:lvl8pPr>
              <a:defRPr sz="506"/>
            </a:lvl8pPr>
            <a:lvl9pPr>
              <a:defRPr sz="5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9" y="1709118"/>
            <a:ext cx="4041775" cy="639762"/>
          </a:xfrm>
        </p:spPr>
        <p:txBody>
          <a:bodyPr anchor="b"/>
          <a:lstStyle>
            <a:lvl1pPr marL="0" indent="0">
              <a:buNone/>
              <a:defRPr sz="760" b="1" baseline="0">
                <a:latin typeface="Arial" panose="020B0604020202020204" pitchFamily="34" charset="0"/>
              </a:defRPr>
            </a:lvl1pPr>
            <a:lvl2pPr marL="144661" indent="0">
              <a:buNone/>
              <a:defRPr sz="633" b="1"/>
            </a:lvl2pPr>
            <a:lvl3pPr marL="289322" indent="0">
              <a:buNone/>
              <a:defRPr sz="570" b="1"/>
            </a:lvl3pPr>
            <a:lvl4pPr marL="433983" indent="0">
              <a:buNone/>
              <a:defRPr sz="506" b="1"/>
            </a:lvl4pPr>
            <a:lvl5pPr marL="578644" indent="0">
              <a:buNone/>
              <a:defRPr sz="506" b="1"/>
            </a:lvl5pPr>
            <a:lvl6pPr marL="723305" indent="0">
              <a:buNone/>
              <a:defRPr sz="506" b="1"/>
            </a:lvl6pPr>
            <a:lvl7pPr marL="867966" indent="0">
              <a:buNone/>
              <a:defRPr sz="506" b="1"/>
            </a:lvl7pPr>
            <a:lvl8pPr marL="1012627" indent="0">
              <a:buNone/>
              <a:defRPr sz="506" b="1"/>
            </a:lvl8pPr>
            <a:lvl9pPr marL="1157288" indent="0">
              <a:buNone/>
              <a:defRPr sz="506" b="1"/>
            </a:lvl9pPr>
          </a:lstStyle>
          <a:p>
            <a:pPr lvl="0"/>
            <a:r>
              <a:rPr lang="en-US"/>
              <a:t>Click to edit Master text styles</a:t>
            </a:r>
          </a:p>
        </p:txBody>
      </p:sp>
      <p:sp>
        <p:nvSpPr>
          <p:cNvPr id="6" name="Content Placeholder 5"/>
          <p:cNvSpPr>
            <a:spLocks noGrp="1"/>
          </p:cNvSpPr>
          <p:nvPr>
            <p:ph sz="quarter" idx="4"/>
          </p:nvPr>
        </p:nvSpPr>
        <p:spPr>
          <a:xfrm>
            <a:off x="4645029" y="2348880"/>
            <a:ext cx="4041775" cy="3600400"/>
          </a:xfrm>
        </p:spPr>
        <p:txBody>
          <a:bodyPr/>
          <a:lstStyle>
            <a:lvl1pPr>
              <a:defRPr sz="760" baseline="0">
                <a:latin typeface="Arial" panose="020B0604020202020204" pitchFamily="34" charset="0"/>
                <a:cs typeface="Arial" panose="020B0604020202020204" pitchFamily="34" charset="0"/>
              </a:defRPr>
            </a:lvl1pPr>
            <a:lvl2pPr>
              <a:defRPr sz="633">
                <a:latin typeface="Arial" panose="020B0604020202020204" pitchFamily="34" charset="0"/>
                <a:cs typeface="Arial" panose="020B0604020202020204" pitchFamily="34" charset="0"/>
              </a:defRPr>
            </a:lvl2pPr>
            <a:lvl3pPr>
              <a:defRPr sz="570">
                <a:latin typeface="Arial" panose="020B0604020202020204" pitchFamily="34" charset="0"/>
                <a:cs typeface="Arial" panose="020B0604020202020204" pitchFamily="34" charset="0"/>
              </a:defRPr>
            </a:lvl3pPr>
            <a:lvl4pPr>
              <a:defRPr sz="506">
                <a:latin typeface="Arial" panose="020B0604020202020204" pitchFamily="34" charset="0"/>
                <a:cs typeface="Arial" panose="020B0604020202020204" pitchFamily="34" charset="0"/>
              </a:defRPr>
            </a:lvl4pPr>
            <a:lvl5pPr>
              <a:defRPr sz="506">
                <a:latin typeface="Arial" panose="020B0604020202020204" pitchFamily="34" charset="0"/>
                <a:cs typeface="Arial" panose="020B0604020202020204" pitchFamily="34" charset="0"/>
              </a:defRPr>
            </a:lvl5pPr>
            <a:lvl6pPr>
              <a:defRPr sz="506"/>
            </a:lvl6pPr>
            <a:lvl7pPr>
              <a:defRPr sz="506"/>
            </a:lvl7pPr>
            <a:lvl8pPr>
              <a:defRPr sz="506"/>
            </a:lvl8pPr>
            <a:lvl9pPr>
              <a:defRPr sz="5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41019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tif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jpe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image" Target="../media/image10.png"/><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6131024" cy="1143000"/>
          </a:xfrm>
          <a:prstGeom prst="rect">
            <a:avLst/>
          </a:prstGeom>
        </p:spPr>
        <p:txBody>
          <a:bodyPr vert="horz" lIns="91440" tIns="45720" rIns="91440" bIns="45720" rtlCol="0" anchor="ctr">
            <a:noAutofit/>
          </a:bodyPr>
          <a:lstStyle/>
          <a:p>
            <a:r>
              <a:rPr lang="en-US"/>
              <a:t>Click to edit Master title style</a:t>
            </a:r>
            <a:endParaRPr lang="en-GB"/>
          </a:p>
        </p:txBody>
      </p:sp>
      <p:sp>
        <p:nvSpPr>
          <p:cNvPr id="3" name="Text Placeholder 2"/>
          <p:cNvSpPr>
            <a:spLocks noGrp="1"/>
          </p:cNvSpPr>
          <p:nvPr>
            <p:ph type="body" idx="1"/>
          </p:nvPr>
        </p:nvSpPr>
        <p:spPr>
          <a:xfrm>
            <a:off x="457200" y="1916833"/>
            <a:ext cx="8229600" cy="40324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2"/>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r="81208" b="43192"/>
          <a:stretch/>
        </p:blipFill>
        <p:spPr bwMode="auto">
          <a:xfrm>
            <a:off x="7436141" y="4653143"/>
            <a:ext cx="1888389" cy="2218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20" cstate="print">
            <a:extLst>
              <a:ext uri="{28A0092B-C50C-407E-A947-70E740481C1C}">
                <a14:useLocalDpi xmlns:a14="http://schemas.microsoft.com/office/drawing/2010/main" val="0"/>
              </a:ext>
            </a:extLst>
          </a:blip>
          <a:stretch>
            <a:fillRect/>
          </a:stretch>
        </p:blipFill>
        <p:spPr bwMode="auto">
          <a:xfrm>
            <a:off x="6912480" y="260648"/>
            <a:ext cx="1980000" cy="769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p:cNvPicPr>
          <p:nvPr userDrawn="1"/>
        </p:nvPicPr>
        <p:blipFill>
          <a:blip r:embed="rId21" cstate="print">
            <a:extLst>
              <a:ext uri="{28A0092B-C50C-407E-A947-70E740481C1C}">
                <a14:useLocalDpi xmlns:a14="http://schemas.microsoft.com/office/drawing/2010/main" val="0"/>
              </a:ext>
            </a:extLst>
          </a:blip>
          <a:stretch>
            <a:fillRect/>
          </a:stretch>
        </p:blipFill>
        <p:spPr>
          <a:xfrm>
            <a:off x="396000" y="6062400"/>
            <a:ext cx="1911600" cy="507600"/>
          </a:xfrm>
          <a:prstGeom prst="rect">
            <a:avLst/>
          </a:prstGeom>
        </p:spPr>
      </p:pic>
      <p:pic>
        <p:nvPicPr>
          <p:cNvPr id="9" name="Picture 8"/>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2699792" y="6021288"/>
            <a:ext cx="1911600" cy="601642"/>
          </a:xfrm>
          <a:prstGeom prst="rect">
            <a:avLst/>
          </a:prstGeom>
        </p:spPr>
      </p:pic>
    </p:spTree>
    <p:extLst>
      <p:ext uri="{BB962C8B-B14F-4D97-AF65-F5344CB8AC3E}">
        <p14:creationId xmlns:p14="http://schemas.microsoft.com/office/powerpoint/2010/main" val="2486979072"/>
      </p:ext>
    </p:extLst>
  </p:cSld>
  <p:clrMap bg1="lt1" tx1="dk1" bg2="lt2" tx2="dk2" accent1="accent1" accent2="accent2" accent3="accent3" accent4="accent4" accent5="accent5" accent6="accent6" hlink="hlink" folHlink="folHlink"/>
  <p:sldLayoutIdLst>
    <p:sldLayoutId id="2147483971" r:id="rId1"/>
    <p:sldLayoutId id="2147483691" r:id="rId2"/>
    <p:sldLayoutId id="2147483692" r:id="rId3"/>
    <p:sldLayoutId id="2147483972" r:id="rId4"/>
    <p:sldLayoutId id="2147483973" r:id="rId5"/>
    <p:sldLayoutId id="2147483974" r:id="rId6"/>
    <p:sldLayoutId id="2147483693" r:id="rId7"/>
    <p:sldLayoutId id="2147483694" r:id="rId8"/>
    <p:sldLayoutId id="2147483695" r:id="rId9"/>
    <p:sldLayoutId id="2147483696" r:id="rId10"/>
    <p:sldLayoutId id="2147483697" r:id="rId11"/>
    <p:sldLayoutId id="2147483975" r:id="rId12"/>
    <p:sldLayoutId id="2147483976" r:id="rId13"/>
    <p:sldLayoutId id="2147483698" r:id="rId14"/>
    <p:sldLayoutId id="2147483699" r:id="rId15"/>
    <p:sldLayoutId id="2147483700" r:id="rId16"/>
    <p:sldLayoutId id="2147483701" r:id="rId17"/>
  </p:sldLayoutIdLst>
  <p:txStyles>
    <p:titleStyle>
      <a:lvl1pPr algn="l" defTabSz="514350" rtl="0" eaLnBrk="1" latinLnBrk="0" hangingPunct="1">
        <a:spcBef>
          <a:spcPct val="0"/>
        </a:spcBef>
        <a:buNone/>
        <a:defRPr sz="1800" kern="1200">
          <a:solidFill>
            <a:schemeClr val="tx1"/>
          </a:solidFill>
          <a:latin typeface="Gill Sans MT" panose="020B0502020104020203" pitchFamily="34" charset="0"/>
          <a:ea typeface="+mj-ea"/>
          <a:cs typeface="Arial" panose="020B0604020202020204" pitchFamily="34" charset="0"/>
        </a:defRPr>
      </a:lvl1pPr>
    </p:titleStyle>
    <p:bodyStyle>
      <a:lvl1pPr marL="192881" indent="-192881" algn="l" defTabSz="514350" rtl="0" eaLnBrk="1" latinLnBrk="0" hangingPunct="1">
        <a:spcBef>
          <a:spcPct val="20000"/>
        </a:spcBef>
        <a:buFont typeface="Arial" panose="020B0604020202020204" pitchFamily="34" charset="0"/>
        <a:buChar char="•"/>
        <a:defRPr sz="1575" kern="1200">
          <a:solidFill>
            <a:schemeClr val="tx1"/>
          </a:solidFill>
          <a:latin typeface="Gill Sans MT" panose="020B0502020104020203" pitchFamily="34" charset="0"/>
          <a:ea typeface="+mn-ea"/>
          <a:cs typeface="Arial" panose="020B0604020202020204" pitchFamily="34" charset="0"/>
        </a:defRPr>
      </a:lvl1pPr>
      <a:lvl2pPr marL="417910" indent="-160735" algn="l" defTabSz="514350" rtl="0" eaLnBrk="1" latinLnBrk="0" hangingPunct="1">
        <a:spcBef>
          <a:spcPct val="20000"/>
        </a:spcBef>
        <a:buFont typeface="Arial" panose="020B0604020202020204" pitchFamily="34" charset="0"/>
        <a:buChar char="–"/>
        <a:defRPr sz="1350" kern="1200">
          <a:solidFill>
            <a:schemeClr val="tx1"/>
          </a:solidFill>
          <a:latin typeface="Gill Sans MT" panose="020B0502020104020203" pitchFamily="34" charset="0"/>
          <a:ea typeface="+mn-ea"/>
          <a:cs typeface="Arial" panose="020B0604020202020204" pitchFamily="34" charset="0"/>
        </a:defRPr>
      </a:lvl2pPr>
      <a:lvl3pPr marL="642938" indent="-128588" algn="l" defTabSz="514350" rtl="0" eaLnBrk="1" latinLnBrk="0" hangingPunct="1">
        <a:spcBef>
          <a:spcPct val="20000"/>
        </a:spcBef>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3pPr>
      <a:lvl4pPr marL="900113" indent="-128588" algn="l" defTabSz="514350" rtl="0" eaLnBrk="1" latinLnBrk="0" hangingPunct="1">
        <a:spcBef>
          <a:spcPct val="20000"/>
        </a:spcBef>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4pPr>
      <a:lvl5pPr marL="1157288" indent="-128588" algn="l" defTabSz="514350" rtl="0" eaLnBrk="1" latinLnBrk="0" hangingPunct="1">
        <a:spcBef>
          <a:spcPct val="20000"/>
        </a:spcBef>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676" y="274954"/>
            <a:ext cx="822864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533" tIns="49767" rIns="99533" bIns="49767"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676" y="1600776"/>
            <a:ext cx="8228649" cy="3407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000" tIns="49767" rIns="99533" bIns="4976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8034443" y="6282181"/>
            <a:ext cx="824359" cy="364206"/>
          </a:xfrm>
          <a:prstGeom prst="rect">
            <a:avLst/>
          </a:prstGeom>
        </p:spPr>
        <p:txBody>
          <a:bodyPr vert="horz" wrap="square" lIns="99533" tIns="49767" rIns="99533" bIns="49767" numCol="1" anchor="ctr" anchorCtr="0" compatLnSpc="1">
            <a:prstTxWarp prst="textNoShape">
              <a:avLst/>
            </a:prstTxWarp>
          </a:bodyPr>
          <a:lstStyle>
            <a:lvl1pPr algn="r" eaLnBrk="1" hangingPunct="1">
              <a:defRPr sz="1112" b="1" i="0">
                <a:solidFill>
                  <a:schemeClr val="tx2"/>
                </a:solidFill>
                <a:latin typeface="Montserrat SemiBold" charset="0"/>
                <a:ea typeface="Montserrat SemiBold" charset="0"/>
                <a:cs typeface="Montserrat SemiBold" charset="0"/>
              </a:defRPr>
            </a:lvl1pPr>
          </a:lstStyle>
          <a:p>
            <a:pPr>
              <a:defRPr/>
            </a:pPr>
            <a:fld id="{6DB44CF0-4EF2-47D2-A388-F989EDF16DC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Lst>
  <p:txStyles>
    <p:titleStyle>
      <a:lvl1pPr algn="l" defTabSz="425088" rtl="0" eaLnBrk="1" fontAlgn="base" hangingPunct="1">
        <a:spcBef>
          <a:spcPct val="0"/>
        </a:spcBef>
        <a:spcAft>
          <a:spcPct val="0"/>
        </a:spcAft>
        <a:defRPr sz="3422" b="1" kern="1200" spc="34">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algn="l" defTabSz="425088" rtl="0" eaLnBrk="1" fontAlgn="base" hangingPunct="1">
        <a:spcBef>
          <a:spcPct val="0"/>
        </a:spcBef>
        <a:spcAft>
          <a:spcPct val="0"/>
        </a:spcAft>
        <a:defRPr sz="3422" b="1">
          <a:solidFill>
            <a:schemeClr val="tx1"/>
          </a:solidFill>
          <a:latin typeface="Calibri" panose="020F0502020204030204" pitchFamily="34" charset="0"/>
          <a:ea typeface="Calibri" charset="0"/>
          <a:cs typeface="Calibri" panose="020F0502020204030204" pitchFamily="34" charset="0"/>
        </a:defRPr>
      </a:lvl2pPr>
      <a:lvl3pPr algn="l" defTabSz="425088" rtl="0" eaLnBrk="1" fontAlgn="base" hangingPunct="1">
        <a:spcBef>
          <a:spcPct val="0"/>
        </a:spcBef>
        <a:spcAft>
          <a:spcPct val="0"/>
        </a:spcAft>
        <a:defRPr sz="3422" b="1">
          <a:solidFill>
            <a:schemeClr val="tx1"/>
          </a:solidFill>
          <a:latin typeface="Calibri" panose="020F0502020204030204" pitchFamily="34" charset="0"/>
          <a:ea typeface="Calibri" charset="0"/>
          <a:cs typeface="Calibri" panose="020F0502020204030204" pitchFamily="34" charset="0"/>
        </a:defRPr>
      </a:lvl3pPr>
      <a:lvl4pPr algn="l" defTabSz="425088" rtl="0" eaLnBrk="1" fontAlgn="base" hangingPunct="1">
        <a:spcBef>
          <a:spcPct val="0"/>
        </a:spcBef>
        <a:spcAft>
          <a:spcPct val="0"/>
        </a:spcAft>
        <a:defRPr sz="3422" b="1">
          <a:solidFill>
            <a:schemeClr val="tx1"/>
          </a:solidFill>
          <a:latin typeface="Calibri" panose="020F0502020204030204" pitchFamily="34" charset="0"/>
          <a:ea typeface="Calibri" charset="0"/>
          <a:cs typeface="Calibri" panose="020F0502020204030204" pitchFamily="34" charset="0"/>
        </a:defRPr>
      </a:lvl4pPr>
      <a:lvl5pPr algn="l" defTabSz="425088" rtl="0" eaLnBrk="1" fontAlgn="base" hangingPunct="1">
        <a:spcBef>
          <a:spcPct val="0"/>
        </a:spcBef>
        <a:spcAft>
          <a:spcPct val="0"/>
        </a:spcAft>
        <a:defRPr sz="3422" b="1">
          <a:solidFill>
            <a:schemeClr val="tx1"/>
          </a:solidFill>
          <a:latin typeface="Calibri" panose="020F0502020204030204" pitchFamily="34" charset="0"/>
          <a:ea typeface="Calibri" charset="0"/>
          <a:cs typeface="Calibri" panose="020F0502020204030204" pitchFamily="34" charset="0"/>
        </a:defRPr>
      </a:lvl5pPr>
      <a:lvl6pPr marL="391135" algn="ctr" defTabSz="425088" rtl="0" eaLnBrk="1" fontAlgn="base" hangingPunct="1">
        <a:spcBef>
          <a:spcPct val="0"/>
        </a:spcBef>
        <a:spcAft>
          <a:spcPct val="0"/>
        </a:spcAft>
        <a:defRPr sz="4106">
          <a:solidFill>
            <a:schemeClr val="tx1"/>
          </a:solidFill>
          <a:latin typeface="Calibri" pitchFamily="34" charset="0"/>
        </a:defRPr>
      </a:lvl6pPr>
      <a:lvl7pPr marL="782269" algn="ctr" defTabSz="425088" rtl="0" eaLnBrk="1" fontAlgn="base" hangingPunct="1">
        <a:spcBef>
          <a:spcPct val="0"/>
        </a:spcBef>
        <a:spcAft>
          <a:spcPct val="0"/>
        </a:spcAft>
        <a:defRPr sz="4106">
          <a:solidFill>
            <a:schemeClr val="tx1"/>
          </a:solidFill>
          <a:latin typeface="Calibri" pitchFamily="34" charset="0"/>
        </a:defRPr>
      </a:lvl7pPr>
      <a:lvl8pPr marL="1173404" algn="ctr" defTabSz="425088" rtl="0" eaLnBrk="1" fontAlgn="base" hangingPunct="1">
        <a:spcBef>
          <a:spcPct val="0"/>
        </a:spcBef>
        <a:spcAft>
          <a:spcPct val="0"/>
        </a:spcAft>
        <a:defRPr sz="4106">
          <a:solidFill>
            <a:schemeClr val="tx1"/>
          </a:solidFill>
          <a:latin typeface="Calibri" pitchFamily="34" charset="0"/>
        </a:defRPr>
      </a:lvl8pPr>
      <a:lvl9pPr marL="1564538" algn="ctr" defTabSz="425088" rtl="0" eaLnBrk="1" fontAlgn="base" hangingPunct="1">
        <a:spcBef>
          <a:spcPct val="0"/>
        </a:spcBef>
        <a:spcAft>
          <a:spcPct val="0"/>
        </a:spcAft>
        <a:defRPr sz="4106">
          <a:solidFill>
            <a:schemeClr val="tx1"/>
          </a:solidFill>
          <a:latin typeface="Calibri" pitchFamily="34" charset="0"/>
        </a:defRPr>
      </a:lvl9pPr>
    </p:titleStyle>
    <p:bodyStyle>
      <a:lvl1pPr algn="l" defTabSz="425088" rtl="0" eaLnBrk="1" fontAlgn="base" hangingPunct="1">
        <a:spcBef>
          <a:spcPct val="20000"/>
        </a:spcBef>
        <a:spcAft>
          <a:spcPts val="118"/>
        </a:spcAft>
        <a:buFont typeface="Arial" panose="020B0604020202020204" pitchFamily="34" charset="0"/>
        <a:defRPr lang="en-US" altLang="en-US" sz="1711" kern="1200" spc="34" dirty="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91277" indent="-264831" algn="l" defTabSz="425088" rtl="0" eaLnBrk="1" fontAlgn="base" hangingPunct="1">
        <a:spcBef>
          <a:spcPct val="20000"/>
        </a:spcBef>
        <a:spcAft>
          <a:spcPts val="118"/>
        </a:spcAft>
        <a:buClr>
          <a:schemeClr val="accent1"/>
        </a:buClr>
        <a:buFont typeface="Arial" panose="020B0604020202020204" pitchFamily="34" charset="0"/>
        <a:buChar char="•"/>
        <a:defRPr lang="en-US" altLang="en-US" sz="3080" b="1" kern="1200" spc="34" dirty="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063398" indent="-211865" algn="l" defTabSz="425088" rtl="0" eaLnBrk="1" fontAlgn="base" hangingPunct="1">
        <a:spcBef>
          <a:spcPct val="20000"/>
        </a:spcBef>
        <a:spcAft>
          <a:spcPts val="118"/>
        </a:spcAft>
        <a:buClr>
          <a:schemeClr val="accent1"/>
        </a:buClr>
        <a:buFont typeface="Arial" panose="020B0604020202020204" pitchFamily="34" charset="0"/>
        <a:buChar char="•"/>
        <a:defRPr lang="en-US" altLang="en-US" sz="2738" kern="1200" spc="34" dirty="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489843" indent="-211865" algn="l" defTabSz="425088" rtl="0" eaLnBrk="1" fontAlgn="base" hangingPunct="1">
        <a:spcBef>
          <a:spcPct val="20000"/>
        </a:spcBef>
        <a:spcAft>
          <a:spcPts val="118"/>
        </a:spcAft>
        <a:buFont typeface="Arial" panose="020B0604020202020204" pitchFamily="34" charset="0"/>
        <a:buChar char="–"/>
        <a:defRPr lang="en-US" altLang="en-US" sz="2395" kern="1200" spc="34" dirty="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703065" algn="l" defTabSz="425088" rtl="0" eaLnBrk="1" fontAlgn="base" hangingPunct="1">
        <a:spcBef>
          <a:spcPct val="20000"/>
        </a:spcBef>
        <a:spcAft>
          <a:spcPts val="118"/>
        </a:spcAft>
        <a:buFont typeface="Arial" panose="020B0604020202020204" pitchFamily="34" charset="0"/>
        <a:defRPr lang="en-US" altLang="en-US" sz="2395" kern="1200" spc="34" dirty="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341635" indent="-212876" algn="l" defTabSz="425752" rtl="0" eaLnBrk="1" latinLnBrk="0" hangingPunct="1">
        <a:spcBef>
          <a:spcPct val="20000"/>
        </a:spcBef>
        <a:buFont typeface="Arial"/>
        <a:buChar char="•"/>
        <a:defRPr sz="1882" kern="1200">
          <a:solidFill>
            <a:schemeClr val="tx1"/>
          </a:solidFill>
          <a:latin typeface="+mn-lt"/>
          <a:ea typeface="+mn-ea"/>
          <a:cs typeface="+mn-cs"/>
        </a:defRPr>
      </a:lvl6pPr>
      <a:lvl7pPr marL="2767387" indent="-212876" algn="l" defTabSz="425752" rtl="0" eaLnBrk="1" latinLnBrk="0" hangingPunct="1">
        <a:spcBef>
          <a:spcPct val="20000"/>
        </a:spcBef>
        <a:buFont typeface="Arial"/>
        <a:buChar char="•"/>
        <a:defRPr sz="1882" kern="1200">
          <a:solidFill>
            <a:schemeClr val="tx1"/>
          </a:solidFill>
          <a:latin typeface="+mn-lt"/>
          <a:ea typeface="+mn-ea"/>
          <a:cs typeface="+mn-cs"/>
        </a:defRPr>
      </a:lvl7pPr>
      <a:lvl8pPr marL="3193139" indent="-212876" algn="l" defTabSz="425752" rtl="0" eaLnBrk="1" latinLnBrk="0" hangingPunct="1">
        <a:spcBef>
          <a:spcPct val="20000"/>
        </a:spcBef>
        <a:buFont typeface="Arial"/>
        <a:buChar char="•"/>
        <a:defRPr sz="1882" kern="1200">
          <a:solidFill>
            <a:schemeClr val="tx1"/>
          </a:solidFill>
          <a:latin typeface="+mn-lt"/>
          <a:ea typeface="+mn-ea"/>
          <a:cs typeface="+mn-cs"/>
        </a:defRPr>
      </a:lvl8pPr>
      <a:lvl9pPr marL="3618891" indent="-212876" algn="l" defTabSz="425752" rtl="0" eaLnBrk="1" latinLnBrk="0" hangingPunct="1">
        <a:spcBef>
          <a:spcPct val="20000"/>
        </a:spcBef>
        <a:buFont typeface="Arial"/>
        <a:buChar char="•"/>
        <a:defRPr sz="1882" kern="1200">
          <a:solidFill>
            <a:schemeClr val="tx1"/>
          </a:solidFill>
          <a:latin typeface="+mn-lt"/>
          <a:ea typeface="+mn-ea"/>
          <a:cs typeface="+mn-cs"/>
        </a:defRPr>
      </a:lvl9pPr>
    </p:bodyStyle>
    <p:otherStyle>
      <a:defPPr>
        <a:defRPr lang="en-US"/>
      </a:defPPr>
      <a:lvl1pPr marL="0" algn="l" defTabSz="425752" rtl="0" eaLnBrk="1" latinLnBrk="0" hangingPunct="1">
        <a:defRPr sz="1711" kern="1200">
          <a:solidFill>
            <a:schemeClr val="tx1"/>
          </a:solidFill>
          <a:latin typeface="+mn-lt"/>
          <a:ea typeface="+mn-ea"/>
          <a:cs typeface="+mn-cs"/>
        </a:defRPr>
      </a:lvl1pPr>
      <a:lvl2pPr marL="425752" algn="l" defTabSz="425752" rtl="0" eaLnBrk="1" latinLnBrk="0" hangingPunct="1">
        <a:defRPr sz="1711" kern="1200">
          <a:solidFill>
            <a:schemeClr val="tx1"/>
          </a:solidFill>
          <a:latin typeface="+mn-lt"/>
          <a:ea typeface="+mn-ea"/>
          <a:cs typeface="+mn-cs"/>
        </a:defRPr>
      </a:lvl2pPr>
      <a:lvl3pPr marL="851504" algn="l" defTabSz="425752" rtl="0" eaLnBrk="1" latinLnBrk="0" hangingPunct="1">
        <a:defRPr sz="1711" kern="1200">
          <a:solidFill>
            <a:schemeClr val="tx1"/>
          </a:solidFill>
          <a:latin typeface="+mn-lt"/>
          <a:ea typeface="+mn-ea"/>
          <a:cs typeface="+mn-cs"/>
        </a:defRPr>
      </a:lvl3pPr>
      <a:lvl4pPr marL="1277256" algn="l" defTabSz="425752" rtl="0" eaLnBrk="1" latinLnBrk="0" hangingPunct="1">
        <a:defRPr sz="1711" kern="1200">
          <a:solidFill>
            <a:schemeClr val="tx1"/>
          </a:solidFill>
          <a:latin typeface="+mn-lt"/>
          <a:ea typeface="+mn-ea"/>
          <a:cs typeface="+mn-cs"/>
        </a:defRPr>
      </a:lvl4pPr>
      <a:lvl5pPr marL="1703007" algn="l" defTabSz="425752" rtl="0" eaLnBrk="1" latinLnBrk="0" hangingPunct="1">
        <a:defRPr sz="1711" kern="1200">
          <a:solidFill>
            <a:schemeClr val="tx1"/>
          </a:solidFill>
          <a:latin typeface="+mn-lt"/>
          <a:ea typeface="+mn-ea"/>
          <a:cs typeface="+mn-cs"/>
        </a:defRPr>
      </a:lvl5pPr>
      <a:lvl6pPr marL="2128759" algn="l" defTabSz="425752" rtl="0" eaLnBrk="1" latinLnBrk="0" hangingPunct="1">
        <a:defRPr sz="1711" kern="1200">
          <a:solidFill>
            <a:schemeClr val="tx1"/>
          </a:solidFill>
          <a:latin typeface="+mn-lt"/>
          <a:ea typeface="+mn-ea"/>
          <a:cs typeface="+mn-cs"/>
        </a:defRPr>
      </a:lvl6pPr>
      <a:lvl7pPr marL="2554511" algn="l" defTabSz="425752" rtl="0" eaLnBrk="1" latinLnBrk="0" hangingPunct="1">
        <a:defRPr sz="1711" kern="1200">
          <a:solidFill>
            <a:schemeClr val="tx1"/>
          </a:solidFill>
          <a:latin typeface="+mn-lt"/>
          <a:ea typeface="+mn-ea"/>
          <a:cs typeface="+mn-cs"/>
        </a:defRPr>
      </a:lvl7pPr>
      <a:lvl8pPr marL="2980263" algn="l" defTabSz="425752" rtl="0" eaLnBrk="1" latinLnBrk="0" hangingPunct="1">
        <a:defRPr sz="1711" kern="1200">
          <a:solidFill>
            <a:schemeClr val="tx1"/>
          </a:solidFill>
          <a:latin typeface="+mn-lt"/>
          <a:ea typeface="+mn-ea"/>
          <a:cs typeface="+mn-cs"/>
        </a:defRPr>
      </a:lvl8pPr>
      <a:lvl9pPr marL="3406015" algn="l" defTabSz="425752" rtl="0" eaLnBrk="1" latinLnBrk="0" hangingPunct="1">
        <a:defRPr sz="171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26"/>
          <p:cNvSpPr txBox="1">
            <a:spLocks noGrp="1"/>
          </p:cNvSpPr>
          <p:nvPr>
            <p:ph type="body" idx="1"/>
          </p:nvPr>
        </p:nvSpPr>
        <p:spPr>
          <a:xfrm>
            <a:off x="457200" y="1600201"/>
            <a:ext cx="8229600" cy="45259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 name="Google Shape;8;p26"/>
          <p:cNvSpPr txBox="1">
            <a:spLocks noGrp="1"/>
          </p:cNvSpPr>
          <p:nvPr>
            <p:ph type="dt" idx="10"/>
          </p:nvPr>
        </p:nvSpPr>
        <p:spPr>
          <a:xfrm>
            <a:off x="457200" y="6356351"/>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Verdana"/>
              <a:buNone/>
              <a:defRPr sz="900" b="0" i="0" u="none" strike="noStrike" cap="none">
                <a:solidFill>
                  <a:srgbClr val="888888"/>
                </a:solidFill>
                <a:latin typeface="Verdana"/>
                <a:ea typeface="Verdana"/>
                <a:cs typeface="Verdana"/>
                <a:sym typeface="Verdana"/>
              </a:defRPr>
            </a:lvl1pPr>
            <a:lvl2pPr marR="0" lvl="1" algn="l" rtl="0">
              <a:spcBef>
                <a:spcPts val="0"/>
              </a:spcBef>
              <a:spcAft>
                <a:spcPts val="0"/>
              </a:spcAft>
              <a:buClr>
                <a:schemeClr val="dk1"/>
              </a:buClr>
              <a:buSzPts val="1400"/>
              <a:buFont typeface="Verdana"/>
              <a:buNone/>
              <a:defRPr sz="1350" b="0" i="0" u="none" strike="noStrike" cap="none">
                <a:solidFill>
                  <a:schemeClr val="dk1"/>
                </a:solidFill>
                <a:latin typeface="Verdana"/>
                <a:ea typeface="Verdana"/>
                <a:cs typeface="Verdana"/>
                <a:sym typeface="Verdana"/>
              </a:defRPr>
            </a:lvl2pPr>
            <a:lvl3pPr marR="0" lvl="2" algn="l" rtl="0">
              <a:spcBef>
                <a:spcPts val="0"/>
              </a:spcBef>
              <a:spcAft>
                <a:spcPts val="0"/>
              </a:spcAft>
              <a:buClr>
                <a:schemeClr val="dk1"/>
              </a:buClr>
              <a:buSzPts val="1400"/>
              <a:buFont typeface="Verdana"/>
              <a:buNone/>
              <a:defRPr sz="1350" b="0" i="0" u="none" strike="noStrike" cap="none">
                <a:solidFill>
                  <a:schemeClr val="dk1"/>
                </a:solidFill>
                <a:latin typeface="Verdana"/>
                <a:ea typeface="Verdana"/>
                <a:cs typeface="Verdana"/>
                <a:sym typeface="Verdana"/>
              </a:defRPr>
            </a:lvl3pPr>
            <a:lvl4pPr marR="0" lvl="3" algn="l" rtl="0">
              <a:spcBef>
                <a:spcPts val="0"/>
              </a:spcBef>
              <a:spcAft>
                <a:spcPts val="0"/>
              </a:spcAft>
              <a:buClr>
                <a:schemeClr val="dk1"/>
              </a:buClr>
              <a:buSzPts val="1400"/>
              <a:buFont typeface="Verdana"/>
              <a:buNone/>
              <a:defRPr sz="1350" b="0" i="0" u="none" strike="noStrike" cap="none">
                <a:solidFill>
                  <a:schemeClr val="dk1"/>
                </a:solidFill>
                <a:latin typeface="Verdana"/>
                <a:ea typeface="Verdana"/>
                <a:cs typeface="Verdana"/>
                <a:sym typeface="Verdana"/>
              </a:defRPr>
            </a:lvl4pPr>
            <a:lvl5pPr marR="0" lvl="4" algn="l" rtl="0">
              <a:spcBef>
                <a:spcPts val="0"/>
              </a:spcBef>
              <a:spcAft>
                <a:spcPts val="0"/>
              </a:spcAft>
              <a:buClr>
                <a:schemeClr val="dk1"/>
              </a:buClr>
              <a:buSzPts val="1400"/>
              <a:buFont typeface="Verdana"/>
              <a:buNone/>
              <a:defRPr sz="1350" b="0" i="0" u="none" strike="noStrike" cap="none">
                <a:solidFill>
                  <a:schemeClr val="dk1"/>
                </a:solidFill>
                <a:latin typeface="Verdana"/>
                <a:ea typeface="Verdana"/>
                <a:cs typeface="Verdana"/>
                <a:sym typeface="Verdana"/>
              </a:defRPr>
            </a:lvl5pPr>
            <a:lvl6pPr marR="0" lvl="5" algn="l" rtl="0">
              <a:spcBef>
                <a:spcPts val="0"/>
              </a:spcBef>
              <a:spcAft>
                <a:spcPts val="0"/>
              </a:spcAft>
              <a:buClr>
                <a:schemeClr val="dk1"/>
              </a:buClr>
              <a:buSzPts val="1400"/>
              <a:buFont typeface="Verdana"/>
              <a:buNone/>
              <a:defRPr sz="1350" b="0" i="0" u="none" strike="noStrike" cap="none">
                <a:solidFill>
                  <a:schemeClr val="dk1"/>
                </a:solidFill>
                <a:latin typeface="Verdana"/>
                <a:ea typeface="Verdana"/>
                <a:cs typeface="Verdana"/>
                <a:sym typeface="Verdana"/>
              </a:defRPr>
            </a:lvl6pPr>
            <a:lvl7pPr marR="0" lvl="6" algn="l" rtl="0">
              <a:spcBef>
                <a:spcPts val="0"/>
              </a:spcBef>
              <a:spcAft>
                <a:spcPts val="0"/>
              </a:spcAft>
              <a:buClr>
                <a:schemeClr val="dk1"/>
              </a:buClr>
              <a:buSzPts val="1400"/>
              <a:buFont typeface="Verdana"/>
              <a:buNone/>
              <a:defRPr sz="1350" b="0" i="0" u="none" strike="noStrike" cap="none">
                <a:solidFill>
                  <a:schemeClr val="dk1"/>
                </a:solidFill>
                <a:latin typeface="Verdana"/>
                <a:ea typeface="Verdana"/>
                <a:cs typeface="Verdana"/>
                <a:sym typeface="Verdana"/>
              </a:defRPr>
            </a:lvl7pPr>
            <a:lvl8pPr marR="0" lvl="7" algn="l" rtl="0">
              <a:spcBef>
                <a:spcPts val="0"/>
              </a:spcBef>
              <a:spcAft>
                <a:spcPts val="0"/>
              </a:spcAft>
              <a:buClr>
                <a:schemeClr val="dk1"/>
              </a:buClr>
              <a:buSzPts val="1400"/>
              <a:buFont typeface="Verdana"/>
              <a:buNone/>
              <a:defRPr sz="1350" b="0" i="0" u="none" strike="noStrike" cap="none">
                <a:solidFill>
                  <a:schemeClr val="dk1"/>
                </a:solidFill>
                <a:latin typeface="Verdana"/>
                <a:ea typeface="Verdana"/>
                <a:cs typeface="Verdana"/>
                <a:sym typeface="Verdana"/>
              </a:defRPr>
            </a:lvl8pPr>
            <a:lvl9pPr marR="0" lvl="8" algn="l" rtl="0">
              <a:spcBef>
                <a:spcPts val="0"/>
              </a:spcBef>
              <a:spcAft>
                <a:spcPts val="0"/>
              </a:spcAft>
              <a:buClr>
                <a:schemeClr val="dk1"/>
              </a:buClr>
              <a:buSzPts val="1400"/>
              <a:buFont typeface="Verdana"/>
              <a:buNone/>
              <a:defRPr sz="1350" b="0" i="0" u="none" strike="noStrike" cap="none">
                <a:solidFill>
                  <a:schemeClr val="dk1"/>
                </a:solidFill>
                <a:latin typeface="Verdana"/>
                <a:ea typeface="Verdana"/>
                <a:cs typeface="Verdana"/>
                <a:sym typeface="Verdana"/>
              </a:defRPr>
            </a:lvl9pPr>
          </a:lstStyle>
          <a:p>
            <a:endParaRPr/>
          </a:p>
        </p:txBody>
      </p:sp>
      <p:sp>
        <p:nvSpPr>
          <p:cNvPr id="9" name="Google Shape;9;p26"/>
          <p:cNvSpPr txBox="1">
            <a:spLocks noGrp="1"/>
          </p:cNvSpPr>
          <p:nvPr>
            <p:ph type="ftr" idx="11"/>
          </p:nvPr>
        </p:nvSpPr>
        <p:spPr>
          <a:xfrm>
            <a:off x="3124200" y="6356351"/>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400"/>
              <a:buFont typeface="Verdana"/>
              <a:buNone/>
              <a:defRPr sz="900" b="0" i="0" u="none" strike="noStrike" cap="none">
                <a:solidFill>
                  <a:srgbClr val="888888"/>
                </a:solidFill>
                <a:latin typeface="Verdana"/>
                <a:ea typeface="Verdana"/>
                <a:cs typeface="Verdana"/>
                <a:sym typeface="Verdana"/>
              </a:defRPr>
            </a:lvl1pPr>
            <a:lvl2pPr marR="0" lvl="1" algn="l" rtl="0">
              <a:spcBef>
                <a:spcPts val="0"/>
              </a:spcBef>
              <a:spcAft>
                <a:spcPts val="0"/>
              </a:spcAft>
              <a:buClr>
                <a:schemeClr val="dk1"/>
              </a:buClr>
              <a:buSzPts val="1400"/>
              <a:buFont typeface="Verdana"/>
              <a:buNone/>
              <a:defRPr sz="1350" b="0" i="0" u="none" strike="noStrike" cap="none">
                <a:solidFill>
                  <a:schemeClr val="dk1"/>
                </a:solidFill>
                <a:latin typeface="Verdana"/>
                <a:ea typeface="Verdana"/>
                <a:cs typeface="Verdana"/>
                <a:sym typeface="Verdana"/>
              </a:defRPr>
            </a:lvl2pPr>
            <a:lvl3pPr marR="0" lvl="2" algn="l" rtl="0">
              <a:spcBef>
                <a:spcPts val="0"/>
              </a:spcBef>
              <a:spcAft>
                <a:spcPts val="0"/>
              </a:spcAft>
              <a:buClr>
                <a:schemeClr val="dk1"/>
              </a:buClr>
              <a:buSzPts val="1400"/>
              <a:buFont typeface="Verdana"/>
              <a:buNone/>
              <a:defRPr sz="1350" b="0" i="0" u="none" strike="noStrike" cap="none">
                <a:solidFill>
                  <a:schemeClr val="dk1"/>
                </a:solidFill>
                <a:latin typeface="Verdana"/>
                <a:ea typeface="Verdana"/>
                <a:cs typeface="Verdana"/>
                <a:sym typeface="Verdana"/>
              </a:defRPr>
            </a:lvl3pPr>
            <a:lvl4pPr marR="0" lvl="3" algn="l" rtl="0">
              <a:spcBef>
                <a:spcPts val="0"/>
              </a:spcBef>
              <a:spcAft>
                <a:spcPts val="0"/>
              </a:spcAft>
              <a:buClr>
                <a:schemeClr val="dk1"/>
              </a:buClr>
              <a:buSzPts val="1400"/>
              <a:buFont typeface="Verdana"/>
              <a:buNone/>
              <a:defRPr sz="1350" b="0" i="0" u="none" strike="noStrike" cap="none">
                <a:solidFill>
                  <a:schemeClr val="dk1"/>
                </a:solidFill>
                <a:latin typeface="Verdana"/>
                <a:ea typeface="Verdana"/>
                <a:cs typeface="Verdana"/>
                <a:sym typeface="Verdana"/>
              </a:defRPr>
            </a:lvl4pPr>
            <a:lvl5pPr marR="0" lvl="4" algn="l" rtl="0">
              <a:spcBef>
                <a:spcPts val="0"/>
              </a:spcBef>
              <a:spcAft>
                <a:spcPts val="0"/>
              </a:spcAft>
              <a:buClr>
                <a:schemeClr val="dk1"/>
              </a:buClr>
              <a:buSzPts val="1400"/>
              <a:buFont typeface="Verdana"/>
              <a:buNone/>
              <a:defRPr sz="1350" b="0" i="0" u="none" strike="noStrike" cap="none">
                <a:solidFill>
                  <a:schemeClr val="dk1"/>
                </a:solidFill>
                <a:latin typeface="Verdana"/>
                <a:ea typeface="Verdana"/>
                <a:cs typeface="Verdana"/>
                <a:sym typeface="Verdana"/>
              </a:defRPr>
            </a:lvl5pPr>
            <a:lvl6pPr marR="0" lvl="5" algn="l" rtl="0">
              <a:spcBef>
                <a:spcPts val="0"/>
              </a:spcBef>
              <a:spcAft>
                <a:spcPts val="0"/>
              </a:spcAft>
              <a:buClr>
                <a:schemeClr val="dk1"/>
              </a:buClr>
              <a:buSzPts val="1400"/>
              <a:buFont typeface="Verdana"/>
              <a:buNone/>
              <a:defRPr sz="1350" b="0" i="0" u="none" strike="noStrike" cap="none">
                <a:solidFill>
                  <a:schemeClr val="dk1"/>
                </a:solidFill>
                <a:latin typeface="Verdana"/>
                <a:ea typeface="Verdana"/>
                <a:cs typeface="Verdana"/>
                <a:sym typeface="Verdana"/>
              </a:defRPr>
            </a:lvl6pPr>
            <a:lvl7pPr marR="0" lvl="6" algn="l" rtl="0">
              <a:spcBef>
                <a:spcPts val="0"/>
              </a:spcBef>
              <a:spcAft>
                <a:spcPts val="0"/>
              </a:spcAft>
              <a:buClr>
                <a:schemeClr val="dk1"/>
              </a:buClr>
              <a:buSzPts val="1400"/>
              <a:buFont typeface="Verdana"/>
              <a:buNone/>
              <a:defRPr sz="1350" b="0" i="0" u="none" strike="noStrike" cap="none">
                <a:solidFill>
                  <a:schemeClr val="dk1"/>
                </a:solidFill>
                <a:latin typeface="Verdana"/>
                <a:ea typeface="Verdana"/>
                <a:cs typeface="Verdana"/>
                <a:sym typeface="Verdana"/>
              </a:defRPr>
            </a:lvl7pPr>
            <a:lvl8pPr marR="0" lvl="7" algn="l" rtl="0">
              <a:spcBef>
                <a:spcPts val="0"/>
              </a:spcBef>
              <a:spcAft>
                <a:spcPts val="0"/>
              </a:spcAft>
              <a:buClr>
                <a:schemeClr val="dk1"/>
              </a:buClr>
              <a:buSzPts val="1400"/>
              <a:buFont typeface="Verdana"/>
              <a:buNone/>
              <a:defRPr sz="1350" b="0" i="0" u="none" strike="noStrike" cap="none">
                <a:solidFill>
                  <a:schemeClr val="dk1"/>
                </a:solidFill>
                <a:latin typeface="Verdana"/>
                <a:ea typeface="Verdana"/>
                <a:cs typeface="Verdana"/>
                <a:sym typeface="Verdana"/>
              </a:defRPr>
            </a:lvl8pPr>
            <a:lvl9pPr marR="0" lvl="8" algn="l" rtl="0">
              <a:spcBef>
                <a:spcPts val="0"/>
              </a:spcBef>
              <a:spcAft>
                <a:spcPts val="0"/>
              </a:spcAft>
              <a:buClr>
                <a:schemeClr val="dk1"/>
              </a:buClr>
              <a:buSzPts val="1400"/>
              <a:buFont typeface="Verdana"/>
              <a:buNone/>
              <a:defRPr sz="1350" b="0" i="0" u="none" strike="noStrike" cap="none">
                <a:solidFill>
                  <a:schemeClr val="dk1"/>
                </a:solidFill>
                <a:latin typeface="Verdana"/>
                <a:ea typeface="Verdana"/>
                <a:cs typeface="Verdana"/>
                <a:sym typeface="Verdana"/>
              </a:defRPr>
            </a:lvl9pPr>
          </a:lstStyle>
          <a:p>
            <a:endParaRPr/>
          </a:p>
        </p:txBody>
      </p:sp>
      <p:sp>
        <p:nvSpPr>
          <p:cNvPr id="10" name="Google Shape;10;p26"/>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1pPr>
            <a:lvl2pPr marL="0" marR="0" lvl="1" indent="0" algn="r" rtl="0">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2pPr>
            <a:lvl3pPr marL="0" marR="0" lvl="2" indent="0" algn="r" rtl="0">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3pPr>
            <a:lvl4pPr marL="0" marR="0" lvl="3" indent="0" algn="r" rtl="0">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4pPr>
            <a:lvl5pPr marL="0" marR="0" lvl="4" indent="0" algn="r" rtl="0">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5pPr>
            <a:lvl6pPr marL="0" marR="0" lvl="5" indent="0" algn="r" rtl="0">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6pPr>
            <a:lvl7pPr marL="0" marR="0" lvl="6" indent="0" algn="r" rtl="0">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7pPr>
            <a:lvl8pPr marL="0" marR="0" lvl="7" indent="0" algn="r" rtl="0">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8pPr>
            <a:lvl9pPr marL="0" marR="0" lvl="8" indent="0" algn="r" rtl="0">
              <a:spcBef>
                <a:spcPts val="0"/>
              </a:spcBef>
              <a:spcAft>
                <a:spcPts val="0"/>
              </a:spcAft>
              <a:buClr>
                <a:srgbClr val="888888"/>
              </a:buClr>
              <a:buSzPts val="1200"/>
              <a:buFont typeface="Verdana"/>
              <a:buNone/>
              <a:defRPr sz="9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156"/>
        <p:cNvGrpSpPr/>
        <p:nvPr/>
      </p:nvGrpSpPr>
      <p:grpSpPr>
        <a:xfrm>
          <a:off x="0" y="0"/>
          <a:ext cx="0" cy="0"/>
          <a:chOff x="0" y="0"/>
          <a:chExt cx="0" cy="0"/>
        </a:xfrm>
      </p:grpSpPr>
      <p:sp>
        <p:nvSpPr>
          <p:cNvPr id="157" name="Google Shape;157;g283e4625818_7_0"/>
          <p:cNvSpPr txBox="1">
            <a:spLocks noGrp="1"/>
          </p:cNvSpPr>
          <p:nvPr>
            <p:ph type="title"/>
          </p:nvPr>
        </p:nvSpPr>
        <p:spPr>
          <a:xfrm>
            <a:off x="685346" y="609600"/>
            <a:ext cx="7765322" cy="970450"/>
          </a:xfrm>
          <a:prstGeom prst="rect">
            <a:avLst/>
          </a:prstGeom>
          <a:noFill/>
          <a:ln>
            <a:noFill/>
          </a:ln>
          <a:effectLst>
            <a:outerShdw blurRad="25400">
              <a:srgbClr val="000000">
                <a:alpha val="45490"/>
              </a:srgbClr>
            </a:outerShdw>
          </a:effectLst>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lt2"/>
              </a:buClr>
              <a:buSzPts val="4000"/>
              <a:buFont typeface="Calibri"/>
              <a:buNone/>
              <a:defRPr sz="4000" b="0" i="0" u="none" strike="noStrike" cap="none">
                <a:solidFill>
                  <a:schemeClr val="lt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158" name="Google Shape;158;g283e4625818_7_0"/>
          <p:cNvSpPr txBox="1">
            <a:spLocks noGrp="1"/>
          </p:cNvSpPr>
          <p:nvPr>
            <p:ph type="body" idx="1"/>
          </p:nvPr>
        </p:nvSpPr>
        <p:spPr>
          <a:xfrm>
            <a:off x="685346" y="1732450"/>
            <a:ext cx="7765322" cy="4058751"/>
          </a:xfrm>
          <a:prstGeom prst="rect">
            <a:avLst/>
          </a:prstGeom>
          <a:noFill/>
          <a:ln>
            <a:noFill/>
          </a:ln>
          <a:effectLst>
            <a:outerShdw blurRad="25400">
              <a:srgbClr val="000000">
                <a:alpha val="45490"/>
              </a:srgbClr>
            </a:outerShdw>
          </a:effectLst>
        </p:spPr>
        <p:txBody>
          <a:bodyPr spcFirstLastPara="1" wrap="square" lIns="91425" tIns="45700" rIns="91425" bIns="45700" anchor="t" anchorCtr="0">
            <a:normAutofit/>
          </a:bodyPr>
          <a:lstStyle>
            <a:lvl1pPr marL="457200" marR="0" lvl="0" indent="-317500" algn="l" rtl="0">
              <a:lnSpc>
                <a:spcPct val="100000"/>
              </a:lnSpc>
              <a:spcBef>
                <a:spcPts val="400"/>
              </a:spcBef>
              <a:spcAft>
                <a:spcPts val="0"/>
              </a:spcAft>
              <a:buClr>
                <a:schemeClr val="lt2"/>
              </a:buClr>
              <a:buSzPts val="1400"/>
              <a:buFont typeface="Noto Sans Symbols"/>
              <a:buChar char="◈"/>
              <a:defRPr sz="2000" b="0" i="0" u="none" strike="noStrike" cap="none">
                <a:solidFill>
                  <a:schemeClr val="lt2"/>
                </a:solidFill>
                <a:latin typeface="Calibri"/>
                <a:ea typeface="Calibri"/>
                <a:cs typeface="Calibri"/>
                <a:sym typeface="Calibri"/>
              </a:defRPr>
            </a:lvl1pPr>
            <a:lvl2pPr marL="914400" marR="0" lvl="1" indent="-308610" algn="l" rtl="0">
              <a:lnSpc>
                <a:spcPct val="100000"/>
              </a:lnSpc>
              <a:spcBef>
                <a:spcPts val="600"/>
              </a:spcBef>
              <a:spcAft>
                <a:spcPts val="0"/>
              </a:spcAft>
              <a:buClr>
                <a:schemeClr val="lt2"/>
              </a:buClr>
              <a:buSzPts val="1260"/>
              <a:buFont typeface="Noto Sans Symbols"/>
              <a:buChar char="🞚"/>
              <a:defRPr sz="1800" b="0" i="0" u="none" strike="noStrike" cap="none">
                <a:solidFill>
                  <a:schemeClr val="lt2"/>
                </a:solidFill>
                <a:latin typeface="Calibri"/>
                <a:ea typeface="Calibri"/>
                <a:cs typeface="Calibri"/>
                <a:sym typeface="Calibri"/>
              </a:defRPr>
            </a:lvl2pPr>
            <a:lvl3pPr marL="1371600" marR="0" lvl="2" indent="-299719" algn="l" rtl="0">
              <a:lnSpc>
                <a:spcPct val="100000"/>
              </a:lnSpc>
              <a:spcBef>
                <a:spcPts val="600"/>
              </a:spcBef>
              <a:spcAft>
                <a:spcPts val="0"/>
              </a:spcAft>
              <a:buClr>
                <a:schemeClr val="lt2"/>
              </a:buClr>
              <a:buSzPts val="1120"/>
              <a:buFont typeface="Noto Sans Symbols"/>
              <a:buChar char="◈"/>
              <a:defRPr sz="1600" b="0" i="0" u="none" strike="noStrike" cap="none">
                <a:solidFill>
                  <a:schemeClr val="lt2"/>
                </a:solidFill>
                <a:latin typeface="Calibri"/>
                <a:ea typeface="Calibri"/>
                <a:cs typeface="Calibri"/>
                <a:sym typeface="Calibri"/>
              </a:defRPr>
            </a:lvl3pPr>
            <a:lvl4pPr marL="1828800" marR="0" lvl="3" indent="-290830" algn="l" rtl="0">
              <a:lnSpc>
                <a:spcPct val="100000"/>
              </a:lnSpc>
              <a:spcBef>
                <a:spcPts val="600"/>
              </a:spcBef>
              <a:spcAft>
                <a:spcPts val="0"/>
              </a:spcAft>
              <a:buClr>
                <a:schemeClr val="lt2"/>
              </a:buClr>
              <a:buSzPts val="980"/>
              <a:buFont typeface="Noto Sans Symbols"/>
              <a:buChar char="🞚"/>
              <a:defRPr sz="1400" b="0" i="0" u="none" strike="noStrike" cap="none">
                <a:solidFill>
                  <a:schemeClr val="lt2"/>
                </a:solidFill>
                <a:latin typeface="Calibri"/>
                <a:ea typeface="Calibri"/>
                <a:cs typeface="Calibri"/>
                <a:sym typeface="Calibri"/>
              </a:defRPr>
            </a:lvl4pPr>
            <a:lvl5pPr marL="2286000" marR="0" lvl="4" indent="-290829" algn="l" rtl="0">
              <a:lnSpc>
                <a:spcPct val="100000"/>
              </a:lnSpc>
              <a:spcBef>
                <a:spcPts val="600"/>
              </a:spcBef>
              <a:spcAft>
                <a:spcPts val="0"/>
              </a:spcAft>
              <a:buClr>
                <a:schemeClr val="lt2"/>
              </a:buClr>
              <a:buSzPts val="980"/>
              <a:buFont typeface="Noto Sans Symbols"/>
              <a:buChar char="◈"/>
              <a:defRPr sz="1400" b="0" i="0" u="none" strike="noStrike" cap="none">
                <a:solidFill>
                  <a:schemeClr val="lt2"/>
                </a:solidFill>
                <a:latin typeface="Calibri"/>
                <a:ea typeface="Calibri"/>
                <a:cs typeface="Calibri"/>
                <a:sym typeface="Calibri"/>
              </a:defRPr>
            </a:lvl5pPr>
            <a:lvl6pPr marL="2743200" marR="0" lvl="5" indent="-290829" algn="l" rtl="0">
              <a:lnSpc>
                <a:spcPct val="100000"/>
              </a:lnSpc>
              <a:spcBef>
                <a:spcPts val="600"/>
              </a:spcBef>
              <a:spcAft>
                <a:spcPts val="0"/>
              </a:spcAft>
              <a:buClr>
                <a:schemeClr val="lt2"/>
              </a:buClr>
              <a:buSzPts val="980"/>
              <a:buFont typeface="Noto Sans Symbols"/>
              <a:buChar char="◈"/>
              <a:defRPr sz="1400" b="0" i="0" u="none" strike="noStrike" cap="none">
                <a:solidFill>
                  <a:schemeClr val="lt2"/>
                </a:solidFill>
                <a:latin typeface="Calibri"/>
                <a:ea typeface="Calibri"/>
                <a:cs typeface="Calibri"/>
                <a:sym typeface="Calibri"/>
              </a:defRPr>
            </a:lvl6pPr>
            <a:lvl7pPr marL="3200400" marR="0" lvl="6" indent="-290829" algn="l" rtl="0">
              <a:lnSpc>
                <a:spcPct val="100000"/>
              </a:lnSpc>
              <a:spcBef>
                <a:spcPts val="600"/>
              </a:spcBef>
              <a:spcAft>
                <a:spcPts val="0"/>
              </a:spcAft>
              <a:buClr>
                <a:schemeClr val="lt2"/>
              </a:buClr>
              <a:buSzPts val="980"/>
              <a:buFont typeface="Noto Sans Symbols"/>
              <a:buChar char="◈"/>
              <a:defRPr sz="1400" b="0" i="0" u="none" strike="noStrike" cap="none">
                <a:solidFill>
                  <a:schemeClr val="lt2"/>
                </a:solidFill>
                <a:latin typeface="Calibri"/>
                <a:ea typeface="Calibri"/>
                <a:cs typeface="Calibri"/>
                <a:sym typeface="Calibri"/>
              </a:defRPr>
            </a:lvl7pPr>
            <a:lvl8pPr marL="3657600" marR="0" lvl="7" indent="-290829" algn="l" rtl="0">
              <a:lnSpc>
                <a:spcPct val="100000"/>
              </a:lnSpc>
              <a:spcBef>
                <a:spcPts val="600"/>
              </a:spcBef>
              <a:spcAft>
                <a:spcPts val="0"/>
              </a:spcAft>
              <a:buClr>
                <a:schemeClr val="lt2"/>
              </a:buClr>
              <a:buSzPts val="980"/>
              <a:buFont typeface="Noto Sans Symbols"/>
              <a:buChar char="◈"/>
              <a:defRPr sz="1400" b="0" i="0" u="none" strike="noStrike" cap="none">
                <a:solidFill>
                  <a:schemeClr val="lt2"/>
                </a:solidFill>
                <a:latin typeface="Calibri"/>
                <a:ea typeface="Calibri"/>
                <a:cs typeface="Calibri"/>
                <a:sym typeface="Calibri"/>
              </a:defRPr>
            </a:lvl8pPr>
            <a:lvl9pPr marL="4114800" marR="0" lvl="8" indent="-290829" algn="l" rtl="0">
              <a:lnSpc>
                <a:spcPct val="100000"/>
              </a:lnSpc>
              <a:spcBef>
                <a:spcPts val="600"/>
              </a:spcBef>
              <a:spcAft>
                <a:spcPts val="600"/>
              </a:spcAft>
              <a:buClr>
                <a:schemeClr val="lt2"/>
              </a:buClr>
              <a:buSzPts val="980"/>
              <a:buFont typeface="Noto Sans Symbols"/>
              <a:buChar char="◈"/>
              <a:defRPr sz="1400" b="0" i="0" u="none" strike="noStrike" cap="none">
                <a:solidFill>
                  <a:schemeClr val="lt2"/>
                </a:solidFill>
                <a:latin typeface="Calibri"/>
                <a:ea typeface="Calibri"/>
                <a:cs typeface="Calibri"/>
                <a:sym typeface="Calibri"/>
              </a:defRPr>
            </a:lvl9pPr>
          </a:lstStyle>
          <a:p>
            <a:endParaRPr/>
          </a:p>
        </p:txBody>
      </p:sp>
      <p:sp>
        <p:nvSpPr>
          <p:cNvPr id="159" name="Google Shape;159;g283e4625818_7_0"/>
          <p:cNvSpPr txBox="1">
            <a:spLocks noGrp="1"/>
          </p:cNvSpPr>
          <p:nvPr>
            <p:ph type="dt" idx="10"/>
          </p:nvPr>
        </p:nvSpPr>
        <p:spPr>
          <a:xfrm>
            <a:off x="5759052" y="5883276"/>
            <a:ext cx="205740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750" b="0" i="0" u="none" strike="noStrike" cap="none">
                <a:solidFill>
                  <a:srgbClr val="F2F2F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9pPr>
          </a:lstStyle>
          <a:p>
            <a:endParaRPr/>
          </a:p>
        </p:txBody>
      </p:sp>
      <p:sp>
        <p:nvSpPr>
          <p:cNvPr id="160" name="Google Shape;160;g283e4625818_7_0"/>
          <p:cNvSpPr txBox="1">
            <a:spLocks noGrp="1"/>
          </p:cNvSpPr>
          <p:nvPr>
            <p:ph type="ftr" idx="11"/>
          </p:nvPr>
        </p:nvSpPr>
        <p:spPr>
          <a:xfrm>
            <a:off x="685347" y="5883276"/>
            <a:ext cx="5004649"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750" b="0" i="0" u="none" strike="noStrike" cap="none">
                <a:solidFill>
                  <a:srgbClr val="F2F2F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9pPr>
          </a:lstStyle>
          <a:p>
            <a:endParaRPr/>
          </a:p>
        </p:txBody>
      </p:sp>
      <p:sp>
        <p:nvSpPr>
          <p:cNvPr id="161" name="Google Shape;161;g283e4625818_7_0"/>
          <p:cNvSpPr txBox="1">
            <a:spLocks noGrp="1"/>
          </p:cNvSpPr>
          <p:nvPr>
            <p:ph type="sldNum" idx="12"/>
          </p:nvPr>
        </p:nvSpPr>
        <p:spPr>
          <a:xfrm>
            <a:off x="7885509" y="5883276"/>
            <a:ext cx="56515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750" b="0" i="0" u="none" strike="noStrike" cap="none">
                <a:solidFill>
                  <a:srgbClr val="F2F2F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
        <p:cNvGrpSpPr/>
        <p:nvPr/>
      </p:nvGrpSpPr>
      <p:grpSpPr>
        <a:xfrm>
          <a:off x="0" y="0"/>
          <a:ext cx="0" cy="0"/>
          <a:chOff x="0" y="0"/>
          <a:chExt cx="0" cy="0"/>
        </a:xfrm>
      </p:grpSpPr>
      <p:sp>
        <p:nvSpPr>
          <p:cNvPr id="82" name="Google Shape;82;g283e4625818_2_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3" name="Google Shape;83;g283e4625818_2_0"/>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 name="Google Shape;84;g283e4625818_2_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5" name="Google Shape;85;g283e4625818_2_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6" name="Google Shape;86;g283e4625818_2_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hias-moodle.mylearningapp.com/course/view.php?id=176" TargetMode="Externa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3.xml"/><Relationship Id="rId1" Type="http://schemas.openxmlformats.org/officeDocument/2006/relationships/slideLayout" Target="../slideLayouts/slideLayout10.xml"/><Relationship Id="rId5" Type="http://schemas.openxmlformats.org/officeDocument/2006/relationships/image" Target="../media/image67.jpeg"/><Relationship Id="rId4" Type="http://schemas.openxmlformats.org/officeDocument/2006/relationships/hyperlink" Target="https://forms.office.com/e/nVAgCymWVB"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hyperlink" Target="https://sen.hias.hants.gov.uk/mod/book/view.php?id=594&amp;chapterid=42" TargetMode="External"/><Relationship Id="rId2" Type="http://schemas.openxmlformats.org/officeDocument/2006/relationships/notesSlide" Target="../notesSlides/notesSlide20.xml"/><Relationship Id="rId1" Type="http://schemas.openxmlformats.org/officeDocument/2006/relationships/slideLayout" Target="../slideLayouts/slideLayout23.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hyperlink" Target="mailto:j.beck@testbourne.school" TargetMode="External"/><Relationship Id="rId2" Type="http://schemas.openxmlformats.org/officeDocument/2006/relationships/notesSlide" Target="../notesSlides/notesSlide37.xml"/><Relationship Id="rId1" Type="http://schemas.openxmlformats.org/officeDocument/2006/relationships/slideLayout" Target="../slideLayouts/slideLayout23.xml"/><Relationship Id="rId5" Type="http://schemas.openxmlformats.org/officeDocument/2006/relationships/image" Target="../media/image30.png"/><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26.xml"/><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3.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4.xml"/><Relationship Id="rId1" Type="http://schemas.openxmlformats.org/officeDocument/2006/relationships/slideLayout" Target="../slideLayouts/slideLayout26.xml"/><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2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3.xml"/><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4.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9.xml"/><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2.xml"/><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5.xml"/></Relationships>
</file>

<file path=ppt/slides/_rels/slide7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6.xml"/><Relationship Id="rId1" Type="http://schemas.openxmlformats.org/officeDocument/2006/relationships/slideLayout" Target="../slideLayouts/slideLayout54.xml"/></Relationships>
</file>

<file path=ppt/slides/_rels/slide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7.xml"/><Relationship Id="rId1" Type="http://schemas.openxmlformats.org/officeDocument/2006/relationships/slideLayout" Target="../slideLayouts/slideLayout54.xml"/><Relationship Id="rId5" Type="http://schemas.openxmlformats.org/officeDocument/2006/relationships/image" Target="../media/image53.png"/><Relationship Id="rId4" Type="http://schemas.openxmlformats.org/officeDocument/2006/relationships/image" Target="../media/image52.png"/></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8.xml"/><Relationship Id="rId1" Type="http://schemas.openxmlformats.org/officeDocument/2006/relationships/slideLayout" Target="../slideLayouts/slideLayout54.xml"/><Relationship Id="rId4" Type="http://schemas.openxmlformats.org/officeDocument/2006/relationships/image" Target="../media/image55.png"/></Relationships>
</file>

<file path=ppt/slides/_rels/slide7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9.xml"/><Relationship Id="rId1" Type="http://schemas.openxmlformats.org/officeDocument/2006/relationships/slideLayout" Target="../slideLayouts/slideLayout54.xml"/></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0.xml"/><Relationship Id="rId1" Type="http://schemas.openxmlformats.org/officeDocument/2006/relationships/slideLayout" Target="../slideLayouts/slideLayout54.xml"/></Relationships>
</file>

<file path=ppt/slides/_rels/slide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1.xml"/><Relationship Id="rId1" Type="http://schemas.openxmlformats.org/officeDocument/2006/relationships/slideLayout" Target="../slideLayouts/slideLayout5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6.xml"/></Relationships>
</file>

<file path=ppt/slides/_rels/slide7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3.xml"/><Relationship Id="rId1" Type="http://schemas.openxmlformats.org/officeDocument/2006/relationships/slideLayout" Target="../slideLayouts/slideLayout5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5.xml"/><Relationship Id="rId1" Type="http://schemas.openxmlformats.org/officeDocument/2006/relationships/slideLayout" Target="../slideLayouts/slideLayout54.xml"/></Relationships>
</file>

<file path=ppt/slides/_rels/slide8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6.xml"/><Relationship Id="rId1" Type="http://schemas.openxmlformats.org/officeDocument/2006/relationships/slideLayout" Target="../slideLayouts/slideLayout5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7.xml"/></Relationships>
</file>

<file path=ppt/slides/_rels/slide8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1.xml"/><Relationship Id="rId1" Type="http://schemas.openxmlformats.org/officeDocument/2006/relationships/slideLayout" Target="../slideLayouts/slideLayout3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7.xml"/></Relationships>
</file>

<file path=ppt/slides/_rels/slide8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3.xml"/><Relationship Id="rId1" Type="http://schemas.openxmlformats.org/officeDocument/2006/relationships/slideLayout" Target="../slideLayouts/slideLayout3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5.xml"/><Relationship Id="rId1" Type="http://schemas.openxmlformats.org/officeDocument/2006/relationships/slideLayout" Target="../slideLayouts/slideLayout37.xml"/><Relationship Id="rId4" Type="http://schemas.openxmlformats.org/officeDocument/2006/relationships/image" Target="../media/image62.png"/></Relationships>
</file>

<file path=ppt/slides/_rels/slide9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6.xml"/><Relationship Id="rId1" Type="http://schemas.openxmlformats.org/officeDocument/2006/relationships/slideLayout" Target="../slideLayouts/slideLayout3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9.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7.xml"/></Relationships>
</file>

<file path=ppt/slides/_rels/slide95.xml.rels><?xml version="1.0" encoding="UTF-8" standalone="yes"?>
<Relationships xmlns="http://schemas.openxmlformats.org/package/2006/relationships"><Relationship Id="rId8" Type="http://schemas.openxmlformats.org/officeDocument/2006/relationships/hyperlink" Target="https://www.ted.com/talks/trish_millines_dziko_how_schools_can_nurture_every_student_s_genius?utm_source=tedcomshare&amp;utm_medium=email&amp;utm_campaign=tedspread" TargetMode="External"/><Relationship Id="rId3" Type="http://schemas.openxmlformats.org/officeDocument/2006/relationships/hyperlink" Target="https://www.frontiersin.org/articles/10.3389/fpsyg.2022.861493/full" TargetMode="External"/><Relationship Id="rId7" Type="http://schemas.openxmlformats.org/officeDocument/2006/relationships/hyperlink" Target="https://www.ted.com/talks/diana_laufenberg_how_to_learn_from_mistakes?utm_source=tedcomshare&amp;utm_medium=email&amp;utm_campaign=tedspread-" TargetMode="External"/><Relationship Id="rId2" Type="http://schemas.openxmlformats.org/officeDocument/2006/relationships/notesSlide" Target="../notesSlides/notesSlide90.xml"/><Relationship Id="rId1" Type="http://schemas.openxmlformats.org/officeDocument/2006/relationships/slideLayout" Target="../slideLayouts/slideLayout26.xml"/><Relationship Id="rId6" Type="http://schemas.openxmlformats.org/officeDocument/2006/relationships/hyperlink" Target="https://drive.google.com/drive/search?q=schema" TargetMode="External"/><Relationship Id="rId5" Type="http://schemas.openxmlformats.org/officeDocument/2006/relationships/hyperlink" Target="https://drive.google.com/drive/folders/1nmfU4RVHrVMfd8j4WWuAWRiM2YWtpp09" TargetMode="External"/><Relationship Id="rId4" Type="http://schemas.openxmlformats.org/officeDocument/2006/relationships/hyperlink" Target="https://files.eric.ed.gov/fulltext/ED518491.pdf" TargetMode="External"/></Relationships>
</file>

<file path=ppt/slides/_rels/slide96.xml.rels><?xml version="1.0" encoding="UTF-8" standalone="yes"?>
<Relationships xmlns="http://schemas.openxmlformats.org/package/2006/relationships"><Relationship Id="rId8" Type="http://schemas.openxmlformats.org/officeDocument/2006/relationships/hyperlink" Target="https://www.structural-learning.com/post/schema-building" TargetMode="External"/><Relationship Id="rId3" Type="http://schemas.openxmlformats.org/officeDocument/2006/relationships/hyperlink" Target="https://www.ted.com/talks/sir_ken_robinson_how_to_escape_education_s_death_valley?utm_source=tedcomshare&amp;utm_medium=email&amp;utm_campaign=tedspread" TargetMode="External"/><Relationship Id="rId7" Type="http://schemas.openxmlformats.org/officeDocument/2006/relationships/hyperlink" Target="https://www.educationcorner.com/schema-theory/" TargetMode="External"/><Relationship Id="rId2" Type="http://schemas.openxmlformats.org/officeDocument/2006/relationships/notesSlide" Target="../notesSlides/notesSlide91.xml"/><Relationship Id="rId1" Type="http://schemas.openxmlformats.org/officeDocument/2006/relationships/slideLayout" Target="../slideLayouts/slideLayout26.xml"/><Relationship Id="rId6" Type="http://schemas.openxmlformats.org/officeDocument/2006/relationships/hyperlink" Target="https://www.theconfidentteacher.com/2020/11/academic-vocabulary-and-schema-building/" TargetMode="External"/><Relationship Id="rId5" Type="http://schemas.openxmlformats.org/officeDocument/2006/relationships/hyperlink" Target="https://docs.google.com/document/d/1jbNFfsMilTyv6HpvZojrk0ZdLP5U13BU/edit" TargetMode="External"/><Relationship Id="rId4" Type="http://schemas.openxmlformats.org/officeDocument/2006/relationships/hyperlink" Target="https://drive.google.com/drive/folders/1nmfU4RVHrVMfd8j4WWuAWRiM2YWtpp09"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s://leadership.hias.hants.gov.uk/course/view.php?id=197" TargetMode="External"/><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hyperlink" Target="https://changing-chances-cic.square.site/product/curious-not-furious/10?cs=true&amp;cst=popular" TargetMode="External"/><Relationship Id="rId2" Type="http://schemas.openxmlformats.org/officeDocument/2006/relationships/hyperlink" Target="https://www.changingchances.co.uk/who-we-are/" TargetMode="External"/><Relationship Id="rId1" Type="http://schemas.openxmlformats.org/officeDocument/2006/relationships/slideLayout" Target="../slideLayouts/slideLayout3.xml"/><Relationship Id="rId6" Type="http://schemas.openxmlformats.org/officeDocument/2006/relationships/hyperlink" Target="https://www.dbvinsend.com/" TargetMode="External"/><Relationship Id="rId5" Type="http://schemas.openxmlformats.org/officeDocument/2006/relationships/hyperlink" Target="https://www.amazon.co.uk/Relationships-Understanding-Childrens-Behaviours-difference-ebook/dp/B0C5DJ9XCC" TargetMode="External"/><Relationship Id="rId4" Type="http://schemas.openxmlformats.org/officeDocument/2006/relationships/hyperlink" Target="https://www.tamzinhallcoaching.co.uk/"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sen.hias.hants.gov.uk/course/index.php?categoryid=29"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59B49A-B8B3-26FB-4429-803C17135F33}"/>
              </a:ext>
            </a:extLst>
          </p:cNvPr>
          <p:cNvSpPr>
            <a:spLocks noGrp="1"/>
          </p:cNvSpPr>
          <p:nvPr>
            <p:ph type="ctrTitle"/>
          </p:nvPr>
        </p:nvSpPr>
        <p:spPr>
          <a:xfrm>
            <a:off x="370490" y="1915752"/>
            <a:ext cx="8183201" cy="2972221"/>
          </a:xfrm>
        </p:spPr>
        <p:txBody>
          <a:bodyPr/>
          <a:lstStyle/>
          <a:p>
            <a:pPr algn="ctr"/>
            <a:r>
              <a:rPr lang="en-US" sz="5400" b="1" dirty="0">
                <a:solidFill>
                  <a:srgbClr val="0070C0"/>
                </a:solidFill>
                <a:latin typeface="Raleway"/>
                <a:cs typeface="Arial"/>
              </a:rPr>
              <a:t>Good afternoon </a:t>
            </a:r>
            <a:br>
              <a:rPr lang="en-US" sz="5400" b="1" dirty="0">
                <a:solidFill>
                  <a:srgbClr val="0070C0"/>
                </a:solidFill>
                <a:latin typeface="Raleway"/>
                <a:cs typeface="Arial"/>
              </a:rPr>
            </a:br>
            <a:r>
              <a:rPr lang="en-US" sz="5400" b="1" dirty="0">
                <a:solidFill>
                  <a:srgbClr val="0070C0"/>
                </a:solidFill>
                <a:latin typeface="Raleway"/>
                <a:cs typeface="Arial"/>
              </a:rPr>
              <a:t>&amp; welcome</a:t>
            </a:r>
            <a:br>
              <a:rPr lang="en-US" sz="5400" b="1" dirty="0">
                <a:latin typeface="Raleway"/>
                <a:cs typeface="Arial"/>
              </a:rPr>
            </a:br>
            <a:br>
              <a:rPr lang="en-US" sz="4400" b="1" dirty="0">
                <a:latin typeface="Raleway"/>
                <a:cs typeface="Arial"/>
              </a:rPr>
            </a:br>
            <a:r>
              <a:rPr lang="en-US" sz="3600" b="1" dirty="0">
                <a:latin typeface="Raleway"/>
                <a:cs typeface="Arial"/>
              </a:rPr>
              <a:t>Secondary Curriculum Leadership Conference</a:t>
            </a:r>
            <a:endParaRPr lang="en-US" sz="3600" b="1" dirty="0">
              <a:latin typeface="Raleway"/>
            </a:endParaRPr>
          </a:p>
          <a:p>
            <a:pPr algn="ctr"/>
            <a:r>
              <a:rPr lang="en-US" sz="3600" b="1" dirty="0">
                <a:latin typeface="Raleway"/>
                <a:cs typeface="Arial"/>
              </a:rPr>
              <a:t>&amp; Best Practice Event</a:t>
            </a:r>
            <a:endParaRPr lang="en-US" sz="3600" b="1" dirty="0">
              <a:latin typeface="Raleway"/>
            </a:endParaRPr>
          </a:p>
          <a:p>
            <a:pPr algn="ctr"/>
            <a:endParaRPr lang="en-US" sz="3600" dirty="0">
              <a:latin typeface="Raleway"/>
            </a:endParaRPr>
          </a:p>
        </p:txBody>
      </p:sp>
    </p:spTree>
    <p:extLst>
      <p:ext uri="{BB962C8B-B14F-4D97-AF65-F5344CB8AC3E}">
        <p14:creationId xmlns:p14="http://schemas.microsoft.com/office/powerpoint/2010/main" val="2089539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4765D1-28DF-83BB-9251-895DBE4E2537}"/>
              </a:ext>
            </a:extLst>
          </p:cNvPr>
          <p:cNvPicPr>
            <a:picLocks noChangeAspect="1"/>
          </p:cNvPicPr>
          <p:nvPr/>
        </p:nvPicPr>
        <p:blipFill>
          <a:blip r:embed="rId2"/>
          <a:stretch>
            <a:fillRect/>
          </a:stretch>
        </p:blipFill>
        <p:spPr>
          <a:xfrm>
            <a:off x="79563" y="1778000"/>
            <a:ext cx="8984873" cy="2603500"/>
          </a:xfrm>
          <a:prstGeom prst="rect">
            <a:avLst/>
          </a:prstGeom>
        </p:spPr>
      </p:pic>
      <p:sp>
        <p:nvSpPr>
          <p:cNvPr id="5" name="TextBox 4">
            <a:extLst>
              <a:ext uri="{FF2B5EF4-FFF2-40B4-BE49-F238E27FC236}">
                <a16:creationId xmlns:a16="http://schemas.microsoft.com/office/drawing/2014/main" id="{E4261B57-7302-870C-6585-37E78ABCD12E}"/>
              </a:ext>
            </a:extLst>
          </p:cNvPr>
          <p:cNvSpPr txBox="1"/>
          <p:nvPr/>
        </p:nvSpPr>
        <p:spPr>
          <a:xfrm>
            <a:off x="450850" y="494784"/>
            <a:ext cx="6026150" cy="584775"/>
          </a:xfrm>
          <a:prstGeom prst="rect">
            <a:avLst/>
          </a:prstGeom>
          <a:noFill/>
        </p:spPr>
        <p:txBody>
          <a:bodyPr wrap="square">
            <a:spAutoFit/>
          </a:bodyPr>
          <a:lstStyle/>
          <a:p>
            <a:r>
              <a:rPr lang="en-GB" sz="3200" b="1" dirty="0">
                <a:solidFill>
                  <a:srgbClr val="0070C0"/>
                </a:solidFill>
              </a:rPr>
              <a:t>Unpicking Layers 3&amp;4</a:t>
            </a:r>
            <a:endParaRPr lang="en-GB" sz="3200" dirty="0"/>
          </a:p>
        </p:txBody>
      </p:sp>
    </p:spTree>
    <p:extLst>
      <p:ext uri="{BB962C8B-B14F-4D97-AF65-F5344CB8AC3E}">
        <p14:creationId xmlns:p14="http://schemas.microsoft.com/office/powerpoint/2010/main" val="131232321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28970-54C7-7853-E960-490AD0BB6C76}"/>
              </a:ext>
            </a:extLst>
          </p:cNvPr>
          <p:cNvSpPr>
            <a:spLocks noGrp="1"/>
          </p:cNvSpPr>
          <p:nvPr>
            <p:ph type="title"/>
          </p:nvPr>
        </p:nvSpPr>
        <p:spPr/>
        <p:txBody>
          <a:bodyPr/>
          <a:lstStyle/>
          <a:p>
            <a:r>
              <a:rPr lang="en-GB" sz="3200" b="1" dirty="0">
                <a:hlinkClick r:id="rId2"/>
              </a:rPr>
              <a:t>Tackling Educational Disadvantage</a:t>
            </a:r>
            <a:endParaRPr lang="en-GB" sz="3200" b="1" dirty="0"/>
          </a:p>
        </p:txBody>
      </p:sp>
      <p:pic>
        <p:nvPicPr>
          <p:cNvPr id="5" name="Content Placeholder 4">
            <a:extLst>
              <a:ext uri="{FF2B5EF4-FFF2-40B4-BE49-F238E27FC236}">
                <a16:creationId xmlns:a16="http://schemas.microsoft.com/office/drawing/2014/main" id="{E86A9E87-EB34-D907-9D12-AEE47AADB129}"/>
              </a:ext>
            </a:extLst>
          </p:cNvPr>
          <p:cNvPicPr>
            <a:picLocks noGrp="1" noChangeAspect="1"/>
          </p:cNvPicPr>
          <p:nvPr>
            <p:ph idx="1"/>
          </p:nvPr>
        </p:nvPicPr>
        <p:blipFill>
          <a:blip r:embed="rId3"/>
          <a:stretch>
            <a:fillRect/>
          </a:stretch>
        </p:blipFill>
        <p:spPr>
          <a:xfrm>
            <a:off x="370114" y="1665742"/>
            <a:ext cx="7391399" cy="5037246"/>
          </a:xfrm>
        </p:spPr>
      </p:pic>
      <p:sp>
        <p:nvSpPr>
          <p:cNvPr id="6" name="TextBox 5">
            <a:extLst>
              <a:ext uri="{FF2B5EF4-FFF2-40B4-BE49-F238E27FC236}">
                <a16:creationId xmlns:a16="http://schemas.microsoft.com/office/drawing/2014/main" id="{0EB6756F-9801-B7AA-F167-B18D92DC3795}"/>
              </a:ext>
            </a:extLst>
          </p:cNvPr>
          <p:cNvSpPr txBox="1"/>
          <p:nvPr/>
        </p:nvSpPr>
        <p:spPr>
          <a:xfrm>
            <a:off x="4332514" y="1565928"/>
            <a:ext cx="4700737" cy="461665"/>
          </a:xfrm>
          <a:prstGeom prst="rect">
            <a:avLst/>
          </a:prstGeom>
          <a:noFill/>
        </p:spPr>
        <p:txBody>
          <a:bodyPr wrap="square" rtlCol="0">
            <a:spAutoFit/>
          </a:bodyPr>
          <a:lstStyle/>
          <a:p>
            <a:r>
              <a:rPr lang="en-GB" sz="2400" b="1" dirty="0"/>
              <a:t>Secondary Network – 18</a:t>
            </a:r>
            <a:r>
              <a:rPr lang="en-GB" sz="2400" b="1" baseline="30000" dirty="0"/>
              <a:t>th</a:t>
            </a:r>
            <a:r>
              <a:rPr lang="en-GB" sz="2400" b="1" dirty="0"/>
              <a:t> Oct</a:t>
            </a:r>
          </a:p>
        </p:txBody>
      </p:sp>
    </p:spTree>
    <p:extLst>
      <p:ext uri="{BB962C8B-B14F-4D97-AF65-F5344CB8AC3E}">
        <p14:creationId xmlns:p14="http://schemas.microsoft.com/office/powerpoint/2010/main" val="380046540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477F637-CD77-C0F6-B393-6F076753A1BD}"/>
              </a:ext>
            </a:extLst>
          </p:cNvPr>
          <p:cNvSpPr>
            <a:spLocks noGrp="1"/>
          </p:cNvSpPr>
          <p:nvPr>
            <p:ph type="title"/>
          </p:nvPr>
        </p:nvSpPr>
        <p:spPr/>
        <p:txBody>
          <a:bodyPr/>
          <a:lstStyle/>
          <a:p>
            <a:r>
              <a:rPr lang="en-US" sz="3200" b="1" dirty="0">
                <a:solidFill>
                  <a:srgbClr val="0070C0"/>
                </a:solidFill>
                <a:latin typeface="+mj-lt"/>
                <a:cs typeface="Arial"/>
              </a:rPr>
              <a:t>PAPG &amp; Attendance Webinars</a:t>
            </a:r>
          </a:p>
        </p:txBody>
      </p:sp>
      <p:sp>
        <p:nvSpPr>
          <p:cNvPr id="9" name="Content Placeholder 8">
            <a:extLst>
              <a:ext uri="{FF2B5EF4-FFF2-40B4-BE49-F238E27FC236}">
                <a16:creationId xmlns:a16="http://schemas.microsoft.com/office/drawing/2014/main" id="{C023A145-71D4-CBF5-1123-1C7DB9C00E66}"/>
              </a:ext>
            </a:extLst>
          </p:cNvPr>
          <p:cNvSpPr>
            <a:spLocks noGrp="1"/>
          </p:cNvSpPr>
          <p:nvPr>
            <p:ph sz="half" idx="1"/>
          </p:nvPr>
        </p:nvSpPr>
        <p:spPr/>
        <p:txBody>
          <a:bodyPr vert="horz" lIns="91440" tIns="45720" rIns="91440" bIns="45720" rtlCol="0" anchor="t">
            <a:normAutofit/>
          </a:bodyPr>
          <a:lstStyle/>
          <a:p>
            <a:pPr marL="0" indent="0">
              <a:buNone/>
            </a:pPr>
            <a:r>
              <a:rPr lang="en-US" sz="2400" b="1" dirty="0">
                <a:latin typeface="+mj-lt"/>
                <a:cs typeface="Arial"/>
              </a:rPr>
              <a:t>PAPG facilitated by Tania Harding:</a:t>
            </a:r>
          </a:p>
          <a:p>
            <a:pPr marL="0" indent="0">
              <a:buNone/>
            </a:pPr>
            <a:endParaRPr lang="en-US" sz="2400" dirty="0">
              <a:latin typeface="+mj-lt"/>
              <a:cs typeface="Arial"/>
            </a:endParaRPr>
          </a:p>
          <a:p>
            <a:pPr marL="0" indent="0">
              <a:buNone/>
            </a:pPr>
            <a:endParaRPr lang="en-US" sz="2400" dirty="0">
              <a:latin typeface="+mj-lt"/>
              <a:cs typeface="Arial"/>
            </a:endParaRPr>
          </a:p>
          <a:p>
            <a:pPr marL="0" indent="0">
              <a:buNone/>
            </a:pPr>
            <a:r>
              <a:rPr lang="en-US" sz="2400" dirty="0">
                <a:latin typeface="+mj-lt"/>
                <a:cs typeface="Arial"/>
              </a:rPr>
              <a:t>Wednesday 8th November 1:30-4:30pm</a:t>
            </a:r>
          </a:p>
          <a:p>
            <a:pPr marL="0" indent="0">
              <a:buNone/>
            </a:pPr>
            <a:endParaRPr lang="en-US" sz="2400" dirty="0">
              <a:latin typeface="+mj-lt"/>
              <a:cs typeface="Arial"/>
            </a:endParaRPr>
          </a:p>
          <a:p>
            <a:pPr marL="0" indent="0">
              <a:buNone/>
            </a:pPr>
            <a:r>
              <a:rPr lang="en-US" sz="2400" dirty="0">
                <a:latin typeface="+mj-lt"/>
                <a:cs typeface="Arial"/>
              </a:rPr>
              <a:t>Wednesday 27th March 2024 1:30-4:30pm</a:t>
            </a:r>
          </a:p>
          <a:p>
            <a:pPr marL="0" indent="0">
              <a:buNone/>
            </a:pPr>
            <a:endParaRPr lang="en-US" dirty="0">
              <a:latin typeface="Arial"/>
              <a:cs typeface="Arial"/>
            </a:endParaRPr>
          </a:p>
        </p:txBody>
      </p:sp>
      <p:sp>
        <p:nvSpPr>
          <p:cNvPr id="12" name="Content Placeholder 11">
            <a:extLst>
              <a:ext uri="{FF2B5EF4-FFF2-40B4-BE49-F238E27FC236}">
                <a16:creationId xmlns:a16="http://schemas.microsoft.com/office/drawing/2014/main" id="{D24F1EF3-5C06-BBD2-6737-F3340DA75A0E}"/>
              </a:ext>
            </a:extLst>
          </p:cNvPr>
          <p:cNvSpPr>
            <a:spLocks noGrp="1"/>
          </p:cNvSpPr>
          <p:nvPr>
            <p:ph sz="half" idx="2"/>
          </p:nvPr>
        </p:nvSpPr>
        <p:spPr>
          <a:xfrm>
            <a:off x="4572000" y="1916832"/>
            <a:ext cx="4354286" cy="4032448"/>
          </a:xfrm>
        </p:spPr>
        <p:txBody>
          <a:bodyPr vert="horz" lIns="91440" tIns="45720" rIns="91440" bIns="45720" rtlCol="0" anchor="t">
            <a:normAutofit/>
          </a:bodyPr>
          <a:lstStyle/>
          <a:p>
            <a:pPr marL="0" indent="0">
              <a:buNone/>
            </a:pPr>
            <a:r>
              <a:rPr lang="en-US" sz="2400" b="1" dirty="0">
                <a:latin typeface="+mj-lt"/>
                <a:cs typeface="Arial"/>
              </a:rPr>
              <a:t>Attendance Webinars facilitated by Beverley Murtagh:</a:t>
            </a:r>
          </a:p>
          <a:p>
            <a:pPr marL="0" indent="0">
              <a:buNone/>
            </a:pPr>
            <a:endParaRPr lang="en-US" sz="2400" dirty="0">
              <a:latin typeface="+mj-lt"/>
              <a:cs typeface="Arial"/>
            </a:endParaRPr>
          </a:p>
          <a:p>
            <a:pPr marL="0" indent="0">
              <a:buNone/>
            </a:pPr>
            <a:r>
              <a:rPr lang="en-US" sz="2400" dirty="0">
                <a:latin typeface="+mj-lt"/>
                <a:cs typeface="Arial"/>
              </a:rPr>
              <a:t>Friday 13th October</a:t>
            </a:r>
          </a:p>
          <a:p>
            <a:pPr marL="0" indent="0">
              <a:buNone/>
            </a:pPr>
            <a:r>
              <a:rPr lang="en-US" sz="2400" dirty="0">
                <a:latin typeface="+mj-lt"/>
                <a:cs typeface="Arial"/>
              </a:rPr>
              <a:t>1-4pm (Free)</a:t>
            </a:r>
          </a:p>
        </p:txBody>
      </p:sp>
    </p:spTree>
    <p:extLst>
      <p:ext uri="{BB962C8B-B14F-4D97-AF65-F5344CB8AC3E}">
        <p14:creationId xmlns:p14="http://schemas.microsoft.com/office/powerpoint/2010/main" val="165924283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qr code on a white background&#10;&#10;Description automatically generated">
            <a:extLst>
              <a:ext uri="{FF2B5EF4-FFF2-40B4-BE49-F238E27FC236}">
                <a16:creationId xmlns:a16="http://schemas.microsoft.com/office/drawing/2014/main" id="{C0E92B41-B0B5-AD7F-A23F-CE9D6BD89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384" y="1408793"/>
            <a:ext cx="3315607" cy="3315607"/>
          </a:xfrm>
          <a:prstGeom prst="rect">
            <a:avLst/>
          </a:prstGeom>
        </p:spPr>
      </p:pic>
      <p:sp>
        <p:nvSpPr>
          <p:cNvPr id="8" name="TextBox 7">
            <a:extLst>
              <a:ext uri="{FF2B5EF4-FFF2-40B4-BE49-F238E27FC236}">
                <a16:creationId xmlns:a16="http://schemas.microsoft.com/office/drawing/2014/main" id="{43379A31-381E-B029-33CA-A4E8E7AA570B}"/>
              </a:ext>
            </a:extLst>
          </p:cNvPr>
          <p:cNvSpPr txBox="1"/>
          <p:nvPr/>
        </p:nvSpPr>
        <p:spPr>
          <a:xfrm>
            <a:off x="224565" y="337457"/>
            <a:ext cx="6459264" cy="830997"/>
          </a:xfrm>
          <a:prstGeom prst="rect">
            <a:avLst/>
          </a:prstGeom>
          <a:noFill/>
        </p:spPr>
        <p:txBody>
          <a:bodyPr wrap="square">
            <a:spAutoFit/>
          </a:bodyPr>
          <a:lstStyle/>
          <a:p>
            <a:r>
              <a:rPr lang="en-GB" sz="2400" b="1" dirty="0">
                <a:hlinkClick r:id="rId4"/>
              </a:rPr>
              <a:t>HIAS Curriculum Conference - 9th October 2023 Evaluation (office.com)</a:t>
            </a:r>
            <a:endParaRPr lang="en-GB" sz="2400" b="1" dirty="0"/>
          </a:p>
        </p:txBody>
      </p:sp>
      <p:pic>
        <p:nvPicPr>
          <p:cNvPr id="1026" name="Picture 2" descr="Cloud Gate (aka 'the bean') by Anish Kapoor | en.wikipedia.o… | Flickr">
            <a:extLst>
              <a:ext uri="{FF2B5EF4-FFF2-40B4-BE49-F238E27FC236}">
                <a16:creationId xmlns:a16="http://schemas.microsoft.com/office/drawing/2014/main" id="{E8F9B0B0-117B-095C-CCAF-60A2DAB013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565" y="1408793"/>
            <a:ext cx="5742819" cy="4307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867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ECDF2-0171-8108-1A5A-C34BCF19FDFB}"/>
              </a:ext>
            </a:extLst>
          </p:cNvPr>
          <p:cNvSpPr>
            <a:spLocks noGrp="1"/>
          </p:cNvSpPr>
          <p:nvPr>
            <p:ph type="title"/>
          </p:nvPr>
        </p:nvSpPr>
        <p:spPr/>
        <p:txBody>
          <a:bodyPr/>
          <a:lstStyle/>
          <a:p>
            <a:r>
              <a:rPr lang="en-GB" sz="3200" b="1" dirty="0">
                <a:solidFill>
                  <a:srgbClr val="0070C0"/>
                </a:solidFill>
              </a:rPr>
              <a:t>Layer 3</a:t>
            </a:r>
          </a:p>
        </p:txBody>
      </p:sp>
      <p:sp>
        <p:nvSpPr>
          <p:cNvPr id="3" name="Content Placeholder 2">
            <a:extLst>
              <a:ext uri="{FF2B5EF4-FFF2-40B4-BE49-F238E27FC236}">
                <a16:creationId xmlns:a16="http://schemas.microsoft.com/office/drawing/2014/main" id="{6139DF66-377F-1989-D47A-148D4A831AE4}"/>
              </a:ext>
            </a:extLst>
          </p:cNvPr>
          <p:cNvSpPr>
            <a:spLocks noGrp="1"/>
          </p:cNvSpPr>
          <p:nvPr>
            <p:ph idx="1"/>
          </p:nvPr>
        </p:nvSpPr>
        <p:spPr>
          <a:xfrm>
            <a:off x="457200" y="2679700"/>
            <a:ext cx="8229600" cy="3269582"/>
          </a:xfrm>
        </p:spPr>
        <p:txBody>
          <a:bodyPr/>
          <a:lstStyle/>
          <a:p>
            <a:pPr defTabSz="457200">
              <a:spcBef>
                <a:spcPts val="0"/>
              </a:spcBef>
              <a:defRPr/>
            </a:pPr>
            <a:r>
              <a:rPr kumimoji="0" lang="en-GB" sz="2400" b="0" i="0" u="none" strike="noStrike" kern="1200" cap="none" spc="0" normalizeH="0" baseline="0" noProof="0" dirty="0">
                <a:ln>
                  <a:noFill/>
                </a:ln>
                <a:solidFill>
                  <a:prstClr val="black"/>
                </a:solidFill>
                <a:effectLst/>
                <a:uLnTx/>
                <a:uFillTx/>
                <a:ea typeface="+mn-ea"/>
                <a:cs typeface="+mn-cs"/>
              </a:rPr>
              <a:t>How clear are the links of curriculum mapping and associated schemes to the understood context, and clarity about all aspects of learning?  </a:t>
            </a:r>
          </a:p>
          <a:p>
            <a:pPr defTabSz="457200">
              <a:spcBef>
                <a:spcPts val="0"/>
              </a:spcBef>
              <a:defRPr/>
            </a:pPr>
            <a:r>
              <a:rPr kumimoji="0" lang="en-GB" sz="2400" b="0" i="0" u="none" strike="noStrike" kern="1200" cap="none" spc="0" normalizeH="0" baseline="0" noProof="0" dirty="0">
                <a:ln>
                  <a:noFill/>
                </a:ln>
                <a:solidFill>
                  <a:prstClr val="black"/>
                </a:solidFill>
                <a:effectLst/>
                <a:uLnTx/>
                <a:uFillTx/>
                <a:ea typeface="+mn-ea"/>
                <a:cs typeface="+mn-cs"/>
              </a:rPr>
              <a:t>How well understood is this by all leaders?</a:t>
            </a:r>
          </a:p>
          <a:p>
            <a:pPr defTabSz="457200">
              <a:spcBef>
                <a:spcPts val="0"/>
              </a:spcBef>
              <a:defRPr/>
            </a:pPr>
            <a:r>
              <a:rPr kumimoji="0" lang="en-GB" sz="2400" b="0" i="0" u="none" strike="noStrike" kern="1200" cap="none" spc="0" normalizeH="0" baseline="0" noProof="0" dirty="0">
                <a:ln>
                  <a:noFill/>
                </a:ln>
                <a:solidFill>
                  <a:prstClr val="black"/>
                </a:solidFill>
                <a:effectLst/>
                <a:uLnTx/>
                <a:uFillTx/>
                <a:ea typeface="+mn-ea"/>
                <a:cs typeface="+mn-cs"/>
              </a:rPr>
              <a:t>Is the learning construct the same for all year groups, pupil groups, developmental groups? </a:t>
            </a:r>
          </a:p>
          <a:p>
            <a:pPr defTabSz="457200">
              <a:spcBef>
                <a:spcPts val="0"/>
              </a:spcBef>
              <a:defRPr/>
            </a:pPr>
            <a:r>
              <a:rPr kumimoji="0" lang="en-GB" sz="2400" b="0" i="0" u="none" strike="noStrike" kern="1200" cap="none" spc="0" normalizeH="0" baseline="0" noProof="0" dirty="0">
                <a:ln>
                  <a:noFill/>
                </a:ln>
                <a:solidFill>
                  <a:prstClr val="black"/>
                </a:solidFill>
                <a:effectLst/>
                <a:uLnTx/>
                <a:uFillTx/>
                <a:ea typeface="+mn-ea"/>
                <a:cs typeface="+mn-cs"/>
              </a:rPr>
              <a:t>How are new students supported in their introduction to new subject areas?</a:t>
            </a:r>
          </a:p>
          <a:p>
            <a:endParaRPr lang="en-GB" dirty="0"/>
          </a:p>
        </p:txBody>
      </p:sp>
      <p:pic>
        <p:nvPicPr>
          <p:cNvPr id="4" name="Picture 3">
            <a:extLst>
              <a:ext uri="{FF2B5EF4-FFF2-40B4-BE49-F238E27FC236}">
                <a16:creationId xmlns:a16="http://schemas.microsoft.com/office/drawing/2014/main" id="{328DFCE7-E22F-1B16-B93A-517A98DA0563}"/>
              </a:ext>
            </a:extLst>
          </p:cNvPr>
          <p:cNvPicPr>
            <a:picLocks noChangeAspect="1"/>
          </p:cNvPicPr>
          <p:nvPr/>
        </p:nvPicPr>
        <p:blipFill rotWithShape="1">
          <a:blip r:embed="rId3"/>
          <a:srcRect t="49761" b="-1"/>
          <a:stretch/>
        </p:blipFill>
        <p:spPr>
          <a:xfrm>
            <a:off x="159127" y="1250083"/>
            <a:ext cx="8984873" cy="1333500"/>
          </a:xfrm>
          <a:prstGeom prst="rect">
            <a:avLst/>
          </a:prstGeom>
        </p:spPr>
      </p:pic>
    </p:spTree>
    <p:extLst>
      <p:ext uri="{BB962C8B-B14F-4D97-AF65-F5344CB8AC3E}">
        <p14:creationId xmlns:p14="http://schemas.microsoft.com/office/powerpoint/2010/main" val="3110589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2FFDA-8869-467B-B2E8-4871C845BC96}"/>
              </a:ext>
            </a:extLst>
          </p:cNvPr>
          <p:cNvSpPr>
            <a:spLocks noGrp="1"/>
          </p:cNvSpPr>
          <p:nvPr>
            <p:ph type="title"/>
          </p:nvPr>
        </p:nvSpPr>
        <p:spPr/>
        <p:txBody>
          <a:bodyPr/>
          <a:lstStyle/>
          <a:p>
            <a:r>
              <a:rPr lang="en-GB" sz="3200" b="1" dirty="0">
                <a:solidFill>
                  <a:srgbClr val="0070C0"/>
                </a:solidFill>
              </a:rPr>
              <a:t>Layer 4</a:t>
            </a:r>
          </a:p>
        </p:txBody>
      </p:sp>
      <p:sp>
        <p:nvSpPr>
          <p:cNvPr id="3" name="Content Placeholder 2">
            <a:extLst>
              <a:ext uri="{FF2B5EF4-FFF2-40B4-BE49-F238E27FC236}">
                <a16:creationId xmlns:a16="http://schemas.microsoft.com/office/drawing/2014/main" id="{1BE4C467-A41F-F4F0-D970-81C17B6F24DA}"/>
              </a:ext>
            </a:extLst>
          </p:cNvPr>
          <p:cNvSpPr>
            <a:spLocks noGrp="1"/>
          </p:cNvSpPr>
          <p:nvPr>
            <p:ph idx="1"/>
          </p:nvPr>
        </p:nvSpPr>
        <p:spPr>
          <a:xfrm>
            <a:off x="457200" y="2713038"/>
            <a:ext cx="8229600" cy="3236244"/>
          </a:xfrm>
        </p:spPr>
        <p:txBody>
          <a:bodyPr/>
          <a:lstStyle/>
          <a:p>
            <a:pPr defTabSz="457200">
              <a:spcBef>
                <a:spcPts val="0"/>
              </a:spcBef>
              <a:defRPr/>
            </a:pPr>
            <a:r>
              <a:rPr kumimoji="0" lang="en-US" sz="2400" b="0" i="0" u="none" strike="noStrike" kern="1200" cap="none" spc="0" normalizeH="0" baseline="0" noProof="0" dirty="0">
                <a:ln>
                  <a:noFill/>
                </a:ln>
                <a:solidFill>
                  <a:prstClr val="black"/>
                </a:solidFill>
                <a:effectLst/>
                <a:uLnTx/>
                <a:uFillTx/>
                <a:ea typeface="+mn-ea"/>
                <a:cs typeface="+mn-cs"/>
              </a:rPr>
              <a:t>What is the rationale behind the curriculum </a:t>
            </a:r>
            <a:r>
              <a:rPr kumimoji="0" lang="en-US" sz="2400" b="0" i="0" u="none" strike="noStrike" kern="1200" cap="none" spc="0" normalizeH="0" baseline="0" noProof="0" dirty="0" err="1">
                <a:ln>
                  <a:noFill/>
                </a:ln>
                <a:solidFill>
                  <a:prstClr val="black"/>
                </a:solidFill>
                <a:effectLst/>
                <a:uLnTx/>
                <a:uFillTx/>
                <a:ea typeface="+mn-ea"/>
                <a:cs typeface="+mn-cs"/>
              </a:rPr>
              <a:t>organisation</a:t>
            </a:r>
            <a:r>
              <a:rPr kumimoji="0" lang="en-US" sz="2400" b="0" i="0" u="none" strike="noStrike" kern="1200" cap="none" spc="0" normalizeH="0" baseline="0" noProof="0" dirty="0">
                <a:ln>
                  <a:noFill/>
                </a:ln>
                <a:solidFill>
                  <a:prstClr val="black"/>
                </a:solidFill>
                <a:effectLst/>
                <a:uLnTx/>
                <a:uFillTx/>
                <a:ea typeface="+mn-ea"/>
                <a:cs typeface="+mn-cs"/>
              </a:rPr>
              <a:t> and its timetabling- balance of time, placement of units and themes, and subject proximity? </a:t>
            </a:r>
          </a:p>
          <a:p>
            <a:pPr defTabSz="457200">
              <a:spcBef>
                <a:spcPts val="0"/>
              </a:spcBef>
              <a:defRPr/>
            </a:pPr>
            <a:r>
              <a:rPr kumimoji="0" lang="en-US" sz="2400" b="0" i="0" u="none" strike="noStrike" kern="1200" cap="none" spc="0" normalizeH="0" baseline="0" noProof="0" dirty="0">
                <a:ln>
                  <a:noFill/>
                </a:ln>
                <a:solidFill>
                  <a:prstClr val="black"/>
                </a:solidFill>
                <a:effectLst/>
                <a:uLnTx/>
                <a:uFillTx/>
                <a:ea typeface="+mn-ea"/>
                <a:cs typeface="+mn-cs"/>
              </a:rPr>
              <a:t>How does the learning environment support the school’s stated vision,  expectations and the curriculum?</a:t>
            </a:r>
          </a:p>
          <a:p>
            <a:pPr defTabSz="457200">
              <a:spcBef>
                <a:spcPts val="0"/>
              </a:spcBef>
              <a:defRPr/>
            </a:pPr>
            <a:r>
              <a:rPr kumimoji="0" lang="en-US" sz="2400" b="0" i="0" u="none" strike="noStrike" kern="1200" cap="none" spc="0" normalizeH="0" baseline="0" noProof="0" dirty="0">
                <a:ln>
                  <a:noFill/>
                </a:ln>
                <a:solidFill>
                  <a:prstClr val="black"/>
                </a:solidFill>
                <a:effectLst/>
                <a:uLnTx/>
                <a:uFillTx/>
                <a:ea typeface="+mn-ea"/>
                <a:cs typeface="+mn-cs"/>
              </a:rPr>
              <a:t>Is the learning experience equally effective for all groups of pupils?</a:t>
            </a:r>
          </a:p>
          <a:p>
            <a:endParaRPr lang="en-GB" dirty="0"/>
          </a:p>
        </p:txBody>
      </p:sp>
      <p:pic>
        <p:nvPicPr>
          <p:cNvPr id="4" name="Picture 3">
            <a:extLst>
              <a:ext uri="{FF2B5EF4-FFF2-40B4-BE49-F238E27FC236}">
                <a16:creationId xmlns:a16="http://schemas.microsoft.com/office/drawing/2014/main" id="{38CF4214-CA0A-2077-AD1A-ACD115139F47}"/>
              </a:ext>
            </a:extLst>
          </p:cNvPr>
          <p:cNvPicPr>
            <a:picLocks noChangeAspect="1"/>
          </p:cNvPicPr>
          <p:nvPr/>
        </p:nvPicPr>
        <p:blipFill rotWithShape="1">
          <a:blip r:embed="rId2"/>
          <a:srcRect b="50244"/>
          <a:stretch/>
        </p:blipFill>
        <p:spPr>
          <a:xfrm>
            <a:off x="79563" y="1417638"/>
            <a:ext cx="8984873" cy="1295400"/>
          </a:xfrm>
          <a:prstGeom prst="rect">
            <a:avLst/>
          </a:prstGeom>
        </p:spPr>
      </p:pic>
    </p:spTree>
    <p:extLst>
      <p:ext uri="{BB962C8B-B14F-4D97-AF65-F5344CB8AC3E}">
        <p14:creationId xmlns:p14="http://schemas.microsoft.com/office/powerpoint/2010/main" val="1012811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1AB01-3E89-1757-02CB-17672E242A51}"/>
              </a:ext>
            </a:extLst>
          </p:cNvPr>
          <p:cNvSpPr>
            <a:spLocks noGrp="1"/>
          </p:cNvSpPr>
          <p:nvPr>
            <p:ph type="title"/>
          </p:nvPr>
        </p:nvSpPr>
        <p:spPr/>
        <p:txBody>
          <a:bodyPr/>
          <a:lstStyle/>
          <a:p>
            <a:r>
              <a:rPr lang="en-US" sz="3600" b="1" dirty="0">
                <a:solidFill>
                  <a:srgbClr val="0070C0"/>
                </a:solidFill>
                <a:cs typeface="Arial"/>
              </a:rPr>
              <a:t>Schedule:</a:t>
            </a:r>
            <a:endParaRPr lang="en-US" sz="3600" dirty="0">
              <a:solidFill>
                <a:srgbClr val="0070C0"/>
              </a:solidFill>
            </a:endParaRPr>
          </a:p>
        </p:txBody>
      </p:sp>
      <p:graphicFrame>
        <p:nvGraphicFramePr>
          <p:cNvPr id="5" name="Table 5">
            <a:extLst>
              <a:ext uri="{FF2B5EF4-FFF2-40B4-BE49-F238E27FC236}">
                <a16:creationId xmlns:a16="http://schemas.microsoft.com/office/drawing/2014/main" id="{095B618A-C965-F06F-AA3F-021A5522CD99}"/>
              </a:ext>
            </a:extLst>
          </p:cNvPr>
          <p:cNvGraphicFramePr>
            <a:graphicFrameLocks noGrp="1"/>
          </p:cNvGraphicFramePr>
          <p:nvPr>
            <p:ph idx="1"/>
          </p:nvPr>
        </p:nvGraphicFramePr>
        <p:xfrm>
          <a:off x="327949" y="1350379"/>
          <a:ext cx="8359815" cy="5344753"/>
        </p:xfrm>
        <a:graphic>
          <a:graphicData uri="http://schemas.openxmlformats.org/drawingml/2006/table">
            <a:tbl>
              <a:tblPr firstRow="1" bandRow="1">
                <a:tableStyleId>{5C22544A-7EE6-4342-B048-85BDC9FD1C3A}</a:tableStyleId>
              </a:tblPr>
              <a:tblGrid>
                <a:gridCol w="2242096">
                  <a:extLst>
                    <a:ext uri="{9D8B030D-6E8A-4147-A177-3AD203B41FA5}">
                      <a16:colId xmlns:a16="http://schemas.microsoft.com/office/drawing/2014/main" val="77119693"/>
                    </a:ext>
                  </a:extLst>
                </a:gridCol>
                <a:gridCol w="6117719">
                  <a:extLst>
                    <a:ext uri="{9D8B030D-6E8A-4147-A177-3AD203B41FA5}">
                      <a16:colId xmlns:a16="http://schemas.microsoft.com/office/drawing/2014/main" val="2122974948"/>
                    </a:ext>
                  </a:extLst>
                </a:gridCol>
              </a:tblGrid>
              <a:tr h="532988">
                <a:tc>
                  <a:txBody>
                    <a:bodyPr/>
                    <a:lstStyle/>
                    <a:p>
                      <a:r>
                        <a:rPr lang="en-US" sz="2400" b="1" dirty="0">
                          <a:solidFill>
                            <a:schemeClr val="tx1"/>
                          </a:solidFill>
                        </a:rPr>
                        <a:t>1:00pm</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lgn="l">
                        <a:lnSpc>
                          <a:spcPct val="100000"/>
                        </a:lnSpc>
                        <a:spcBef>
                          <a:spcPts val="0"/>
                        </a:spcBef>
                        <a:spcAft>
                          <a:spcPts val="0"/>
                        </a:spcAft>
                        <a:buNone/>
                      </a:pPr>
                      <a:r>
                        <a:rPr lang="en-US" sz="2000" b="0" i="0" u="none" strike="noStrike" noProof="0" dirty="0">
                          <a:solidFill>
                            <a:srgbClr val="000000"/>
                          </a:solidFill>
                          <a:latin typeface="Raleway"/>
                        </a:rPr>
                        <a:t>Introducing the Hampshire curriculum model</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16801300"/>
                  </a:ext>
                </a:extLst>
              </a:tr>
              <a:tr h="883638">
                <a:tc>
                  <a:txBody>
                    <a:bodyPr/>
                    <a:lstStyle/>
                    <a:p>
                      <a:r>
                        <a:rPr lang="en-US" sz="2400" b="1" dirty="0">
                          <a:solidFill>
                            <a:srgbClr val="0070C0"/>
                          </a:solidFill>
                        </a:rPr>
                        <a:t>1:20pm:</a:t>
                      </a:r>
                    </a:p>
                    <a:p>
                      <a:pPr lvl="0">
                        <a:buNone/>
                      </a:pPr>
                      <a:r>
                        <a:rPr lang="en-US" sz="2400" b="1" dirty="0">
                          <a:solidFill>
                            <a:srgbClr val="0070C0"/>
                          </a:solidFill>
                        </a:rPr>
                        <a:t>Keynote 1</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lgn="l">
                        <a:lnSpc>
                          <a:spcPct val="100000"/>
                        </a:lnSpc>
                        <a:spcBef>
                          <a:spcPts val="0"/>
                        </a:spcBef>
                        <a:spcAft>
                          <a:spcPts val="0"/>
                        </a:spcAft>
                        <a:buNone/>
                      </a:pPr>
                      <a:r>
                        <a:rPr lang="en-US" sz="1800" b="1" dirty="0">
                          <a:solidFill>
                            <a:schemeClr val="tx1"/>
                          </a:solidFill>
                          <a:latin typeface="+mj-lt"/>
                          <a:ea typeface="Arial" charset="0"/>
                          <a:cs typeface="Arial" charset="0"/>
                        </a:rPr>
                        <a:t>Helping children with SEND to become resilient and independent learners</a:t>
                      </a:r>
                    </a:p>
                    <a:p>
                      <a:pPr lvl="0" algn="l">
                        <a:lnSpc>
                          <a:spcPct val="100000"/>
                        </a:lnSpc>
                        <a:spcBef>
                          <a:spcPts val="0"/>
                        </a:spcBef>
                        <a:spcAft>
                          <a:spcPts val="0"/>
                        </a:spcAft>
                        <a:buNone/>
                      </a:pPr>
                      <a:r>
                        <a:rPr lang="en-US" sz="1800" b="0" i="0" u="none" strike="noStrike" noProof="0" dirty="0">
                          <a:solidFill>
                            <a:schemeClr val="tx1"/>
                          </a:solidFill>
                          <a:latin typeface="+mj-lt"/>
                        </a:rPr>
                        <a:t>Testbourne </a:t>
                      </a:r>
                      <a:r>
                        <a:rPr lang="en-US" sz="1800" b="0" i="0" u="none" strike="noStrike" noProof="0" dirty="0">
                          <a:solidFill>
                            <a:srgbClr val="000000"/>
                          </a:solidFill>
                          <a:latin typeface="Raleway"/>
                        </a:rPr>
                        <a:t>Community School</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841615084"/>
                  </a:ext>
                </a:extLst>
              </a:tr>
              <a:tr h="1656352">
                <a:tc>
                  <a:txBody>
                    <a:bodyPr/>
                    <a:lstStyle/>
                    <a:p>
                      <a:r>
                        <a:rPr lang="en-US" sz="2400" b="1" dirty="0">
                          <a:solidFill>
                            <a:schemeClr val="tx1"/>
                          </a:solidFill>
                        </a:rPr>
                        <a:t>2:10pm:</a:t>
                      </a:r>
                    </a:p>
                    <a:p>
                      <a:pPr lvl="0">
                        <a:buNone/>
                      </a:pPr>
                      <a:r>
                        <a:rPr lang="en-US" sz="2400" b="1" dirty="0">
                          <a:solidFill>
                            <a:schemeClr val="tx1"/>
                          </a:solidFill>
                        </a:rPr>
                        <a:t>Breakout sessions</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342900" lvl="0" indent="-342900" algn="l">
                        <a:lnSpc>
                          <a:spcPct val="100000"/>
                        </a:lnSpc>
                        <a:spcBef>
                          <a:spcPts val="0"/>
                        </a:spcBef>
                        <a:spcAft>
                          <a:spcPts val="0"/>
                        </a:spcAft>
                        <a:buAutoNum type="arabicPeriod"/>
                      </a:pPr>
                      <a:r>
                        <a:rPr lang="en-GB" sz="1800" b="1" i="0" u="none" strike="noStrike" noProof="0" dirty="0">
                          <a:solidFill>
                            <a:srgbClr val="000000"/>
                          </a:solidFill>
                          <a:latin typeface="+mn-lt"/>
                        </a:rPr>
                        <a:t>Addressing the impact of lost learning through the curriculum </a:t>
                      </a:r>
                      <a:r>
                        <a:rPr lang="en-GB" sz="1800" b="0" i="0" u="none" strike="noStrike" noProof="0" dirty="0">
                          <a:solidFill>
                            <a:srgbClr val="000000"/>
                          </a:solidFill>
                          <a:latin typeface="+mn-lt"/>
                        </a:rPr>
                        <a:t>– The Burgate School</a:t>
                      </a:r>
                      <a:endParaRPr lang="en-GB" sz="1800" b="1" i="0" u="none" strike="noStrike" noProof="0" dirty="0">
                        <a:solidFill>
                          <a:srgbClr val="000000"/>
                        </a:solidFill>
                        <a:latin typeface="+mn-lt"/>
                      </a:endParaRPr>
                    </a:p>
                    <a:p>
                      <a:pPr marL="342900" lvl="0" indent="-342900" algn="l">
                        <a:lnSpc>
                          <a:spcPct val="100000"/>
                        </a:lnSpc>
                        <a:spcBef>
                          <a:spcPts val="0"/>
                        </a:spcBef>
                        <a:spcAft>
                          <a:spcPts val="0"/>
                        </a:spcAft>
                        <a:buAutoNum type="arabicPeriod"/>
                      </a:pPr>
                      <a:r>
                        <a:rPr lang="en-GB" sz="1800" b="1" i="0" u="none" strike="noStrike" noProof="0" dirty="0">
                          <a:solidFill>
                            <a:srgbClr val="000000"/>
                          </a:solidFill>
                          <a:latin typeface="+mn-lt"/>
                        </a:rPr>
                        <a:t>Quality </a:t>
                      </a:r>
                      <a:r>
                        <a:rPr lang="en-GB" sz="1800" b="1" i="0" u="none" strike="noStrike" noProof="0" dirty="0">
                          <a:solidFill>
                            <a:srgbClr val="000000"/>
                          </a:solidFill>
                          <a:latin typeface="Raleway"/>
                        </a:rPr>
                        <a:t>assurance of the curriculum</a:t>
                      </a:r>
                      <a:r>
                        <a:rPr lang="en-GB" sz="1800" b="0" i="0" u="none" strike="noStrike" noProof="0" dirty="0">
                          <a:solidFill>
                            <a:srgbClr val="000000"/>
                          </a:solidFill>
                          <a:latin typeface="Raleway"/>
                        </a:rPr>
                        <a:t> - </a:t>
                      </a:r>
                      <a:r>
                        <a:rPr lang="en-US" sz="1800" b="0" i="0" u="none" strike="noStrike" noProof="0" dirty="0">
                          <a:solidFill>
                            <a:srgbClr val="000000"/>
                          </a:solidFill>
                          <a:latin typeface="Raleway"/>
                        </a:rPr>
                        <a:t>Amery Hill School</a:t>
                      </a:r>
                      <a:endParaRPr lang="en-US" sz="1800" b="1" i="0" u="none" strike="noStrike" noProof="0" dirty="0">
                        <a:solidFill>
                          <a:srgbClr val="000000"/>
                        </a:solidFill>
                        <a:latin typeface="Raleway"/>
                      </a:endParaRPr>
                    </a:p>
                    <a:p>
                      <a:pPr marL="342900" lvl="0" indent="-342900" algn="l">
                        <a:lnSpc>
                          <a:spcPct val="100000"/>
                        </a:lnSpc>
                        <a:spcBef>
                          <a:spcPts val="0"/>
                        </a:spcBef>
                        <a:spcAft>
                          <a:spcPts val="0"/>
                        </a:spcAft>
                        <a:buAutoNum type="arabicPeriod"/>
                      </a:pPr>
                      <a:r>
                        <a:rPr lang="en-GB" sz="1800" b="1" i="0" u="none" strike="noStrike" noProof="0" dirty="0">
                          <a:solidFill>
                            <a:srgbClr val="000000"/>
                          </a:solidFill>
                          <a:latin typeface="Raleway"/>
                        </a:rPr>
                        <a:t>The teaching and learning project</a:t>
                      </a:r>
                      <a:r>
                        <a:rPr lang="en-GB" sz="1800" b="0" i="0" u="none" strike="noStrike" noProof="0" dirty="0">
                          <a:solidFill>
                            <a:srgbClr val="000000"/>
                          </a:solidFill>
                          <a:latin typeface="Raleway"/>
                        </a:rPr>
                        <a:t> - </a:t>
                      </a:r>
                      <a:r>
                        <a:rPr lang="en-US" sz="1800" b="0" i="0" u="none" strike="noStrike" noProof="0" dirty="0">
                          <a:solidFill>
                            <a:srgbClr val="000000"/>
                          </a:solidFill>
                          <a:latin typeface="Raleway"/>
                        </a:rPr>
                        <a:t>Bishop Challoner School</a:t>
                      </a:r>
                      <a:endParaRPr lang="en-US" sz="1800" b="1" i="0" u="none" strike="noStrike" noProof="0" dirty="0">
                        <a:solidFill>
                          <a:srgbClr val="000000"/>
                        </a:solidFill>
                        <a:latin typeface="Raleway"/>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142965667"/>
                  </a:ext>
                </a:extLst>
              </a:tr>
              <a:tr h="561041">
                <a:tc>
                  <a:txBody>
                    <a:bodyPr/>
                    <a:lstStyle/>
                    <a:p>
                      <a:r>
                        <a:rPr lang="en-US" sz="2400" b="1" dirty="0">
                          <a:solidFill>
                            <a:srgbClr val="0070C0"/>
                          </a:solidFill>
                        </a:rPr>
                        <a:t>2:50pm</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US" sz="2000" b="0" i="0" u="none" strike="noStrike" noProof="0" dirty="0">
                          <a:solidFill>
                            <a:srgbClr val="000000"/>
                          </a:solidFill>
                          <a:latin typeface="Raleway"/>
                        </a:rPr>
                        <a:t>Refreshments</a:t>
                      </a:r>
                      <a:endParaRPr lang="en-US" sz="2000" dirty="0">
                        <a:latin typeface="Raleway"/>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777509636"/>
                  </a:ext>
                </a:extLst>
              </a:tr>
              <a:tr h="883638">
                <a:tc>
                  <a:txBody>
                    <a:bodyPr/>
                    <a:lstStyle/>
                    <a:p>
                      <a:r>
                        <a:rPr lang="en-US" sz="2400" b="1" dirty="0">
                          <a:solidFill>
                            <a:schemeClr val="tx1"/>
                          </a:solidFill>
                        </a:rPr>
                        <a:t>3:00pm:</a:t>
                      </a:r>
                    </a:p>
                    <a:p>
                      <a:pPr lvl="0">
                        <a:buNone/>
                      </a:pPr>
                      <a:r>
                        <a:rPr lang="en-US" sz="2400" b="1" dirty="0">
                          <a:solidFill>
                            <a:schemeClr val="tx1"/>
                          </a:solidFill>
                        </a:rPr>
                        <a:t>Keynote 2</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lvl="0" algn="l">
                        <a:lnSpc>
                          <a:spcPct val="100000"/>
                        </a:lnSpc>
                        <a:spcBef>
                          <a:spcPts val="0"/>
                        </a:spcBef>
                        <a:spcAft>
                          <a:spcPts val="0"/>
                        </a:spcAft>
                        <a:buNone/>
                      </a:pPr>
                      <a:r>
                        <a:rPr lang="en-GB" sz="1800" b="1" i="0" u="none" strike="noStrike" noProof="0" dirty="0">
                          <a:solidFill>
                            <a:srgbClr val="000000"/>
                          </a:solidFill>
                        </a:rPr>
                        <a:t>No silver bullets</a:t>
                      </a:r>
                      <a:endParaRPr lang="en-US" b="1" dirty="0"/>
                    </a:p>
                    <a:p>
                      <a:pPr lvl="0" algn="l">
                        <a:lnSpc>
                          <a:spcPct val="100000"/>
                        </a:lnSpc>
                        <a:spcBef>
                          <a:spcPts val="0"/>
                        </a:spcBef>
                        <a:spcAft>
                          <a:spcPts val="0"/>
                        </a:spcAft>
                        <a:buNone/>
                      </a:pPr>
                      <a:r>
                        <a:rPr lang="en-GB" sz="1800" b="0" i="0" u="none" strike="noStrike" noProof="0" dirty="0">
                          <a:solidFill>
                            <a:schemeClr val="tx1"/>
                          </a:solidFill>
                          <a:latin typeface="Raleway"/>
                        </a:rPr>
                        <a:t>Amery Hill School</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3179673"/>
                  </a:ext>
                </a:extLst>
              </a:tr>
              <a:tr h="715326">
                <a:tc>
                  <a:txBody>
                    <a:bodyPr/>
                    <a:lstStyle/>
                    <a:p>
                      <a:pPr lvl="0">
                        <a:buNone/>
                      </a:pPr>
                      <a:r>
                        <a:rPr lang="en-US" sz="2400" b="1" dirty="0">
                          <a:solidFill>
                            <a:srgbClr val="0070C0"/>
                          </a:solidFill>
                        </a:rPr>
                        <a:t>4:00pm</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US" sz="2000" b="0" i="0" u="none" strike="noStrike" noProof="0" dirty="0">
                          <a:solidFill>
                            <a:srgbClr val="000000"/>
                          </a:solidFill>
                          <a:latin typeface="Raleway"/>
                        </a:rPr>
                        <a:t>Conference close</a:t>
                      </a:r>
                      <a:endParaRPr lang="en-US" sz="2000" dirty="0">
                        <a:latin typeface="Raleway"/>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827081381"/>
                  </a:ext>
                </a:extLst>
              </a:tr>
            </a:tbl>
          </a:graphicData>
        </a:graphic>
      </p:graphicFrame>
    </p:spTree>
    <p:extLst>
      <p:ext uri="{BB962C8B-B14F-4D97-AF65-F5344CB8AC3E}">
        <p14:creationId xmlns:p14="http://schemas.microsoft.com/office/powerpoint/2010/main" val="1963365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27139" y="4424479"/>
            <a:ext cx="3733382" cy="756454"/>
          </a:xfrm>
        </p:spPr>
        <p:txBody>
          <a:bodyPr/>
          <a:lstStyle/>
          <a:p>
            <a:pPr algn="r">
              <a:defRPr/>
            </a:pPr>
            <a:r>
              <a:rPr lang="en-US" sz="2738" b="0">
                <a:solidFill>
                  <a:schemeClr val="bg1"/>
                </a:solidFill>
                <a:latin typeface="Arial" charset="0"/>
                <a:ea typeface="Arial" charset="0"/>
                <a:cs typeface="Arial" charset="0"/>
              </a:rPr>
              <a:t>Helping children with SEND to become resilient and independent learners</a:t>
            </a:r>
            <a:br>
              <a:rPr lang="en-US" sz="2738" b="0">
                <a:solidFill>
                  <a:schemeClr val="bg1"/>
                </a:solidFill>
                <a:latin typeface="Arial" charset="0"/>
                <a:ea typeface="Arial" charset="0"/>
                <a:cs typeface="Arial" charset="0"/>
              </a:rPr>
            </a:br>
            <a:endParaRPr lang="en-US" sz="2738" b="0">
              <a:solidFill>
                <a:schemeClr val="bg1"/>
              </a:solidFill>
              <a:latin typeface="Arial" charset="0"/>
              <a:ea typeface="Arial" charset="0"/>
              <a:cs typeface="Arial" charset="0"/>
            </a:endParaRPr>
          </a:p>
        </p:txBody>
      </p:sp>
      <p:sp>
        <p:nvSpPr>
          <p:cNvPr id="4" name="Text Placeholder 3"/>
          <p:cNvSpPr>
            <a:spLocks noGrp="1"/>
          </p:cNvSpPr>
          <p:nvPr>
            <p:ph type="body" sz="quarter" idx="14"/>
          </p:nvPr>
        </p:nvSpPr>
        <p:spPr>
          <a:xfrm>
            <a:off x="4195131" y="5603977"/>
            <a:ext cx="4465390" cy="422365"/>
          </a:xfrm>
        </p:spPr>
        <p:txBody>
          <a:bodyPr/>
          <a:lstStyle/>
          <a:p>
            <a:pPr algn="r">
              <a:spcAft>
                <a:spcPts val="120"/>
              </a:spcAft>
              <a:defRPr/>
            </a:pPr>
            <a:r>
              <a:rPr sz="2053">
                <a:solidFill>
                  <a:schemeClr val="bg1"/>
                </a:solidFill>
                <a:latin typeface="Arial" charset="0"/>
                <a:ea typeface="Arial" charset="0"/>
                <a:cs typeface="Arial" charset="0"/>
              </a:rPr>
              <a:t>A whole school improvement journey</a:t>
            </a:r>
          </a:p>
        </p:txBody>
      </p:sp>
      <p:sp>
        <p:nvSpPr>
          <p:cNvPr id="3" name="Text Placeholder 3">
            <a:extLst>
              <a:ext uri="{FF2B5EF4-FFF2-40B4-BE49-F238E27FC236}">
                <a16:creationId xmlns:a16="http://schemas.microsoft.com/office/drawing/2014/main" id="{470395BE-BC4E-83F0-CDA6-1F23D4E6B199}"/>
              </a:ext>
            </a:extLst>
          </p:cNvPr>
          <p:cNvSpPr txBox="1">
            <a:spLocks/>
          </p:cNvSpPr>
          <p:nvPr/>
        </p:nvSpPr>
        <p:spPr bwMode="auto">
          <a:xfrm>
            <a:off x="619287" y="2585628"/>
            <a:ext cx="3381636" cy="422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393" tIns="42575" rIns="85149" bIns="42575" numCol="1" anchor="t" anchorCtr="0" compatLnSpc="1">
            <a:prstTxWarp prst="textNoShape">
              <a:avLst/>
            </a:prstTxWarp>
          </a:bodyPr>
          <a:lstStyle>
            <a:lvl1pPr marL="0" indent="0" algn="ctr" defTabSz="496888" rtl="0" eaLnBrk="1" fontAlgn="base" hangingPunct="1">
              <a:spcBef>
                <a:spcPct val="20000"/>
              </a:spcBef>
              <a:spcAft>
                <a:spcPts val="138"/>
              </a:spcAft>
              <a:buFont typeface="Arial" panose="020B0604020202020204" pitchFamily="34" charset="0"/>
              <a:buNone/>
              <a:defRPr lang="en-US" altLang="en-US" sz="2800" kern="1200" spc="40">
                <a:solidFill>
                  <a:schemeClr val="tx2"/>
                </a:solidFill>
                <a:latin typeface="Calibri" panose="020F0502020204030204" pitchFamily="34" charset="0"/>
                <a:ea typeface="Calibri" panose="020F0502020204030204" pitchFamily="34" charset="0"/>
                <a:cs typeface="Calibri" panose="020F0502020204030204" pitchFamily="34" charset="0"/>
              </a:defRPr>
            </a:lvl1pPr>
            <a:lvl2pPr marL="498475" indent="0" algn="ctr" defTabSz="496888" rtl="0" eaLnBrk="1" fontAlgn="base" hangingPunct="1">
              <a:spcBef>
                <a:spcPct val="20000"/>
              </a:spcBef>
              <a:spcAft>
                <a:spcPts val="138"/>
              </a:spcAft>
              <a:buClr>
                <a:schemeClr val="accent1"/>
              </a:buClr>
              <a:buFont typeface="Arial" panose="020B0604020202020204" pitchFamily="34" charset="0"/>
              <a:buNone/>
              <a:defRPr lang="en-US" altLang="en-US" sz="3600" b="1" kern="1200" spc="4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995363" indent="0" algn="ctr" defTabSz="496888" rtl="0" eaLnBrk="1" fontAlgn="base" hangingPunct="1">
              <a:spcBef>
                <a:spcPct val="20000"/>
              </a:spcBef>
              <a:spcAft>
                <a:spcPts val="138"/>
              </a:spcAft>
              <a:buClr>
                <a:schemeClr val="accent1"/>
              </a:buClr>
              <a:buFont typeface="Arial" panose="020B0604020202020204" pitchFamily="34" charset="0"/>
              <a:buNone/>
              <a:defRPr lang="en-US" altLang="en-US" sz="3200" kern="1200" spc="4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493838" indent="0" algn="ctr" defTabSz="496888" rtl="0" eaLnBrk="1" fontAlgn="base" hangingPunct="1">
              <a:spcBef>
                <a:spcPct val="20000"/>
              </a:spcBef>
              <a:spcAft>
                <a:spcPts val="138"/>
              </a:spcAft>
              <a:buFont typeface="Arial" panose="020B0604020202020204" pitchFamily="34" charset="0"/>
              <a:buNone/>
              <a:defRPr lang="en-US" altLang="en-US" sz="2800" kern="1200" spc="4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990725" indent="0" algn="ctr" defTabSz="496888" rtl="0" eaLnBrk="1" fontAlgn="base" hangingPunct="1">
              <a:spcBef>
                <a:spcPct val="20000"/>
              </a:spcBef>
              <a:spcAft>
                <a:spcPts val="138"/>
              </a:spcAft>
              <a:buFont typeface="Arial" charset="0"/>
              <a:buNone/>
              <a:defRPr lang="en-US" altLang="en-US" sz="2800" kern="1200" spc="4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737154" indent="-248832" algn="l" defTabSz="497664" rtl="0" eaLnBrk="1" latinLnBrk="0" hangingPunct="1">
              <a:spcBef>
                <a:spcPct val="20000"/>
              </a:spcBef>
              <a:buFont typeface="Arial"/>
              <a:buChar char="•"/>
              <a:defRPr sz="2200" kern="1200">
                <a:solidFill>
                  <a:schemeClr val="tx1"/>
                </a:solidFill>
                <a:latin typeface="+mn-lt"/>
                <a:ea typeface="+mn-ea"/>
                <a:cs typeface="+mn-cs"/>
              </a:defRPr>
            </a:lvl6pPr>
            <a:lvl7pPr marL="3234818" indent="-248832" algn="l" defTabSz="497664" rtl="0" eaLnBrk="1" latinLnBrk="0" hangingPunct="1">
              <a:spcBef>
                <a:spcPct val="20000"/>
              </a:spcBef>
              <a:buFont typeface="Arial"/>
              <a:buChar char="•"/>
              <a:defRPr sz="2200" kern="1200">
                <a:solidFill>
                  <a:schemeClr val="tx1"/>
                </a:solidFill>
                <a:latin typeface="+mn-lt"/>
                <a:ea typeface="+mn-ea"/>
                <a:cs typeface="+mn-cs"/>
              </a:defRPr>
            </a:lvl7pPr>
            <a:lvl8pPr marL="3732483" indent="-248832" algn="l" defTabSz="497664" rtl="0" eaLnBrk="1" latinLnBrk="0" hangingPunct="1">
              <a:spcBef>
                <a:spcPct val="20000"/>
              </a:spcBef>
              <a:buFont typeface="Arial"/>
              <a:buChar char="•"/>
              <a:defRPr sz="2200" kern="1200">
                <a:solidFill>
                  <a:schemeClr val="tx1"/>
                </a:solidFill>
                <a:latin typeface="+mn-lt"/>
                <a:ea typeface="+mn-ea"/>
                <a:cs typeface="+mn-cs"/>
              </a:defRPr>
            </a:lvl8pPr>
            <a:lvl9pPr marL="4230147" indent="-248832" algn="l" defTabSz="497664" rtl="0" eaLnBrk="1" latinLnBrk="0" hangingPunct="1">
              <a:spcBef>
                <a:spcPct val="20000"/>
              </a:spcBef>
              <a:buFont typeface="Arial"/>
              <a:buChar char="•"/>
              <a:defRPr sz="2200" kern="1200">
                <a:solidFill>
                  <a:schemeClr val="tx1"/>
                </a:solidFill>
                <a:latin typeface="+mn-lt"/>
                <a:ea typeface="+mn-ea"/>
                <a:cs typeface="+mn-cs"/>
              </a:defRPr>
            </a:lvl9pPr>
          </a:lstStyle>
          <a:p>
            <a:pPr algn="r">
              <a:spcAft>
                <a:spcPts val="120"/>
              </a:spcAft>
              <a:defRPr/>
            </a:pPr>
            <a:r>
              <a:rPr lang="en-GB" sz="2053">
                <a:solidFill>
                  <a:schemeClr val="bg1"/>
                </a:solidFill>
                <a:latin typeface="Arial" charset="0"/>
                <a:ea typeface="Arial" charset="0"/>
                <a:cs typeface="Arial" charset="0"/>
              </a:rPr>
              <a:t>Jon Beck and Gerry Gray</a:t>
            </a:r>
          </a:p>
        </p:txBody>
      </p:sp>
    </p:spTree>
    <p:extLst>
      <p:ext uri="{BB962C8B-B14F-4D97-AF65-F5344CB8AC3E}">
        <p14:creationId xmlns:p14="http://schemas.microsoft.com/office/powerpoint/2010/main" val="2363813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a:solidFill>
                  <a:srgbClr val="114A61"/>
                </a:solidFill>
              </a:rPr>
              <a:t>Who are we and why are we here?</a:t>
            </a:r>
          </a:p>
        </p:txBody>
      </p:sp>
      <p:sp>
        <p:nvSpPr>
          <p:cNvPr id="3" name="Text Placeholder 2"/>
          <p:cNvSpPr>
            <a:spLocks noGrp="1"/>
          </p:cNvSpPr>
          <p:nvPr>
            <p:ph type="body" sz="quarter" idx="13"/>
          </p:nvPr>
        </p:nvSpPr>
        <p:spPr>
          <a:xfrm>
            <a:off x="457676" y="1777566"/>
            <a:ext cx="8228649" cy="4454525"/>
          </a:xfrm>
        </p:spPr>
        <p:txBody>
          <a:bodyPr/>
          <a:lstStyle/>
          <a:p>
            <a:pPr marL="293351" indent="-293351">
              <a:spcAft>
                <a:spcPts val="118"/>
              </a:spcAft>
              <a:buFont typeface="Arial" panose="020B0604020202020204" pitchFamily="34" charset="0"/>
              <a:buChar char="•"/>
            </a:pPr>
            <a:r>
              <a:rPr sz="2395">
                <a:solidFill>
                  <a:srgbClr val="114A61"/>
                </a:solidFill>
                <a:latin typeface="Arial" panose="020B0604020202020204" pitchFamily="34" charset="0"/>
                <a:cs typeface="Arial" panose="020B0604020202020204" pitchFamily="34" charset="0"/>
              </a:rPr>
              <a:t>Jon Beck - HT</a:t>
            </a:r>
          </a:p>
          <a:p>
            <a:pPr marL="293351" indent="-293351">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Gerry Gray - SENDCo</a:t>
            </a:r>
          </a:p>
        </p:txBody>
      </p:sp>
      <p:pic>
        <p:nvPicPr>
          <p:cNvPr id="1536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593" y="5595150"/>
            <a:ext cx="1673163" cy="58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3716" y="6012082"/>
            <a:ext cx="3020386" cy="17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81017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a:solidFill>
                  <a:srgbClr val="114A61"/>
                </a:solidFill>
              </a:rPr>
              <a:t>The challenges</a:t>
            </a:r>
          </a:p>
        </p:txBody>
      </p:sp>
      <p:sp>
        <p:nvSpPr>
          <p:cNvPr id="3" name="Text Placeholder 2"/>
          <p:cNvSpPr>
            <a:spLocks noGrp="1"/>
          </p:cNvSpPr>
          <p:nvPr>
            <p:ph type="body" sz="quarter" idx="13"/>
          </p:nvPr>
        </p:nvSpPr>
        <p:spPr>
          <a:xfrm>
            <a:off x="457676" y="1777566"/>
            <a:ext cx="8228649" cy="4454525"/>
          </a:xfrm>
        </p:spPr>
        <p:txBody>
          <a:bodyPr/>
          <a:lstStyle/>
          <a:p>
            <a:pPr marL="293351" indent="-293351">
              <a:spcAft>
                <a:spcPts val="118"/>
              </a:spcAft>
              <a:buFont typeface="Arial" panose="020B0604020202020204" pitchFamily="34" charset="0"/>
              <a:buChar char="•"/>
            </a:pPr>
            <a:r>
              <a:rPr sz="2395">
                <a:solidFill>
                  <a:srgbClr val="114A61"/>
                </a:solidFill>
                <a:latin typeface="Arial" panose="020B0604020202020204" pitchFamily="34" charset="0"/>
                <a:cs typeface="Arial" panose="020B0604020202020204" pitchFamily="34" charset="0"/>
              </a:rPr>
              <a:t>Inadequate funding </a:t>
            </a:r>
          </a:p>
          <a:p>
            <a:pPr marL="293351" indent="-293351">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Inadequate special provision </a:t>
            </a:r>
          </a:p>
          <a:p>
            <a:pPr marL="293351" indent="-293351">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Inadequate resourcing</a:t>
            </a:r>
          </a:p>
          <a:p>
            <a:pPr marL="293351" indent="-293351">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Inadequate access to expertise</a:t>
            </a:r>
          </a:p>
          <a:p>
            <a:pPr marL="293351" indent="-293351">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Rapidly increasing numbers of children with EHCPs</a:t>
            </a:r>
          </a:p>
          <a:p>
            <a:pPr marL="293351" indent="-293351">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Increasing complexity of need</a:t>
            </a:r>
          </a:p>
          <a:p>
            <a:pPr marL="293351" indent="-293351">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Increasingly unreasonable and demanding parents</a:t>
            </a:r>
          </a:p>
          <a:p>
            <a:pPr marL="293351" indent="-293351">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Schools and LA are all wrestling with these challenges</a:t>
            </a:r>
            <a:r>
              <a:rPr lang="en-US">
                <a:solidFill>
                  <a:srgbClr val="114A61"/>
                </a:solidFill>
                <a:latin typeface="Arial" panose="020B0604020202020204" pitchFamily="34" charset="0"/>
                <a:cs typeface="Arial" panose="020B0604020202020204" pitchFamily="34" charset="0"/>
              </a:rPr>
              <a:t>.  </a:t>
            </a:r>
          </a:p>
        </p:txBody>
      </p:sp>
      <p:pic>
        <p:nvPicPr>
          <p:cNvPr id="1536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593" y="5595150"/>
            <a:ext cx="1673163" cy="58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3716" y="6012082"/>
            <a:ext cx="3020386" cy="17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261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3347" y="453432"/>
            <a:ext cx="8621136" cy="1078321"/>
          </a:xfrm>
        </p:spPr>
        <p:txBody>
          <a:bodyPr/>
          <a:lstStyle/>
          <a:p>
            <a:pPr>
              <a:defRPr/>
            </a:pPr>
            <a:r>
              <a:rPr lang="en-US" sz="3080" b="1">
                <a:solidFill>
                  <a:srgbClr val="114A61"/>
                </a:solidFill>
              </a:rPr>
              <a:t>Developing a vision (despite the challenges)</a:t>
            </a:r>
          </a:p>
        </p:txBody>
      </p:sp>
      <p:sp>
        <p:nvSpPr>
          <p:cNvPr id="3" name="Text Placeholder 2"/>
          <p:cNvSpPr>
            <a:spLocks noGrp="1"/>
          </p:cNvSpPr>
          <p:nvPr>
            <p:ph type="body" sz="quarter" idx="13"/>
          </p:nvPr>
        </p:nvSpPr>
        <p:spPr>
          <a:xfrm>
            <a:off x="457676" y="1777566"/>
            <a:ext cx="8228649" cy="4454525"/>
          </a:xfrm>
        </p:spPr>
        <p:txBody>
          <a:bodyPr/>
          <a:lstStyle/>
          <a:p>
            <a:pPr>
              <a:spcAft>
                <a:spcPts val="118"/>
              </a:spcAft>
            </a:pPr>
            <a:r>
              <a:rPr sz="2738">
                <a:solidFill>
                  <a:srgbClr val="114A61"/>
                </a:solidFill>
                <a:latin typeface="Arial" panose="020B0604020202020204" pitchFamily="34" charset="0"/>
                <a:cs typeface="Arial" panose="020B0604020202020204" pitchFamily="34" charset="0"/>
              </a:rPr>
              <a:t>Simple vision: </a:t>
            </a:r>
          </a:p>
          <a:p>
            <a:pPr>
              <a:spcAft>
                <a:spcPts val="118"/>
              </a:spcAft>
            </a:pPr>
            <a:endParaRPr lang="en-US" sz="2738">
              <a:solidFill>
                <a:srgbClr val="114A61"/>
              </a:solidFill>
              <a:latin typeface="Arial" panose="020B0604020202020204" pitchFamily="34" charset="0"/>
              <a:cs typeface="Arial" panose="020B0604020202020204" pitchFamily="34" charset="0"/>
            </a:endParaRPr>
          </a:p>
          <a:p>
            <a:pPr>
              <a:spcAft>
                <a:spcPts val="118"/>
              </a:spcAft>
            </a:pPr>
            <a:r>
              <a:rPr sz="2738" i="1">
                <a:solidFill>
                  <a:srgbClr val="114A61"/>
                </a:solidFill>
                <a:latin typeface="Arial" panose="020B0604020202020204" pitchFamily="34" charset="0"/>
                <a:cs typeface="Arial" panose="020B0604020202020204" pitchFamily="34" charset="0"/>
              </a:rPr>
              <a:t>SEND children are successful in school and become resilient and independent learners so that their life chances are enhanced.</a:t>
            </a:r>
            <a:endParaRPr lang="en-US" sz="2738" i="1">
              <a:solidFill>
                <a:srgbClr val="114A61"/>
              </a:solidFill>
              <a:latin typeface="Arial" panose="020B0604020202020204" pitchFamily="34" charset="0"/>
              <a:cs typeface="Arial" panose="020B0604020202020204" pitchFamily="34" charset="0"/>
            </a:endParaRPr>
          </a:p>
        </p:txBody>
      </p:sp>
      <p:pic>
        <p:nvPicPr>
          <p:cNvPr id="1536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593" y="5595150"/>
            <a:ext cx="1673163" cy="58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3716" y="6012082"/>
            <a:ext cx="3020386" cy="17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9439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a:solidFill>
                  <a:srgbClr val="007297"/>
                </a:solidFill>
              </a:rPr>
              <a:t>Assess,</a:t>
            </a:r>
            <a:r>
              <a:rPr lang="en-US" b="1">
                <a:solidFill>
                  <a:srgbClr val="114A61"/>
                </a:solidFill>
              </a:rPr>
              <a:t> </a:t>
            </a:r>
            <a:r>
              <a:rPr lang="en-US">
                <a:solidFill>
                  <a:srgbClr val="114A61"/>
                </a:solidFill>
              </a:rPr>
              <a:t>Plan, Do, Review</a:t>
            </a:r>
            <a:br>
              <a:rPr lang="en-US">
                <a:solidFill>
                  <a:srgbClr val="114A61"/>
                </a:solidFill>
              </a:rPr>
            </a:br>
            <a:r>
              <a:rPr lang="en-US">
                <a:solidFill>
                  <a:srgbClr val="007297"/>
                </a:solidFill>
              </a:rPr>
              <a:t>The beginning </a:t>
            </a:r>
          </a:p>
        </p:txBody>
      </p:sp>
      <p:sp>
        <p:nvSpPr>
          <p:cNvPr id="3" name="Text Placeholder 2"/>
          <p:cNvSpPr>
            <a:spLocks noGrp="1"/>
          </p:cNvSpPr>
          <p:nvPr>
            <p:ph type="body" sz="quarter" idx="13"/>
          </p:nvPr>
        </p:nvSpPr>
        <p:spPr>
          <a:xfrm>
            <a:off x="445453" y="1557556"/>
            <a:ext cx="8228649" cy="4454525"/>
          </a:xfrm>
        </p:spPr>
        <p:txBody>
          <a:bodyPr/>
          <a:lstStyle/>
          <a:p>
            <a:pPr marL="293351" indent="-293351">
              <a:spcAft>
                <a:spcPts val="118"/>
              </a:spcAft>
              <a:buFont typeface="Arial" panose="020B0604020202020204" pitchFamily="34" charset="0"/>
              <a:buChar char="•"/>
            </a:pPr>
            <a:r>
              <a:rPr lang="en-US" sz="2224">
                <a:solidFill>
                  <a:srgbClr val="114A61"/>
                </a:solidFill>
                <a:latin typeface="Arial" panose="020B0604020202020204" pitchFamily="34" charset="0"/>
                <a:cs typeface="Arial" panose="020B0604020202020204" pitchFamily="34" charset="0"/>
              </a:rPr>
              <a:t>Lacking inclusivity – e.g., location of SEND team.</a:t>
            </a:r>
          </a:p>
          <a:p>
            <a:pPr marL="293351" indent="-293351">
              <a:spcAft>
                <a:spcPts val="118"/>
              </a:spcAft>
              <a:buFont typeface="Arial" panose="020B0604020202020204" pitchFamily="34" charset="0"/>
              <a:buChar char="•"/>
            </a:pPr>
            <a:r>
              <a:rPr lang="en-US" sz="2224">
                <a:solidFill>
                  <a:srgbClr val="114A61"/>
                </a:solidFill>
                <a:latin typeface="Arial" panose="020B0604020202020204" pitchFamily="34" charset="0"/>
                <a:cs typeface="Arial" panose="020B0604020202020204" pitchFamily="34" charset="0"/>
              </a:rPr>
              <a:t>Not focused on learning</a:t>
            </a:r>
          </a:p>
          <a:p>
            <a:pPr marL="293351" indent="-293351">
              <a:spcAft>
                <a:spcPts val="118"/>
              </a:spcAft>
              <a:buFont typeface="Arial" panose="020B0604020202020204" pitchFamily="34" charset="0"/>
              <a:buChar char="•"/>
            </a:pPr>
            <a:r>
              <a:rPr lang="en-US" sz="2224">
                <a:solidFill>
                  <a:srgbClr val="114A61"/>
                </a:solidFill>
                <a:latin typeface="Arial" panose="020B0604020202020204" pitchFamily="34" charset="0"/>
                <a:cs typeface="Arial" panose="020B0604020202020204" pitchFamily="34" charset="0"/>
              </a:rPr>
              <a:t>Too focused on “hugs, cups of tea and biscuits” pastoral support</a:t>
            </a:r>
          </a:p>
          <a:p>
            <a:pPr marL="293351" indent="-293351">
              <a:spcAft>
                <a:spcPts val="118"/>
              </a:spcAft>
              <a:buFont typeface="Arial" panose="020B0604020202020204" pitchFamily="34" charset="0"/>
              <a:buChar char="•"/>
            </a:pPr>
            <a:r>
              <a:rPr lang="en-US" sz="2224">
                <a:solidFill>
                  <a:srgbClr val="114A61"/>
                </a:solidFill>
                <a:latin typeface="Arial" panose="020B0604020202020204" pitchFamily="34" charset="0"/>
                <a:cs typeface="Arial" panose="020B0604020202020204" pitchFamily="34" charset="0"/>
              </a:rPr>
              <a:t>Too little accountability for teaching staff and Teaching Assistants </a:t>
            </a:r>
          </a:p>
          <a:p>
            <a:pPr marL="293351" indent="-293351">
              <a:spcAft>
                <a:spcPts val="118"/>
              </a:spcAft>
              <a:buFont typeface="Arial" panose="020B0604020202020204" pitchFamily="34" charset="0"/>
              <a:buChar char="•"/>
            </a:pPr>
            <a:r>
              <a:rPr lang="en-US" sz="2224">
                <a:solidFill>
                  <a:srgbClr val="114A61"/>
                </a:solidFill>
                <a:latin typeface="Arial" panose="020B0604020202020204" pitchFamily="34" charset="0"/>
                <a:cs typeface="Arial" panose="020B0604020202020204" pitchFamily="34" charset="0"/>
              </a:rPr>
              <a:t>Lack of leadership</a:t>
            </a:r>
          </a:p>
          <a:p>
            <a:pPr marL="293351" indent="-293351">
              <a:spcAft>
                <a:spcPts val="118"/>
              </a:spcAft>
              <a:buFont typeface="Arial" panose="020B0604020202020204" pitchFamily="34" charset="0"/>
              <a:buChar char="•"/>
            </a:pPr>
            <a:r>
              <a:rPr lang="en-US" sz="2224">
                <a:solidFill>
                  <a:srgbClr val="114A61"/>
                </a:solidFill>
                <a:latin typeface="Arial" panose="020B0604020202020204" pitchFamily="34" charset="0"/>
                <a:cs typeface="Arial" panose="020B0604020202020204" pitchFamily="34" charset="0"/>
              </a:rPr>
              <a:t>Poor </a:t>
            </a:r>
            <a:r>
              <a:rPr lang="en-US" sz="2224" err="1">
                <a:solidFill>
                  <a:srgbClr val="114A61"/>
                </a:solidFill>
                <a:latin typeface="Arial" panose="020B0604020202020204" pitchFamily="34" charset="0"/>
                <a:cs typeface="Arial" panose="020B0604020202020204" pitchFamily="34" charset="0"/>
              </a:rPr>
              <a:t>organisation</a:t>
            </a:r>
            <a:r>
              <a:rPr lang="en-US" sz="2224">
                <a:solidFill>
                  <a:srgbClr val="114A61"/>
                </a:solidFill>
                <a:latin typeface="Arial" panose="020B0604020202020204" pitchFamily="34" charset="0"/>
                <a:cs typeface="Arial" panose="020B0604020202020204" pitchFamily="34" charset="0"/>
              </a:rPr>
              <a:t> and record keeping</a:t>
            </a:r>
          </a:p>
          <a:p>
            <a:pPr marL="293351" indent="-293351">
              <a:spcAft>
                <a:spcPts val="118"/>
              </a:spcAft>
              <a:buFont typeface="Arial" panose="020B0604020202020204" pitchFamily="34" charset="0"/>
              <a:buChar char="•"/>
            </a:pPr>
            <a:r>
              <a:rPr lang="en-US" sz="2224">
                <a:solidFill>
                  <a:srgbClr val="114A61"/>
                </a:solidFill>
                <a:latin typeface="Arial" panose="020B0604020202020204" pitchFamily="34" charset="0"/>
                <a:cs typeface="Arial" panose="020B0604020202020204" pitchFamily="34" charset="0"/>
              </a:rPr>
              <a:t>Numerous complaints</a:t>
            </a:r>
          </a:p>
          <a:p>
            <a:pPr marL="293351" indent="-293351">
              <a:spcAft>
                <a:spcPts val="118"/>
              </a:spcAft>
              <a:buFont typeface="Arial" panose="020B0604020202020204" pitchFamily="34" charset="0"/>
              <a:buChar char="•"/>
            </a:pPr>
            <a:r>
              <a:rPr lang="en-US" sz="2224">
                <a:solidFill>
                  <a:srgbClr val="114A61"/>
                </a:solidFill>
                <a:latin typeface="Arial" panose="020B0604020202020204" pitchFamily="34" charset="0"/>
                <a:cs typeface="Arial" panose="020B0604020202020204" pitchFamily="34" charset="0"/>
              </a:rPr>
              <a:t>Staff access to information was convoluted.</a:t>
            </a:r>
          </a:p>
          <a:p>
            <a:pPr marL="293351" indent="-293351">
              <a:spcAft>
                <a:spcPts val="118"/>
              </a:spcAft>
              <a:buFont typeface="Arial" panose="020B0604020202020204" pitchFamily="34" charset="0"/>
              <a:buChar char="•"/>
            </a:pPr>
            <a:endParaRPr lang="en-US">
              <a:solidFill>
                <a:srgbClr val="114A61"/>
              </a:solidFill>
              <a:latin typeface="Arial" panose="020B0604020202020204" pitchFamily="34" charset="0"/>
              <a:cs typeface="Arial" panose="020B0604020202020204" pitchFamily="34" charset="0"/>
            </a:endParaRPr>
          </a:p>
        </p:txBody>
      </p:sp>
      <p:pic>
        <p:nvPicPr>
          <p:cNvPr id="1536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593" y="5595150"/>
            <a:ext cx="1673163" cy="58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3716" y="6012082"/>
            <a:ext cx="3020386" cy="17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570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a:solidFill>
                  <a:srgbClr val="007297"/>
                </a:solidFill>
              </a:rPr>
              <a:t>Assess,</a:t>
            </a:r>
            <a:r>
              <a:rPr lang="en-US" b="1">
                <a:solidFill>
                  <a:srgbClr val="114A61"/>
                </a:solidFill>
              </a:rPr>
              <a:t> </a:t>
            </a:r>
            <a:r>
              <a:rPr lang="en-US">
                <a:solidFill>
                  <a:srgbClr val="114A61"/>
                </a:solidFill>
              </a:rPr>
              <a:t>Plan, Do, Review</a:t>
            </a:r>
            <a:br>
              <a:rPr lang="en-US">
                <a:solidFill>
                  <a:srgbClr val="114A61"/>
                </a:solidFill>
              </a:rPr>
            </a:br>
            <a:r>
              <a:rPr lang="en-US">
                <a:solidFill>
                  <a:srgbClr val="007297"/>
                </a:solidFill>
              </a:rPr>
              <a:t>The beginning </a:t>
            </a:r>
          </a:p>
        </p:txBody>
      </p:sp>
      <p:sp>
        <p:nvSpPr>
          <p:cNvPr id="3" name="Text Placeholder 2"/>
          <p:cNvSpPr>
            <a:spLocks noGrp="1"/>
          </p:cNvSpPr>
          <p:nvPr>
            <p:ph type="body" sz="quarter" idx="13"/>
          </p:nvPr>
        </p:nvSpPr>
        <p:spPr>
          <a:xfrm>
            <a:off x="445453" y="1557556"/>
            <a:ext cx="8228649" cy="4454525"/>
          </a:xfrm>
        </p:spPr>
        <p:txBody>
          <a:bodyPr/>
          <a:lstStyle/>
          <a:p>
            <a:pPr marL="293351" indent="-293351">
              <a:spcAft>
                <a:spcPts val="118"/>
              </a:spcAft>
              <a:buFont typeface="Arial" panose="020B0604020202020204" pitchFamily="34" charset="0"/>
              <a:buChar char="•"/>
            </a:pPr>
            <a:r>
              <a:rPr lang="en-US" sz="2224">
                <a:solidFill>
                  <a:srgbClr val="114A61"/>
                </a:solidFill>
                <a:latin typeface="Arial" panose="020B0604020202020204" pitchFamily="34" charset="0"/>
                <a:cs typeface="Arial" panose="020B0604020202020204" pitchFamily="34" charset="0"/>
              </a:rPr>
              <a:t>Limited access to strategies and support</a:t>
            </a:r>
          </a:p>
          <a:p>
            <a:pPr marL="293351" indent="-293351">
              <a:spcAft>
                <a:spcPts val="118"/>
              </a:spcAft>
              <a:buFont typeface="Arial" panose="020B0604020202020204" pitchFamily="34" charset="0"/>
              <a:buChar char="•"/>
            </a:pPr>
            <a:r>
              <a:rPr lang="en-US" sz="2224">
                <a:solidFill>
                  <a:srgbClr val="114A61"/>
                </a:solidFill>
                <a:latin typeface="Arial" panose="020B0604020202020204" pitchFamily="34" charset="0"/>
                <a:cs typeface="Arial" panose="020B0604020202020204" pitchFamily="34" charset="0"/>
              </a:rPr>
              <a:t>Limited understanding of the main conditions</a:t>
            </a:r>
          </a:p>
          <a:p>
            <a:pPr marL="293351" indent="-293351">
              <a:spcAft>
                <a:spcPts val="118"/>
              </a:spcAft>
              <a:buFont typeface="Arial" panose="020B0604020202020204" pitchFamily="34" charset="0"/>
              <a:buChar char="•"/>
            </a:pPr>
            <a:r>
              <a:rPr lang="en-US" sz="2224">
                <a:solidFill>
                  <a:srgbClr val="114A61"/>
                </a:solidFill>
                <a:latin typeface="Arial" panose="020B0604020202020204" pitchFamily="34" charset="0"/>
                <a:cs typeface="Arial" panose="020B0604020202020204" pitchFamily="34" charset="0"/>
              </a:rPr>
              <a:t>Lack of connect between behavioural, pastoral and SEND needs</a:t>
            </a:r>
          </a:p>
          <a:p>
            <a:pPr marL="293351" indent="-293351">
              <a:spcAft>
                <a:spcPts val="118"/>
              </a:spcAft>
              <a:buFont typeface="Arial" panose="020B0604020202020204" pitchFamily="34" charset="0"/>
              <a:buChar char="•"/>
            </a:pPr>
            <a:r>
              <a:rPr lang="en-US" sz="2224">
                <a:solidFill>
                  <a:srgbClr val="114A61"/>
                </a:solidFill>
                <a:latin typeface="Arial" panose="020B0604020202020204" pitchFamily="34" charset="0"/>
                <a:cs typeface="Arial" panose="020B0604020202020204" pitchFamily="34" charset="0"/>
              </a:rPr>
              <a:t>Lack of co-operation between SEND staff and Pastoral staff</a:t>
            </a:r>
          </a:p>
          <a:p>
            <a:pPr marL="293351" indent="-293351">
              <a:spcAft>
                <a:spcPts val="118"/>
              </a:spcAft>
              <a:buFont typeface="Arial" panose="020B0604020202020204" pitchFamily="34" charset="0"/>
              <a:buChar char="•"/>
            </a:pPr>
            <a:r>
              <a:rPr lang="en-US" sz="2224">
                <a:solidFill>
                  <a:srgbClr val="114A61"/>
                </a:solidFill>
                <a:latin typeface="Arial" panose="020B0604020202020204" pitchFamily="34" charset="0"/>
                <a:cs typeface="Arial" panose="020B0604020202020204" pitchFamily="34" charset="0"/>
              </a:rPr>
              <a:t>Ineffective support given in the form of “Velcro </a:t>
            </a:r>
            <a:r>
              <a:rPr lang="en-US" sz="2224" err="1">
                <a:solidFill>
                  <a:srgbClr val="114A61"/>
                </a:solidFill>
                <a:latin typeface="Arial" panose="020B0604020202020204" pitchFamily="34" charset="0"/>
                <a:cs typeface="Arial" panose="020B0604020202020204" pitchFamily="34" charset="0"/>
              </a:rPr>
              <a:t>Veras</a:t>
            </a:r>
            <a:r>
              <a:rPr lang="en-US" sz="2224">
                <a:solidFill>
                  <a:srgbClr val="114A61"/>
                </a:solidFill>
                <a:latin typeface="Arial" panose="020B0604020202020204" pitchFamily="34" charset="0"/>
                <a:cs typeface="Arial" panose="020B0604020202020204" pitchFamily="34" charset="0"/>
              </a:rPr>
              <a:t>” </a:t>
            </a:r>
          </a:p>
          <a:p>
            <a:pPr marL="293351" indent="-293351">
              <a:spcAft>
                <a:spcPts val="118"/>
              </a:spcAft>
              <a:buFont typeface="Arial" panose="020B0604020202020204" pitchFamily="34" charset="0"/>
              <a:buChar char="•"/>
            </a:pPr>
            <a:r>
              <a:rPr lang="en-US" sz="2224">
                <a:solidFill>
                  <a:srgbClr val="114A61"/>
                </a:solidFill>
                <a:latin typeface="Arial" panose="020B0604020202020204" pitchFamily="34" charset="0"/>
                <a:cs typeface="Arial" panose="020B0604020202020204" pitchFamily="34" charset="0"/>
              </a:rPr>
              <a:t>Teaching staff believing SEND was someone else’s job</a:t>
            </a:r>
          </a:p>
          <a:p>
            <a:pPr marL="293351" indent="-293351">
              <a:spcAft>
                <a:spcPts val="118"/>
              </a:spcAft>
              <a:buFont typeface="Arial" panose="020B0604020202020204" pitchFamily="34" charset="0"/>
              <a:buChar char="•"/>
            </a:pPr>
            <a:r>
              <a:rPr lang="en-US" sz="2224">
                <a:solidFill>
                  <a:srgbClr val="114A61"/>
                </a:solidFill>
                <a:latin typeface="Arial" panose="020B0604020202020204" pitchFamily="34" charset="0"/>
                <a:cs typeface="Arial" panose="020B0604020202020204" pitchFamily="34" charset="0"/>
              </a:rPr>
              <a:t>Poor communication with parents</a:t>
            </a:r>
          </a:p>
          <a:p>
            <a:pPr marL="293351" indent="-293351">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Poor attention to statutory process</a:t>
            </a:r>
          </a:p>
          <a:p>
            <a:pPr>
              <a:spcAft>
                <a:spcPts val="118"/>
              </a:spcAft>
            </a:pPr>
            <a:endParaRPr lang="en-US">
              <a:solidFill>
                <a:srgbClr val="114A61"/>
              </a:solidFill>
              <a:latin typeface="Arial" panose="020B0604020202020204" pitchFamily="34" charset="0"/>
              <a:cs typeface="Arial" panose="020B0604020202020204" pitchFamily="34" charset="0"/>
            </a:endParaRPr>
          </a:p>
        </p:txBody>
      </p:sp>
      <p:pic>
        <p:nvPicPr>
          <p:cNvPr id="1536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593" y="5595150"/>
            <a:ext cx="1673163" cy="58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3716" y="6012082"/>
            <a:ext cx="3020386" cy="17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043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1AB01-3E89-1757-02CB-17672E242A51}"/>
              </a:ext>
            </a:extLst>
          </p:cNvPr>
          <p:cNvSpPr>
            <a:spLocks noGrp="1"/>
          </p:cNvSpPr>
          <p:nvPr>
            <p:ph type="title"/>
          </p:nvPr>
        </p:nvSpPr>
        <p:spPr/>
        <p:txBody>
          <a:bodyPr/>
          <a:lstStyle/>
          <a:p>
            <a:r>
              <a:rPr lang="en-US" sz="3600" b="1" dirty="0">
                <a:solidFill>
                  <a:srgbClr val="0070C0"/>
                </a:solidFill>
                <a:cs typeface="Arial"/>
              </a:rPr>
              <a:t>Schedule:</a:t>
            </a:r>
            <a:endParaRPr lang="en-US" sz="3600" dirty="0">
              <a:solidFill>
                <a:srgbClr val="0070C0"/>
              </a:solidFill>
            </a:endParaRPr>
          </a:p>
        </p:txBody>
      </p:sp>
      <p:graphicFrame>
        <p:nvGraphicFramePr>
          <p:cNvPr id="5" name="Table 5">
            <a:extLst>
              <a:ext uri="{FF2B5EF4-FFF2-40B4-BE49-F238E27FC236}">
                <a16:creationId xmlns:a16="http://schemas.microsoft.com/office/drawing/2014/main" id="{095B618A-C965-F06F-AA3F-021A5522CD99}"/>
              </a:ext>
            </a:extLst>
          </p:cNvPr>
          <p:cNvGraphicFramePr>
            <a:graphicFrameLocks noGrp="1"/>
          </p:cNvGraphicFramePr>
          <p:nvPr>
            <p:ph idx="1"/>
            <p:extLst>
              <p:ext uri="{D42A27DB-BD31-4B8C-83A1-F6EECF244321}">
                <p14:modId xmlns:p14="http://schemas.microsoft.com/office/powerpoint/2010/main" val="951594950"/>
              </p:ext>
            </p:extLst>
          </p:nvPr>
        </p:nvGraphicFramePr>
        <p:xfrm>
          <a:off x="327949" y="1350379"/>
          <a:ext cx="8359815" cy="5344753"/>
        </p:xfrm>
        <a:graphic>
          <a:graphicData uri="http://schemas.openxmlformats.org/drawingml/2006/table">
            <a:tbl>
              <a:tblPr firstRow="1" bandRow="1">
                <a:tableStyleId>{5C22544A-7EE6-4342-B048-85BDC9FD1C3A}</a:tableStyleId>
              </a:tblPr>
              <a:tblGrid>
                <a:gridCol w="2242096">
                  <a:extLst>
                    <a:ext uri="{9D8B030D-6E8A-4147-A177-3AD203B41FA5}">
                      <a16:colId xmlns:a16="http://schemas.microsoft.com/office/drawing/2014/main" val="77119693"/>
                    </a:ext>
                  </a:extLst>
                </a:gridCol>
                <a:gridCol w="6117719">
                  <a:extLst>
                    <a:ext uri="{9D8B030D-6E8A-4147-A177-3AD203B41FA5}">
                      <a16:colId xmlns:a16="http://schemas.microsoft.com/office/drawing/2014/main" val="2122974948"/>
                    </a:ext>
                  </a:extLst>
                </a:gridCol>
              </a:tblGrid>
              <a:tr h="532988">
                <a:tc>
                  <a:txBody>
                    <a:bodyPr/>
                    <a:lstStyle/>
                    <a:p>
                      <a:r>
                        <a:rPr lang="en-US" sz="2400" b="1" dirty="0">
                          <a:solidFill>
                            <a:schemeClr val="tx1"/>
                          </a:solidFill>
                        </a:rPr>
                        <a:t>1:00pm</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lgn="l">
                        <a:lnSpc>
                          <a:spcPct val="100000"/>
                        </a:lnSpc>
                        <a:spcBef>
                          <a:spcPts val="0"/>
                        </a:spcBef>
                        <a:spcAft>
                          <a:spcPts val="0"/>
                        </a:spcAft>
                        <a:buNone/>
                      </a:pPr>
                      <a:r>
                        <a:rPr lang="en-US" sz="2000" b="0" i="0" u="none" strike="noStrike" noProof="0" dirty="0">
                          <a:solidFill>
                            <a:srgbClr val="000000"/>
                          </a:solidFill>
                          <a:latin typeface="Raleway"/>
                        </a:rPr>
                        <a:t>Introducing the Hampshire curriculum model</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16801300"/>
                  </a:ext>
                </a:extLst>
              </a:tr>
              <a:tr h="883638">
                <a:tc>
                  <a:txBody>
                    <a:bodyPr/>
                    <a:lstStyle/>
                    <a:p>
                      <a:r>
                        <a:rPr lang="en-US" sz="2400" b="1" dirty="0">
                          <a:solidFill>
                            <a:srgbClr val="0070C0"/>
                          </a:solidFill>
                        </a:rPr>
                        <a:t>1:20pm:</a:t>
                      </a:r>
                    </a:p>
                    <a:p>
                      <a:pPr lvl="0">
                        <a:buNone/>
                      </a:pPr>
                      <a:r>
                        <a:rPr lang="en-US" sz="2400" b="1" dirty="0">
                          <a:solidFill>
                            <a:srgbClr val="0070C0"/>
                          </a:solidFill>
                        </a:rPr>
                        <a:t>Keynote 1</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lgn="l">
                        <a:lnSpc>
                          <a:spcPct val="100000"/>
                        </a:lnSpc>
                        <a:spcBef>
                          <a:spcPts val="0"/>
                        </a:spcBef>
                        <a:spcAft>
                          <a:spcPts val="0"/>
                        </a:spcAft>
                        <a:buNone/>
                      </a:pPr>
                      <a:r>
                        <a:rPr lang="en-US" sz="1800" b="1" dirty="0">
                          <a:solidFill>
                            <a:schemeClr val="tx1"/>
                          </a:solidFill>
                          <a:latin typeface="+mj-lt"/>
                          <a:ea typeface="Arial" charset="0"/>
                          <a:cs typeface="Arial" charset="0"/>
                        </a:rPr>
                        <a:t>Helping children with SEND to become resilient and independent learners</a:t>
                      </a:r>
                    </a:p>
                    <a:p>
                      <a:pPr lvl="0" algn="l">
                        <a:lnSpc>
                          <a:spcPct val="100000"/>
                        </a:lnSpc>
                        <a:spcBef>
                          <a:spcPts val="0"/>
                        </a:spcBef>
                        <a:spcAft>
                          <a:spcPts val="0"/>
                        </a:spcAft>
                        <a:buNone/>
                      </a:pPr>
                      <a:r>
                        <a:rPr lang="en-US" sz="1800" b="0" i="0" u="none" strike="noStrike" noProof="0" dirty="0">
                          <a:solidFill>
                            <a:schemeClr val="tx1"/>
                          </a:solidFill>
                          <a:latin typeface="+mj-lt"/>
                        </a:rPr>
                        <a:t>Testbourne </a:t>
                      </a:r>
                      <a:r>
                        <a:rPr lang="en-US" sz="1800" b="0" i="0" u="none" strike="noStrike" noProof="0" dirty="0">
                          <a:solidFill>
                            <a:srgbClr val="000000"/>
                          </a:solidFill>
                          <a:latin typeface="Raleway"/>
                        </a:rPr>
                        <a:t>Community School</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841615084"/>
                  </a:ext>
                </a:extLst>
              </a:tr>
              <a:tr h="1656352">
                <a:tc>
                  <a:txBody>
                    <a:bodyPr/>
                    <a:lstStyle/>
                    <a:p>
                      <a:r>
                        <a:rPr lang="en-US" sz="2400" b="1" dirty="0">
                          <a:solidFill>
                            <a:schemeClr val="tx1"/>
                          </a:solidFill>
                        </a:rPr>
                        <a:t>2:10pm:</a:t>
                      </a:r>
                    </a:p>
                    <a:p>
                      <a:pPr lvl="0">
                        <a:buNone/>
                      </a:pPr>
                      <a:r>
                        <a:rPr lang="en-US" sz="2400" b="1" dirty="0">
                          <a:solidFill>
                            <a:schemeClr val="tx1"/>
                          </a:solidFill>
                        </a:rPr>
                        <a:t>Breakout sessions</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342900" lvl="0" indent="-342900" algn="l">
                        <a:lnSpc>
                          <a:spcPct val="100000"/>
                        </a:lnSpc>
                        <a:spcBef>
                          <a:spcPts val="0"/>
                        </a:spcBef>
                        <a:spcAft>
                          <a:spcPts val="0"/>
                        </a:spcAft>
                        <a:buAutoNum type="arabicPeriod"/>
                      </a:pPr>
                      <a:r>
                        <a:rPr lang="en-GB" sz="1800" b="1" i="0" u="none" strike="noStrike" noProof="0" dirty="0">
                          <a:solidFill>
                            <a:srgbClr val="000000"/>
                          </a:solidFill>
                          <a:latin typeface="+mn-lt"/>
                        </a:rPr>
                        <a:t>Addressing the impact of lost learning through the curriculum </a:t>
                      </a:r>
                      <a:r>
                        <a:rPr lang="en-GB" sz="1800" b="0" i="0" u="none" strike="noStrike" noProof="0" dirty="0">
                          <a:solidFill>
                            <a:srgbClr val="000000"/>
                          </a:solidFill>
                          <a:latin typeface="+mn-lt"/>
                        </a:rPr>
                        <a:t>– The Burgate School</a:t>
                      </a:r>
                      <a:endParaRPr lang="en-GB" sz="1800" b="1" i="0" u="none" strike="noStrike" noProof="0" dirty="0">
                        <a:solidFill>
                          <a:srgbClr val="000000"/>
                        </a:solidFill>
                        <a:latin typeface="+mn-lt"/>
                      </a:endParaRPr>
                    </a:p>
                    <a:p>
                      <a:pPr marL="342900" lvl="0" indent="-342900" algn="l">
                        <a:lnSpc>
                          <a:spcPct val="100000"/>
                        </a:lnSpc>
                        <a:spcBef>
                          <a:spcPts val="0"/>
                        </a:spcBef>
                        <a:spcAft>
                          <a:spcPts val="0"/>
                        </a:spcAft>
                        <a:buAutoNum type="arabicPeriod"/>
                      </a:pPr>
                      <a:r>
                        <a:rPr lang="en-GB" sz="1800" b="1" i="0" u="none" strike="noStrike" noProof="0" dirty="0">
                          <a:solidFill>
                            <a:srgbClr val="000000"/>
                          </a:solidFill>
                          <a:latin typeface="+mn-lt"/>
                        </a:rPr>
                        <a:t>Quality </a:t>
                      </a:r>
                      <a:r>
                        <a:rPr lang="en-GB" sz="1800" b="1" i="0" u="none" strike="noStrike" noProof="0" dirty="0">
                          <a:solidFill>
                            <a:srgbClr val="000000"/>
                          </a:solidFill>
                          <a:latin typeface="Raleway"/>
                        </a:rPr>
                        <a:t>assurance of the curriculum</a:t>
                      </a:r>
                      <a:r>
                        <a:rPr lang="en-GB" sz="1800" b="0" i="0" u="none" strike="noStrike" noProof="0" dirty="0">
                          <a:solidFill>
                            <a:srgbClr val="000000"/>
                          </a:solidFill>
                          <a:latin typeface="Raleway"/>
                        </a:rPr>
                        <a:t> - </a:t>
                      </a:r>
                      <a:r>
                        <a:rPr lang="en-US" sz="1800" b="0" i="0" u="none" strike="noStrike" noProof="0" dirty="0">
                          <a:solidFill>
                            <a:srgbClr val="000000"/>
                          </a:solidFill>
                          <a:latin typeface="Raleway"/>
                        </a:rPr>
                        <a:t>Amery Hill School</a:t>
                      </a:r>
                      <a:endParaRPr lang="en-US" sz="1800" b="1" i="0" u="none" strike="noStrike" noProof="0" dirty="0">
                        <a:solidFill>
                          <a:srgbClr val="000000"/>
                        </a:solidFill>
                        <a:latin typeface="Raleway"/>
                      </a:endParaRPr>
                    </a:p>
                    <a:p>
                      <a:pPr marL="342900" lvl="0" indent="-342900" algn="l">
                        <a:lnSpc>
                          <a:spcPct val="100000"/>
                        </a:lnSpc>
                        <a:spcBef>
                          <a:spcPts val="0"/>
                        </a:spcBef>
                        <a:spcAft>
                          <a:spcPts val="0"/>
                        </a:spcAft>
                        <a:buAutoNum type="arabicPeriod"/>
                      </a:pPr>
                      <a:r>
                        <a:rPr lang="en-GB" sz="1800" b="1" i="0" u="none" strike="noStrike" noProof="0" dirty="0">
                          <a:solidFill>
                            <a:srgbClr val="000000"/>
                          </a:solidFill>
                          <a:latin typeface="Raleway"/>
                        </a:rPr>
                        <a:t>The teaching and learning project</a:t>
                      </a:r>
                      <a:r>
                        <a:rPr lang="en-GB" sz="1800" b="0" i="0" u="none" strike="noStrike" noProof="0" dirty="0">
                          <a:solidFill>
                            <a:srgbClr val="000000"/>
                          </a:solidFill>
                          <a:latin typeface="Raleway"/>
                        </a:rPr>
                        <a:t> - </a:t>
                      </a:r>
                      <a:r>
                        <a:rPr lang="en-US" sz="1800" b="0" i="0" u="none" strike="noStrike" noProof="0" dirty="0">
                          <a:solidFill>
                            <a:srgbClr val="000000"/>
                          </a:solidFill>
                          <a:latin typeface="Raleway"/>
                        </a:rPr>
                        <a:t>Bishop Challoner School</a:t>
                      </a:r>
                      <a:endParaRPr lang="en-US" sz="1800" b="1" i="0" u="none" strike="noStrike" noProof="0" dirty="0">
                        <a:solidFill>
                          <a:srgbClr val="000000"/>
                        </a:solidFill>
                        <a:latin typeface="Raleway"/>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142965667"/>
                  </a:ext>
                </a:extLst>
              </a:tr>
              <a:tr h="561041">
                <a:tc>
                  <a:txBody>
                    <a:bodyPr/>
                    <a:lstStyle/>
                    <a:p>
                      <a:r>
                        <a:rPr lang="en-US" sz="2400" b="1" dirty="0">
                          <a:solidFill>
                            <a:srgbClr val="0070C0"/>
                          </a:solidFill>
                        </a:rPr>
                        <a:t>2:50pm</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US" sz="2000" b="0" i="0" u="none" strike="noStrike" noProof="0" dirty="0">
                          <a:solidFill>
                            <a:srgbClr val="000000"/>
                          </a:solidFill>
                          <a:latin typeface="Raleway"/>
                        </a:rPr>
                        <a:t>Refreshments</a:t>
                      </a:r>
                      <a:endParaRPr lang="en-US" sz="2000" dirty="0">
                        <a:latin typeface="Raleway"/>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777509636"/>
                  </a:ext>
                </a:extLst>
              </a:tr>
              <a:tr h="883638">
                <a:tc>
                  <a:txBody>
                    <a:bodyPr/>
                    <a:lstStyle/>
                    <a:p>
                      <a:r>
                        <a:rPr lang="en-US" sz="2400" b="1" dirty="0">
                          <a:solidFill>
                            <a:schemeClr val="tx1"/>
                          </a:solidFill>
                        </a:rPr>
                        <a:t>3:00pm:</a:t>
                      </a:r>
                    </a:p>
                    <a:p>
                      <a:pPr lvl="0">
                        <a:buNone/>
                      </a:pPr>
                      <a:r>
                        <a:rPr lang="en-US" sz="2400" b="1" dirty="0">
                          <a:solidFill>
                            <a:schemeClr val="tx1"/>
                          </a:solidFill>
                        </a:rPr>
                        <a:t>Keynote 2</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lvl="0" algn="l">
                        <a:lnSpc>
                          <a:spcPct val="100000"/>
                        </a:lnSpc>
                        <a:spcBef>
                          <a:spcPts val="0"/>
                        </a:spcBef>
                        <a:spcAft>
                          <a:spcPts val="0"/>
                        </a:spcAft>
                        <a:buNone/>
                      </a:pPr>
                      <a:r>
                        <a:rPr lang="en-GB" sz="1800" b="1" i="0" u="none" strike="noStrike" noProof="0" dirty="0">
                          <a:solidFill>
                            <a:srgbClr val="000000"/>
                          </a:solidFill>
                        </a:rPr>
                        <a:t>No silver bullets</a:t>
                      </a:r>
                      <a:endParaRPr lang="en-US" b="1" dirty="0"/>
                    </a:p>
                    <a:p>
                      <a:pPr lvl="0" algn="l">
                        <a:lnSpc>
                          <a:spcPct val="100000"/>
                        </a:lnSpc>
                        <a:spcBef>
                          <a:spcPts val="0"/>
                        </a:spcBef>
                        <a:spcAft>
                          <a:spcPts val="0"/>
                        </a:spcAft>
                        <a:buNone/>
                      </a:pPr>
                      <a:r>
                        <a:rPr lang="en-GB" sz="1800" b="0" i="0" u="none" strike="noStrike" noProof="0" dirty="0">
                          <a:solidFill>
                            <a:schemeClr val="tx1"/>
                          </a:solidFill>
                          <a:latin typeface="Raleway"/>
                        </a:rPr>
                        <a:t>Amery Hill School</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3179673"/>
                  </a:ext>
                </a:extLst>
              </a:tr>
              <a:tr h="715326">
                <a:tc>
                  <a:txBody>
                    <a:bodyPr/>
                    <a:lstStyle/>
                    <a:p>
                      <a:pPr lvl="0">
                        <a:buNone/>
                      </a:pPr>
                      <a:r>
                        <a:rPr lang="en-US" sz="2400" b="1" dirty="0">
                          <a:solidFill>
                            <a:srgbClr val="0070C0"/>
                          </a:solidFill>
                        </a:rPr>
                        <a:t>4:00pm</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US" sz="2000" b="0" i="0" u="none" strike="noStrike" noProof="0" dirty="0">
                          <a:solidFill>
                            <a:srgbClr val="000000"/>
                          </a:solidFill>
                          <a:latin typeface="Raleway"/>
                        </a:rPr>
                        <a:t>Conference close</a:t>
                      </a:r>
                      <a:endParaRPr lang="en-US" sz="2000" dirty="0">
                        <a:latin typeface="Raleway"/>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827081381"/>
                  </a:ext>
                </a:extLst>
              </a:tr>
            </a:tbl>
          </a:graphicData>
        </a:graphic>
      </p:graphicFrame>
    </p:spTree>
    <p:extLst>
      <p:ext uri="{BB962C8B-B14F-4D97-AF65-F5344CB8AC3E}">
        <p14:creationId xmlns:p14="http://schemas.microsoft.com/office/powerpoint/2010/main" val="3304248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a:solidFill>
                  <a:srgbClr val="007297"/>
                </a:solidFill>
              </a:rPr>
              <a:t>Assess,</a:t>
            </a:r>
            <a:r>
              <a:rPr lang="en-US" b="1">
                <a:solidFill>
                  <a:srgbClr val="114A61"/>
                </a:solidFill>
              </a:rPr>
              <a:t> </a:t>
            </a:r>
            <a:r>
              <a:rPr lang="en-US">
                <a:solidFill>
                  <a:srgbClr val="114A61"/>
                </a:solidFill>
              </a:rPr>
              <a:t>Plan, Do, Review</a:t>
            </a:r>
            <a:br>
              <a:rPr lang="en-US">
                <a:solidFill>
                  <a:srgbClr val="114A61"/>
                </a:solidFill>
              </a:rPr>
            </a:br>
            <a:r>
              <a:rPr lang="en-US">
                <a:solidFill>
                  <a:srgbClr val="007297"/>
                </a:solidFill>
              </a:rPr>
              <a:t>The beginning </a:t>
            </a:r>
          </a:p>
        </p:txBody>
      </p:sp>
      <p:sp>
        <p:nvSpPr>
          <p:cNvPr id="3" name="Text Placeholder 2"/>
          <p:cNvSpPr>
            <a:spLocks noGrp="1"/>
          </p:cNvSpPr>
          <p:nvPr>
            <p:ph type="body" sz="quarter" idx="13"/>
          </p:nvPr>
        </p:nvSpPr>
        <p:spPr>
          <a:xfrm>
            <a:off x="445453" y="1557556"/>
            <a:ext cx="8228649" cy="4454525"/>
          </a:xfrm>
        </p:spPr>
        <p:txBody>
          <a:bodyPr/>
          <a:lstStyle/>
          <a:p>
            <a:pPr marL="293351" indent="-293351">
              <a:spcAft>
                <a:spcPts val="118"/>
              </a:spcAft>
              <a:buFont typeface="Arial" panose="020B0604020202020204" pitchFamily="34" charset="0"/>
              <a:buChar char="•"/>
            </a:pPr>
            <a:r>
              <a:rPr lang="en-US" sz="2224">
                <a:solidFill>
                  <a:srgbClr val="114A61"/>
                </a:solidFill>
                <a:latin typeface="Arial" panose="020B0604020202020204" pitchFamily="34" charset="0"/>
                <a:cs typeface="Arial" panose="020B0604020202020204" pitchFamily="34" charset="0"/>
              </a:rPr>
              <a:t>CPD and training did not have focus on SEND</a:t>
            </a:r>
          </a:p>
          <a:p>
            <a:pPr marL="293351" indent="-293351">
              <a:spcAft>
                <a:spcPts val="118"/>
              </a:spcAft>
              <a:buFont typeface="Arial" panose="020B0604020202020204" pitchFamily="34" charset="0"/>
              <a:buChar char="•"/>
            </a:pPr>
            <a:r>
              <a:rPr lang="en-US" sz="2224">
                <a:solidFill>
                  <a:srgbClr val="114A61"/>
                </a:solidFill>
                <a:latin typeface="Arial" panose="020B0604020202020204" pitchFamily="34" charset="0"/>
                <a:cs typeface="Arial" panose="020B0604020202020204" pitchFamily="34" charset="0"/>
              </a:rPr>
              <a:t>Training on T and L missed the “Golden Thread” opportunity</a:t>
            </a:r>
          </a:p>
          <a:p>
            <a:pPr marL="293351" indent="-293351">
              <a:spcAft>
                <a:spcPts val="118"/>
              </a:spcAft>
              <a:buFont typeface="Arial" panose="020B0604020202020204" pitchFamily="34" charset="0"/>
              <a:buChar char="•"/>
            </a:pPr>
            <a:r>
              <a:rPr lang="en-US" sz="2224">
                <a:solidFill>
                  <a:srgbClr val="114A61"/>
                </a:solidFill>
                <a:latin typeface="Arial" panose="020B0604020202020204" pitchFamily="34" charset="0"/>
                <a:cs typeface="Arial" panose="020B0604020202020204" pitchFamily="34" charset="0"/>
              </a:rPr>
              <a:t>Expertise missing in key areas</a:t>
            </a:r>
          </a:p>
          <a:p>
            <a:pPr marL="293351" indent="-293351">
              <a:spcAft>
                <a:spcPts val="118"/>
              </a:spcAft>
              <a:buFont typeface="Arial" panose="020B0604020202020204" pitchFamily="34" charset="0"/>
              <a:buChar char="•"/>
            </a:pPr>
            <a:r>
              <a:rPr lang="en-US" sz="2224">
                <a:solidFill>
                  <a:srgbClr val="114A61"/>
                </a:solidFill>
                <a:latin typeface="Arial" panose="020B0604020202020204" pitchFamily="34" charset="0"/>
                <a:cs typeface="Arial" panose="020B0604020202020204" pitchFamily="34" charset="0"/>
              </a:rPr>
              <a:t>Silo mentality of learning support staff</a:t>
            </a:r>
          </a:p>
          <a:p>
            <a:pPr>
              <a:spcAft>
                <a:spcPts val="118"/>
              </a:spcAft>
            </a:pPr>
            <a:endParaRPr lang="en-US">
              <a:solidFill>
                <a:srgbClr val="114A61"/>
              </a:solidFill>
              <a:latin typeface="Arial" panose="020B0604020202020204" pitchFamily="34" charset="0"/>
              <a:cs typeface="Arial" panose="020B0604020202020204" pitchFamily="34" charset="0"/>
            </a:endParaRPr>
          </a:p>
        </p:txBody>
      </p:sp>
      <p:pic>
        <p:nvPicPr>
          <p:cNvPr id="1536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593" y="5595150"/>
            <a:ext cx="1673163" cy="58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3716" y="6012082"/>
            <a:ext cx="3020386" cy="17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001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solidFill>
                  <a:srgbClr val="114A61"/>
                </a:solidFill>
              </a:rPr>
              <a:t>Assess</a:t>
            </a:r>
            <a:r>
              <a:rPr lang="en-US" b="1">
                <a:solidFill>
                  <a:srgbClr val="114A61"/>
                </a:solidFill>
              </a:rPr>
              <a:t>, </a:t>
            </a:r>
            <a:r>
              <a:rPr lang="en-US" b="1">
                <a:solidFill>
                  <a:srgbClr val="007297"/>
                </a:solidFill>
              </a:rPr>
              <a:t>Plan,</a:t>
            </a:r>
            <a:r>
              <a:rPr lang="en-US">
                <a:solidFill>
                  <a:srgbClr val="114A61"/>
                </a:solidFill>
              </a:rPr>
              <a:t> Do, Review</a:t>
            </a:r>
            <a:br>
              <a:rPr lang="en-US">
                <a:solidFill>
                  <a:srgbClr val="114A61"/>
                </a:solidFill>
              </a:rPr>
            </a:br>
            <a:r>
              <a:rPr lang="en-US">
                <a:solidFill>
                  <a:srgbClr val="007297"/>
                </a:solidFill>
              </a:rPr>
              <a:t>The detailed vision and plan </a:t>
            </a:r>
          </a:p>
        </p:txBody>
      </p:sp>
      <p:sp>
        <p:nvSpPr>
          <p:cNvPr id="3" name="Text Placeholder 2"/>
          <p:cNvSpPr>
            <a:spLocks noGrp="1"/>
          </p:cNvSpPr>
          <p:nvPr>
            <p:ph type="body" sz="quarter" idx="13"/>
          </p:nvPr>
        </p:nvSpPr>
        <p:spPr>
          <a:xfrm>
            <a:off x="445453" y="1576570"/>
            <a:ext cx="8346802" cy="4454525"/>
          </a:xfrm>
        </p:spPr>
        <p:txBody>
          <a:bodyPr/>
          <a:lstStyle/>
          <a:p>
            <a:pPr marL="293351" indent="-293351">
              <a:spcAft>
                <a:spcPts val="118"/>
              </a:spcAft>
              <a:buFont typeface="Arial" panose="020B0604020202020204" pitchFamily="34" charset="0"/>
              <a:buChar char="•"/>
            </a:pPr>
            <a:r>
              <a:rPr lang="en-US" sz="2224">
                <a:solidFill>
                  <a:srgbClr val="114A61"/>
                </a:solidFill>
                <a:latin typeface="Arial" panose="020B0604020202020204" pitchFamily="34" charset="0"/>
                <a:cs typeface="Arial" panose="020B0604020202020204" pitchFamily="34" charset="0"/>
              </a:rPr>
              <a:t>Shaped by personal experience </a:t>
            </a:r>
            <a:endParaRPr lang="en-US" sz="2224" b="1">
              <a:solidFill>
                <a:srgbClr val="114A61"/>
              </a:solidFill>
              <a:latin typeface="Arial" panose="020B0604020202020204" pitchFamily="34" charset="0"/>
              <a:cs typeface="Arial" panose="020B0604020202020204" pitchFamily="34" charset="0"/>
            </a:endParaRPr>
          </a:p>
          <a:p>
            <a:pPr marL="293351" indent="-293351">
              <a:spcAft>
                <a:spcPts val="118"/>
              </a:spcAft>
              <a:buFont typeface="Arial" panose="020B0604020202020204" pitchFamily="34" charset="0"/>
              <a:buChar char="•"/>
            </a:pPr>
            <a:r>
              <a:rPr lang="en-US" sz="2224">
                <a:solidFill>
                  <a:srgbClr val="114A61"/>
                </a:solidFill>
                <a:latin typeface="Arial" panose="020B0604020202020204" pitchFamily="34" charset="0"/>
                <a:cs typeface="Arial" panose="020B0604020202020204" pitchFamily="34" charset="0"/>
              </a:rPr>
              <a:t>Supporting not pandering</a:t>
            </a:r>
          </a:p>
          <a:p>
            <a:pPr marL="293351" indent="-293351">
              <a:spcAft>
                <a:spcPts val="118"/>
              </a:spcAft>
              <a:buFont typeface="Arial" panose="020B0604020202020204" pitchFamily="34" charset="0"/>
              <a:buChar char="•"/>
            </a:pPr>
            <a:r>
              <a:rPr lang="en-US" sz="2224">
                <a:solidFill>
                  <a:srgbClr val="114A61"/>
                </a:solidFill>
                <a:latin typeface="Arial" panose="020B0604020202020204" pitchFamily="34" charset="0"/>
                <a:cs typeface="Arial" panose="020B0604020202020204" pitchFamily="34" charset="0"/>
              </a:rPr>
              <a:t>Avoiding secondary gain</a:t>
            </a:r>
          </a:p>
          <a:p>
            <a:pPr marL="293351" indent="-293351">
              <a:spcAft>
                <a:spcPts val="118"/>
              </a:spcAft>
              <a:buFont typeface="Arial" panose="020B0604020202020204" pitchFamily="34" charset="0"/>
              <a:buChar char="•"/>
            </a:pPr>
            <a:r>
              <a:rPr lang="en-US" sz="2224">
                <a:solidFill>
                  <a:srgbClr val="114A61"/>
                </a:solidFill>
                <a:latin typeface="Arial" panose="020B0604020202020204" pitchFamily="34" charset="0"/>
                <a:cs typeface="Arial" panose="020B0604020202020204" pitchFamily="34" charset="0"/>
              </a:rPr>
              <a:t>Teaching and learning focus</a:t>
            </a:r>
          </a:p>
          <a:p>
            <a:pPr marL="293351" indent="-293351">
              <a:spcAft>
                <a:spcPts val="118"/>
              </a:spcAft>
              <a:buFont typeface="Arial" panose="020B0604020202020204" pitchFamily="34" charset="0"/>
              <a:buChar char="•"/>
            </a:pPr>
            <a:r>
              <a:rPr lang="en-US" sz="2224">
                <a:solidFill>
                  <a:srgbClr val="114A61"/>
                </a:solidFill>
                <a:latin typeface="Arial" panose="020B0604020202020204" pitchFamily="34" charset="0"/>
                <a:cs typeface="Arial" panose="020B0604020202020204" pitchFamily="34" charset="0"/>
              </a:rPr>
              <a:t>Inclusivity</a:t>
            </a:r>
          </a:p>
          <a:p>
            <a:pPr marL="293351" indent="-293351">
              <a:spcAft>
                <a:spcPts val="118"/>
              </a:spcAft>
              <a:buFont typeface="Arial" panose="020B0604020202020204" pitchFamily="34" charset="0"/>
              <a:buChar char="•"/>
            </a:pPr>
            <a:r>
              <a:rPr lang="en-US" sz="2224">
                <a:solidFill>
                  <a:srgbClr val="114A61"/>
                </a:solidFill>
                <a:latin typeface="Arial" panose="020B0604020202020204" pitchFamily="34" charset="0"/>
                <a:cs typeface="Arial" panose="020B0604020202020204" pitchFamily="34" charset="0"/>
              </a:rPr>
              <a:t>High academic expectations (no limitations on options </a:t>
            </a:r>
            <a:r>
              <a:rPr lang="en-US" sz="2224" err="1">
                <a:solidFill>
                  <a:srgbClr val="114A61"/>
                </a:solidFill>
                <a:latin typeface="Arial" panose="020B0604020202020204" pitchFamily="34" charset="0"/>
                <a:cs typeface="Arial" panose="020B0604020202020204" pitchFamily="34" charset="0"/>
              </a:rPr>
              <a:t>etc</a:t>
            </a:r>
            <a:r>
              <a:rPr lang="en-US" sz="2224">
                <a:solidFill>
                  <a:srgbClr val="114A61"/>
                </a:solidFill>
                <a:latin typeface="Arial" panose="020B0604020202020204" pitchFamily="34" charset="0"/>
                <a:cs typeface="Arial" panose="020B0604020202020204" pitchFamily="34" charset="0"/>
              </a:rPr>
              <a:t>)</a:t>
            </a:r>
          </a:p>
          <a:p>
            <a:pPr marL="293351" indent="-293351">
              <a:spcAft>
                <a:spcPts val="118"/>
              </a:spcAft>
              <a:buFont typeface="Arial" panose="020B0604020202020204" pitchFamily="34" charset="0"/>
              <a:buChar char="•"/>
            </a:pPr>
            <a:r>
              <a:rPr lang="en-US" sz="2224">
                <a:solidFill>
                  <a:srgbClr val="114A61"/>
                </a:solidFill>
                <a:latin typeface="Arial" panose="020B0604020202020204" pitchFamily="34" charset="0"/>
                <a:cs typeface="Arial" panose="020B0604020202020204" pitchFamily="34" charset="0"/>
              </a:rPr>
              <a:t>No missing learning for other interventions</a:t>
            </a:r>
          </a:p>
          <a:p>
            <a:pPr marL="293351" indent="-293351">
              <a:spcAft>
                <a:spcPts val="118"/>
              </a:spcAft>
              <a:buFont typeface="Arial" panose="020B0604020202020204" pitchFamily="34" charset="0"/>
              <a:buChar char="•"/>
            </a:pPr>
            <a:r>
              <a:rPr lang="en-US" sz="2224">
                <a:solidFill>
                  <a:srgbClr val="114A61"/>
                </a:solidFill>
                <a:latin typeface="Arial" panose="020B0604020202020204" pitchFamily="34" charset="0"/>
                <a:cs typeface="Arial" panose="020B0604020202020204" pitchFamily="34" charset="0"/>
              </a:rPr>
              <a:t>No “Velcro Vera” dependencies</a:t>
            </a:r>
          </a:p>
          <a:p>
            <a:pPr marL="293351" indent="-293351">
              <a:spcAft>
                <a:spcPts val="118"/>
              </a:spcAft>
              <a:buFont typeface="Arial" panose="020B0604020202020204" pitchFamily="34" charset="0"/>
              <a:buChar char="•"/>
            </a:pPr>
            <a:r>
              <a:rPr lang="en-US" sz="2224">
                <a:solidFill>
                  <a:srgbClr val="114A61"/>
                </a:solidFill>
                <a:latin typeface="Arial" panose="020B0604020202020204" pitchFamily="34" charset="0"/>
                <a:cs typeface="Arial" panose="020B0604020202020204" pitchFamily="34" charset="0"/>
              </a:rPr>
              <a:t>Overt linking of pastoral and SEND</a:t>
            </a:r>
          </a:p>
          <a:p>
            <a:pPr marL="293351" indent="-293351">
              <a:spcAft>
                <a:spcPts val="118"/>
              </a:spcAft>
              <a:buFont typeface="Arial" panose="020B0604020202020204" pitchFamily="34" charset="0"/>
              <a:buChar char="•"/>
            </a:pPr>
            <a:endParaRPr lang="en-US">
              <a:solidFill>
                <a:srgbClr val="114A61"/>
              </a:solidFill>
              <a:latin typeface="Arial" panose="020B0604020202020204" pitchFamily="34" charset="0"/>
              <a:cs typeface="Arial" panose="020B0604020202020204" pitchFamily="34" charset="0"/>
            </a:endParaRPr>
          </a:p>
        </p:txBody>
      </p:sp>
      <p:pic>
        <p:nvPicPr>
          <p:cNvPr id="1536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593" y="5595150"/>
            <a:ext cx="1673163" cy="58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3716" y="6012082"/>
            <a:ext cx="3020386" cy="17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801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solidFill>
                  <a:srgbClr val="114A61"/>
                </a:solidFill>
              </a:rPr>
              <a:t>Assess</a:t>
            </a:r>
            <a:r>
              <a:rPr lang="en-US" b="1">
                <a:solidFill>
                  <a:srgbClr val="114A61"/>
                </a:solidFill>
              </a:rPr>
              <a:t>, </a:t>
            </a:r>
            <a:r>
              <a:rPr lang="en-US" b="1">
                <a:solidFill>
                  <a:srgbClr val="007297"/>
                </a:solidFill>
              </a:rPr>
              <a:t>Plan,</a:t>
            </a:r>
            <a:r>
              <a:rPr lang="en-US">
                <a:solidFill>
                  <a:srgbClr val="114A61"/>
                </a:solidFill>
              </a:rPr>
              <a:t> Do, Review</a:t>
            </a:r>
            <a:br>
              <a:rPr lang="en-US">
                <a:solidFill>
                  <a:srgbClr val="114A61"/>
                </a:solidFill>
              </a:rPr>
            </a:br>
            <a:r>
              <a:rPr lang="en-US">
                <a:solidFill>
                  <a:srgbClr val="007297"/>
                </a:solidFill>
              </a:rPr>
              <a:t>The detailed vision and plan </a:t>
            </a:r>
          </a:p>
        </p:txBody>
      </p:sp>
      <p:sp>
        <p:nvSpPr>
          <p:cNvPr id="3" name="Text Placeholder 2"/>
          <p:cNvSpPr>
            <a:spLocks noGrp="1"/>
          </p:cNvSpPr>
          <p:nvPr>
            <p:ph type="body" sz="quarter" idx="13"/>
          </p:nvPr>
        </p:nvSpPr>
        <p:spPr>
          <a:xfrm>
            <a:off x="457676" y="1556198"/>
            <a:ext cx="8228649" cy="4237232"/>
          </a:xfrm>
        </p:spPr>
        <p:txBody>
          <a:bodyPr/>
          <a:lstStyle/>
          <a:p>
            <a:pPr marL="293351" indent="-293351">
              <a:spcAft>
                <a:spcPts val="118"/>
              </a:spcAft>
              <a:buFont typeface="Arial" panose="020B0604020202020204" pitchFamily="34" charset="0"/>
              <a:buChar char="•"/>
            </a:pPr>
            <a:r>
              <a:rPr lang="en-US" sz="2224">
                <a:solidFill>
                  <a:srgbClr val="114A61"/>
                </a:solidFill>
                <a:latin typeface="Arial" panose="020B0604020202020204" pitchFamily="34" charset="0"/>
                <a:cs typeface="Arial" panose="020B0604020202020204" pitchFamily="34" charset="0"/>
              </a:rPr>
              <a:t>Reasonable adjustments must be reasonable!</a:t>
            </a:r>
          </a:p>
          <a:p>
            <a:pPr marL="293351" indent="-293351">
              <a:spcAft>
                <a:spcPts val="118"/>
              </a:spcAft>
              <a:buFont typeface="Arial" panose="020B0604020202020204" pitchFamily="34" charset="0"/>
              <a:buChar char="•"/>
            </a:pPr>
            <a:r>
              <a:rPr lang="en-US" sz="2224">
                <a:solidFill>
                  <a:srgbClr val="114A61"/>
                </a:solidFill>
                <a:latin typeface="Arial" panose="020B0604020202020204" pitchFamily="34" charset="0"/>
                <a:cs typeface="Arial" panose="020B0604020202020204" pitchFamily="34" charset="0"/>
              </a:rPr>
              <a:t>No excuses for poor behaviour (sometimes reasons)</a:t>
            </a:r>
          </a:p>
          <a:p>
            <a:pPr marL="293351" indent="-293351">
              <a:spcAft>
                <a:spcPts val="118"/>
              </a:spcAft>
              <a:buFont typeface="Arial" panose="020B0604020202020204" pitchFamily="34" charset="0"/>
              <a:buChar char="•"/>
            </a:pPr>
            <a:r>
              <a:rPr lang="en-US" sz="2224">
                <a:solidFill>
                  <a:srgbClr val="114A61"/>
                </a:solidFill>
                <a:latin typeface="Arial" panose="020B0604020202020204" pitchFamily="34" charset="0"/>
                <a:cs typeface="Arial" panose="020B0604020202020204" pitchFamily="34" charset="0"/>
              </a:rPr>
              <a:t>High caliber learning support staff</a:t>
            </a:r>
          </a:p>
          <a:p>
            <a:pPr marL="293351" indent="-293351">
              <a:spcAft>
                <a:spcPts val="118"/>
              </a:spcAft>
              <a:buFont typeface="Arial" panose="020B0604020202020204" pitchFamily="34" charset="0"/>
              <a:buChar char="•"/>
            </a:pPr>
            <a:r>
              <a:rPr lang="en-US" sz="2224">
                <a:solidFill>
                  <a:srgbClr val="114A61"/>
                </a:solidFill>
                <a:latin typeface="Arial" panose="020B0604020202020204" pitchFamily="34" charset="0"/>
                <a:cs typeface="Arial" panose="020B0604020202020204" pitchFamily="34" charset="0"/>
              </a:rPr>
              <a:t>High caliber SENDCo </a:t>
            </a:r>
          </a:p>
          <a:p>
            <a:pPr marL="293351" indent="-293351">
              <a:spcAft>
                <a:spcPts val="118"/>
              </a:spcAft>
              <a:buFont typeface="Arial" panose="020B0604020202020204" pitchFamily="34" charset="0"/>
              <a:buChar char="•"/>
            </a:pPr>
            <a:r>
              <a:rPr lang="en-US" sz="2224">
                <a:solidFill>
                  <a:srgbClr val="114A61"/>
                </a:solidFill>
                <a:latin typeface="Arial" panose="020B0604020202020204" pitchFamily="34" charset="0"/>
                <a:cs typeface="Arial" panose="020B0604020202020204" pitchFamily="34" charset="0"/>
              </a:rPr>
              <a:t>Succession planning</a:t>
            </a:r>
          </a:p>
          <a:p>
            <a:pPr marL="293351" indent="-293351">
              <a:spcAft>
                <a:spcPts val="118"/>
              </a:spcAft>
              <a:buFont typeface="Arial" panose="020B0604020202020204" pitchFamily="34" charset="0"/>
              <a:buChar char="•"/>
            </a:pPr>
            <a:r>
              <a:rPr lang="en-US" sz="2224">
                <a:solidFill>
                  <a:srgbClr val="114A61"/>
                </a:solidFill>
                <a:latin typeface="Arial" panose="020B0604020202020204" pitchFamily="34" charset="0"/>
                <a:cs typeface="Arial" panose="020B0604020202020204" pitchFamily="34" charset="0"/>
              </a:rPr>
              <a:t>Dialogue with experts and research</a:t>
            </a:r>
          </a:p>
          <a:p>
            <a:pPr marL="293351" indent="-293351">
              <a:spcAft>
                <a:spcPts val="118"/>
              </a:spcAft>
              <a:buFont typeface="Arial" panose="020B0604020202020204" pitchFamily="34" charset="0"/>
              <a:buChar char="•"/>
            </a:pPr>
            <a:r>
              <a:rPr lang="en-US" sz="2224">
                <a:solidFill>
                  <a:srgbClr val="114A61"/>
                </a:solidFill>
                <a:latin typeface="Arial" panose="020B0604020202020204" pitchFamily="34" charset="0"/>
                <a:cs typeface="Arial" panose="020B0604020202020204" pitchFamily="34" charset="0"/>
              </a:rPr>
              <a:t>High quality communication and customer service</a:t>
            </a:r>
          </a:p>
          <a:p>
            <a:pPr marL="293351" indent="-293351">
              <a:spcAft>
                <a:spcPts val="118"/>
              </a:spcAft>
              <a:buFont typeface="Arial" panose="020B0604020202020204" pitchFamily="34" charset="0"/>
              <a:buChar char="•"/>
            </a:pPr>
            <a:r>
              <a:rPr lang="en-US" sz="2224">
                <a:solidFill>
                  <a:srgbClr val="114A61"/>
                </a:solidFill>
                <a:latin typeface="Arial" panose="020B0604020202020204" pitchFamily="34" charset="0"/>
                <a:cs typeface="Arial" panose="020B0604020202020204" pitchFamily="34" charset="0"/>
              </a:rPr>
              <a:t>Children achieving poorly and coping poorly</a:t>
            </a:r>
          </a:p>
          <a:p>
            <a:pPr marL="293351" indent="-293351">
              <a:spcAft>
                <a:spcPts val="118"/>
              </a:spcAft>
              <a:buFont typeface="Arial" panose="020B0604020202020204" pitchFamily="34" charset="0"/>
              <a:buChar char="•"/>
            </a:pPr>
            <a:r>
              <a:rPr lang="en-US" sz="2224">
                <a:solidFill>
                  <a:srgbClr val="114A61"/>
                </a:solidFill>
                <a:latin typeface="Arial" panose="020B0604020202020204" pitchFamily="34" charset="0"/>
                <a:cs typeface="Arial" panose="020B0604020202020204" pitchFamily="34" charset="0"/>
              </a:rPr>
              <a:t>Parents are clear about how and why we do things from the outset</a:t>
            </a:r>
          </a:p>
          <a:p>
            <a:pPr marL="293351" indent="-293351">
              <a:spcAft>
                <a:spcPts val="118"/>
              </a:spcAft>
              <a:buFont typeface="Arial" panose="020B0604020202020204" pitchFamily="34" charset="0"/>
              <a:buChar char="•"/>
            </a:pPr>
            <a:r>
              <a:rPr lang="en-US" sz="2224">
                <a:solidFill>
                  <a:srgbClr val="114A61"/>
                </a:solidFill>
                <a:latin typeface="Arial" panose="020B0604020202020204" pitchFamily="34" charset="0"/>
                <a:cs typeface="Arial" panose="020B0604020202020204" pitchFamily="34" charset="0"/>
              </a:rPr>
              <a:t>Teaching staff to understand behaviour is communication</a:t>
            </a:r>
          </a:p>
        </p:txBody>
      </p:sp>
      <p:pic>
        <p:nvPicPr>
          <p:cNvPr id="15365"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3716" y="6012082"/>
            <a:ext cx="3020386" cy="17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615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solidFill>
                  <a:srgbClr val="114A61"/>
                </a:solidFill>
              </a:rPr>
              <a:t>Assess</a:t>
            </a:r>
            <a:r>
              <a:rPr lang="en-US" b="1">
                <a:solidFill>
                  <a:srgbClr val="114A61"/>
                </a:solidFill>
              </a:rPr>
              <a:t>, </a:t>
            </a:r>
            <a:r>
              <a:rPr lang="en-US" b="1">
                <a:solidFill>
                  <a:srgbClr val="007297"/>
                </a:solidFill>
              </a:rPr>
              <a:t>Plan,</a:t>
            </a:r>
            <a:r>
              <a:rPr lang="en-US">
                <a:solidFill>
                  <a:srgbClr val="114A61"/>
                </a:solidFill>
              </a:rPr>
              <a:t> Do, Review</a:t>
            </a:r>
            <a:br>
              <a:rPr lang="en-US">
                <a:solidFill>
                  <a:srgbClr val="114A61"/>
                </a:solidFill>
              </a:rPr>
            </a:br>
            <a:r>
              <a:rPr lang="en-US">
                <a:solidFill>
                  <a:srgbClr val="007297"/>
                </a:solidFill>
              </a:rPr>
              <a:t>The detailed vision and plan </a:t>
            </a:r>
          </a:p>
        </p:txBody>
      </p:sp>
      <p:sp>
        <p:nvSpPr>
          <p:cNvPr id="3" name="Text Placeholder 2"/>
          <p:cNvSpPr>
            <a:spLocks noGrp="1"/>
          </p:cNvSpPr>
          <p:nvPr>
            <p:ph type="body" sz="quarter" idx="13"/>
          </p:nvPr>
        </p:nvSpPr>
        <p:spPr>
          <a:xfrm>
            <a:off x="457676" y="1556198"/>
            <a:ext cx="8228649" cy="4237232"/>
          </a:xfrm>
        </p:spPr>
        <p:txBody>
          <a:bodyPr/>
          <a:lstStyle/>
          <a:p>
            <a:pPr marL="293351" indent="-293351">
              <a:spcAft>
                <a:spcPts val="118"/>
              </a:spcAft>
              <a:buFont typeface="Arial" panose="020B0604020202020204" pitchFamily="34" charset="0"/>
              <a:buChar char="•"/>
            </a:pPr>
            <a:endParaRPr lang="en-US" sz="2224">
              <a:solidFill>
                <a:srgbClr val="114A61"/>
              </a:solidFill>
              <a:latin typeface="Arial" panose="020B0604020202020204" pitchFamily="34" charset="0"/>
              <a:cs typeface="Arial" panose="020B0604020202020204" pitchFamily="34" charset="0"/>
            </a:endParaRPr>
          </a:p>
          <a:p>
            <a:pPr marL="293351" indent="-293351">
              <a:spcAft>
                <a:spcPts val="118"/>
              </a:spcAft>
              <a:buFont typeface="Arial" panose="020B0604020202020204" pitchFamily="34" charset="0"/>
              <a:buChar char="•"/>
            </a:pPr>
            <a:r>
              <a:rPr lang="en-US" sz="2224">
                <a:solidFill>
                  <a:srgbClr val="114A61"/>
                </a:solidFill>
                <a:latin typeface="Arial" panose="020B0604020202020204" pitchFamily="34" charset="0"/>
                <a:cs typeface="Arial" panose="020B0604020202020204" pitchFamily="34" charset="0"/>
              </a:rPr>
              <a:t>Professional challenge and dialogue</a:t>
            </a:r>
          </a:p>
          <a:p>
            <a:pPr marL="293351" indent="-293351">
              <a:spcAft>
                <a:spcPts val="118"/>
              </a:spcAft>
              <a:buFont typeface="Arial" panose="020B0604020202020204" pitchFamily="34" charset="0"/>
              <a:buChar char="•"/>
            </a:pPr>
            <a:r>
              <a:rPr lang="en-US" sz="2224">
                <a:solidFill>
                  <a:srgbClr val="114A61"/>
                </a:solidFill>
                <a:latin typeface="Arial" panose="020B0604020202020204" pitchFamily="34" charset="0"/>
                <a:cs typeface="Arial" panose="020B0604020202020204" pitchFamily="34" charset="0"/>
              </a:rPr>
              <a:t>Seek feedback and act upon it</a:t>
            </a:r>
          </a:p>
        </p:txBody>
      </p:sp>
      <p:pic>
        <p:nvPicPr>
          <p:cNvPr id="15365"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3716" y="6012082"/>
            <a:ext cx="3020386" cy="17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861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solidFill>
                  <a:srgbClr val="114A61"/>
                </a:solidFill>
              </a:rPr>
              <a:t>Assess</a:t>
            </a:r>
            <a:r>
              <a:rPr lang="en-US" b="1">
                <a:solidFill>
                  <a:srgbClr val="114A61"/>
                </a:solidFill>
              </a:rPr>
              <a:t>, </a:t>
            </a:r>
            <a:r>
              <a:rPr lang="en-US">
                <a:solidFill>
                  <a:srgbClr val="114A61"/>
                </a:solidFill>
              </a:rPr>
              <a:t>Plan, </a:t>
            </a:r>
            <a:r>
              <a:rPr lang="en-US" b="1">
                <a:solidFill>
                  <a:srgbClr val="007297"/>
                </a:solidFill>
              </a:rPr>
              <a:t>Do,</a:t>
            </a:r>
            <a:r>
              <a:rPr lang="en-US">
                <a:solidFill>
                  <a:srgbClr val="114A61"/>
                </a:solidFill>
              </a:rPr>
              <a:t> Review</a:t>
            </a:r>
            <a:br>
              <a:rPr lang="en-US">
                <a:solidFill>
                  <a:srgbClr val="114A61"/>
                </a:solidFill>
              </a:rPr>
            </a:br>
            <a:r>
              <a:rPr lang="en-US">
                <a:solidFill>
                  <a:srgbClr val="007297"/>
                </a:solidFill>
              </a:rPr>
              <a:t>Getting stuff done - research</a:t>
            </a:r>
          </a:p>
        </p:txBody>
      </p:sp>
      <p:sp>
        <p:nvSpPr>
          <p:cNvPr id="3" name="Text Placeholder 2"/>
          <p:cNvSpPr>
            <a:spLocks noGrp="1"/>
          </p:cNvSpPr>
          <p:nvPr>
            <p:ph type="body" sz="quarter" idx="13"/>
          </p:nvPr>
        </p:nvSpPr>
        <p:spPr>
          <a:xfrm>
            <a:off x="454436" y="1469325"/>
            <a:ext cx="8228649" cy="4237232"/>
          </a:xfrm>
        </p:spPr>
        <p:txBody>
          <a:bodyPr/>
          <a:lstStyle/>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Visits to Court Moor and others to look at models</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Discussions with Sarah Kiel, HIAS and booking of visits</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Reading including EEF, Chartered College, Hampshire’s SEN document – </a:t>
            </a:r>
            <a:r>
              <a:rPr lang="en-GB" sz="2395">
                <a:hlinkClick r:id="rId3"/>
              </a:rPr>
              <a:t>SEN Support Toolkit: Strategic Knowledge Base (hants.gov.uk)</a:t>
            </a:r>
            <a:endParaRPr lang="en-US" sz="2395">
              <a:solidFill>
                <a:srgbClr val="114A61"/>
              </a:solidFill>
              <a:latin typeface="Arial" panose="020B0604020202020204" pitchFamily="34" charset="0"/>
              <a:cs typeface="Arial" panose="020B0604020202020204" pitchFamily="34" charset="0"/>
            </a:endParaRP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Analysis of feedback from parents </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Observations of students and TAs</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Talking to the pastoral team and teachers about their struggles with children</a:t>
            </a:r>
          </a:p>
          <a:p>
            <a:pPr>
              <a:spcAft>
                <a:spcPts val="118"/>
              </a:spcAft>
            </a:pPr>
            <a:endParaRPr lang="en-US" sz="2395">
              <a:solidFill>
                <a:srgbClr val="114A61"/>
              </a:solidFill>
              <a:latin typeface="Arial" panose="020B0604020202020204" pitchFamily="34" charset="0"/>
              <a:cs typeface="Arial" panose="020B0604020202020204" pitchFamily="34" charset="0"/>
            </a:endParaRPr>
          </a:p>
        </p:txBody>
      </p:sp>
      <p:pic>
        <p:nvPicPr>
          <p:cNvPr id="15364"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593" y="5595150"/>
            <a:ext cx="1673163" cy="58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3716" y="6012082"/>
            <a:ext cx="3020386" cy="17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867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solidFill>
                  <a:srgbClr val="114A61"/>
                </a:solidFill>
              </a:rPr>
              <a:t>Assess</a:t>
            </a:r>
            <a:r>
              <a:rPr lang="en-US" b="1">
                <a:solidFill>
                  <a:srgbClr val="114A61"/>
                </a:solidFill>
              </a:rPr>
              <a:t>, </a:t>
            </a:r>
            <a:r>
              <a:rPr lang="en-US">
                <a:solidFill>
                  <a:srgbClr val="114A61"/>
                </a:solidFill>
              </a:rPr>
              <a:t>Plan, Do, </a:t>
            </a:r>
            <a:r>
              <a:rPr lang="en-US" b="1">
                <a:solidFill>
                  <a:srgbClr val="007297"/>
                </a:solidFill>
              </a:rPr>
              <a:t>Review</a:t>
            </a:r>
            <a:br>
              <a:rPr lang="en-US">
                <a:solidFill>
                  <a:srgbClr val="114A61"/>
                </a:solidFill>
              </a:rPr>
            </a:br>
            <a:r>
              <a:rPr lang="en-US">
                <a:solidFill>
                  <a:srgbClr val="007297"/>
                </a:solidFill>
              </a:rPr>
              <a:t>Getting stuff done - </a:t>
            </a:r>
            <a:r>
              <a:rPr lang="en-US" err="1">
                <a:solidFill>
                  <a:srgbClr val="007297"/>
                </a:solidFill>
              </a:rPr>
              <a:t>realisations</a:t>
            </a:r>
            <a:endParaRPr lang="en-US">
              <a:solidFill>
                <a:srgbClr val="007297"/>
              </a:solidFill>
            </a:endParaRPr>
          </a:p>
        </p:txBody>
      </p:sp>
      <p:sp>
        <p:nvSpPr>
          <p:cNvPr id="3" name="Text Placeholder 2"/>
          <p:cNvSpPr>
            <a:spLocks noGrp="1"/>
          </p:cNvSpPr>
          <p:nvPr>
            <p:ph type="body" sz="quarter" idx="13"/>
          </p:nvPr>
        </p:nvSpPr>
        <p:spPr>
          <a:xfrm>
            <a:off x="457676" y="1694044"/>
            <a:ext cx="8228649" cy="4237232"/>
          </a:xfrm>
        </p:spPr>
        <p:txBody>
          <a:bodyPr/>
          <a:lstStyle/>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TA professional expectations</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TA professional autonomy</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Recruitment of suitably skilled SENDCo impossible </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Internal SENDCo would be needed</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Quality Assistant SENDCo would be needed</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Better accommodation needed</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The organisation and communication of information did not work</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Better training needed</a:t>
            </a:r>
          </a:p>
        </p:txBody>
      </p:sp>
      <p:pic>
        <p:nvPicPr>
          <p:cNvPr id="1536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593" y="5595150"/>
            <a:ext cx="1673163" cy="58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3716" y="6012082"/>
            <a:ext cx="3020386" cy="17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298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solidFill>
                  <a:srgbClr val="114A61"/>
                </a:solidFill>
              </a:rPr>
              <a:t>Assess</a:t>
            </a:r>
            <a:r>
              <a:rPr lang="en-US" b="1">
                <a:solidFill>
                  <a:srgbClr val="114A61"/>
                </a:solidFill>
              </a:rPr>
              <a:t>, </a:t>
            </a:r>
            <a:r>
              <a:rPr lang="en-US">
                <a:solidFill>
                  <a:srgbClr val="114A61"/>
                </a:solidFill>
              </a:rPr>
              <a:t>Plan, </a:t>
            </a:r>
            <a:r>
              <a:rPr lang="en-US" b="1">
                <a:solidFill>
                  <a:srgbClr val="007297"/>
                </a:solidFill>
              </a:rPr>
              <a:t>Do,</a:t>
            </a:r>
            <a:r>
              <a:rPr lang="en-US">
                <a:solidFill>
                  <a:srgbClr val="114A61"/>
                </a:solidFill>
              </a:rPr>
              <a:t> Review</a:t>
            </a:r>
            <a:br>
              <a:rPr lang="en-US">
                <a:solidFill>
                  <a:srgbClr val="114A61"/>
                </a:solidFill>
              </a:rPr>
            </a:br>
            <a:r>
              <a:rPr lang="en-US">
                <a:solidFill>
                  <a:srgbClr val="007297"/>
                </a:solidFill>
              </a:rPr>
              <a:t>Getting stuff done – Learning coaches</a:t>
            </a:r>
          </a:p>
        </p:txBody>
      </p:sp>
      <p:sp>
        <p:nvSpPr>
          <p:cNvPr id="3" name="Text Placeholder 2"/>
          <p:cNvSpPr>
            <a:spLocks noGrp="1"/>
          </p:cNvSpPr>
          <p:nvPr>
            <p:ph type="body" sz="quarter" idx="13"/>
          </p:nvPr>
        </p:nvSpPr>
        <p:spPr>
          <a:xfrm>
            <a:off x="445453" y="1531753"/>
            <a:ext cx="8228649" cy="4237232"/>
          </a:xfrm>
        </p:spPr>
        <p:txBody>
          <a:bodyPr/>
          <a:lstStyle/>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Rebranded TAs to Grade C, Learning Coaches with professional expectations</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Virtual Tutor Group</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Autonomous in delivering support as needed</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Responsible for two or three EHCPs each</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Responsible for profiles for children</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Largely self-directed</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Developed and promoted where showing promise (e.g. ELSAs at Grade D)</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Embracing turnover to get quality staff</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Ensuring invites to INSET day</a:t>
            </a:r>
          </a:p>
        </p:txBody>
      </p:sp>
    </p:spTree>
    <p:extLst>
      <p:ext uri="{BB962C8B-B14F-4D97-AF65-F5344CB8AC3E}">
        <p14:creationId xmlns:p14="http://schemas.microsoft.com/office/powerpoint/2010/main" val="1365977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solidFill>
                  <a:srgbClr val="114A61"/>
                </a:solidFill>
              </a:rPr>
              <a:t>Assess</a:t>
            </a:r>
            <a:r>
              <a:rPr lang="en-US" b="1">
                <a:solidFill>
                  <a:srgbClr val="114A61"/>
                </a:solidFill>
              </a:rPr>
              <a:t>, </a:t>
            </a:r>
            <a:r>
              <a:rPr lang="en-US">
                <a:solidFill>
                  <a:srgbClr val="114A61"/>
                </a:solidFill>
              </a:rPr>
              <a:t>Plan, Do, </a:t>
            </a:r>
            <a:r>
              <a:rPr lang="en-US" b="1">
                <a:solidFill>
                  <a:srgbClr val="007297"/>
                </a:solidFill>
              </a:rPr>
              <a:t>Review</a:t>
            </a:r>
            <a:br>
              <a:rPr lang="en-US" b="1">
                <a:solidFill>
                  <a:srgbClr val="007297"/>
                </a:solidFill>
              </a:rPr>
            </a:br>
            <a:r>
              <a:rPr lang="en-US">
                <a:solidFill>
                  <a:srgbClr val="007297"/>
                </a:solidFill>
              </a:rPr>
              <a:t>Getting stuff done – Learning coaches</a:t>
            </a:r>
          </a:p>
        </p:txBody>
      </p:sp>
      <p:sp>
        <p:nvSpPr>
          <p:cNvPr id="3" name="Text Placeholder 2"/>
          <p:cNvSpPr>
            <a:spLocks noGrp="1"/>
          </p:cNvSpPr>
          <p:nvPr>
            <p:ph type="body" sz="quarter" idx="13"/>
          </p:nvPr>
        </p:nvSpPr>
        <p:spPr>
          <a:xfrm>
            <a:off x="445453" y="1531753"/>
            <a:ext cx="8228649" cy="4237232"/>
          </a:xfrm>
        </p:spPr>
        <p:txBody>
          <a:bodyPr/>
          <a:lstStyle/>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Advantages for recruitment and retention</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Acceptance of transience – e.g. those interested in teaching as a career</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Spent time finding the right seat on the bus for some</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High caliber over-qualified team</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Dedicated and highly professional</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Highly skilled with particular specialisms</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Training with </a:t>
            </a:r>
            <a:r>
              <a:rPr lang="en-US" sz="2395" err="1">
                <a:solidFill>
                  <a:srgbClr val="114A61"/>
                </a:solidFill>
                <a:latin typeface="Arial" panose="020B0604020202020204" pitchFamily="34" charset="0"/>
                <a:cs typeface="Arial" panose="020B0604020202020204" pitchFamily="34" charset="0"/>
              </a:rPr>
              <a:t>ASENDCo</a:t>
            </a:r>
            <a:r>
              <a:rPr lang="en-US" sz="2395">
                <a:solidFill>
                  <a:srgbClr val="114A61"/>
                </a:solidFill>
                <a:latin typeface="Arial" panose="020B0604020202020204" pitchFamily="34" charset="0"/>
                <a:cs typeface="Arial" panose="020B0604020202020204" pitchFamily="34" charset="0"/>
              </a:rPr>
              <a:t> to give whole school understanding</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Better understanding of whole school principles and operations</a:t>
            </a:r>
          </a:p>
        </p:txBody>
      </p:sp>
    </p:spTree>
    <p:extLst>
      <p:ext uri="{BB962C8B-B14F-4D97-AF65-F5344CB8AC3E}">
        <p14:creationId xmlns:p14="http://schemas.microsoft.com/office/powerpoint/2010/main" val="346895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5453" y="446642"/>
            <a:ext cx="8228649" cy="1078321"/>
          </a:xfrm>
        </p:spPr>
        <p:txBody>
          <a:bodyPr/>
          <a:lstStyle/>
          <a:p>
            <a:pPr>
              <a:defRPr/>
            </a:pPr>
            <a:r>
              <a:rPr lang="en-US">
                <a:solidFill>
                  <a:srgbClr val="114A61"/>
                </a:solidFill>
              </a:rPr>
              <a:t>Assess</a:t>
            </a:r>
            <a:r>
              <a:rPr lang="en-US" b="1">
                <a:solidFill>
                  <a:srgbClr val="114A61"/>
                </a:solidFill>
              </a:rPr>
              <a:t>, </a:t>
            </a:r>
            <a:r>
              <a:rPr lang="en-US">
                <a:solidFill>
                  <a:srgbClr val="114A61"/>
                </a:solidFill>
              </a:rPr>
              <a:t>Plan, </a:t>
            </a:r>
            <a:r>
              <a:rPr lang="en-US" b="1">
                <a:solidFill>
                  <a:srgbClr val="007297"/>
                </a:solidFill>
              </a:rPr>
              <a:t>Do,</a:t>
            </a:r>
            <a:r>
              <a:rPr lang="en-US">
                <a:solidFill>
                  <a:srgbClr val="114A61"/>
                </a:solidFill>
              </a:rPr>
              <a:t> Review</a:t>
            </a:r>
            <a:br>
              <a:rPr lang="en-US">
                <a:solidFill>
                  <a:srgbClr val="114A61"/>
                </a:solidFill>
              </a:rPr>
            </a:br>
            <a:r>
              <a:rPr lang="en-US">
                <a:solidFill>
                  <a:srgbClr val="007297"/>
                </a:solidFill>
              </a:rPr>
              <a:t>Getting stuff done – SENDCo</a:t>
            </a:r>
          </a:p>
        </p:txBody>
      </p:sp>
      <p:sp>
        <p:nvSpPr>
          <p:cNvPr id="3" name="Text Placeholder 2"/>
          <p:cNvSpPr>
            <a:spLocks noGrp="1"/>
          </p:cNvSpPr>
          <p:nvPr>
            <p:ph type="body" sz="quarter" idx="13"/>
          </p:nvPr>
        </p:nvSpPr>
        <p:spPr>
          <a:xfrm>
            <a:off x="445453" y="1774850"/>
            <a:ext cx="8228649" cy="4237232"/>
          </a:xfrm>
        </p:spPr>
        <p:txBody>
          <a:bodyPr/>
          <a:lstStyle/>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Appointed lead teacher to train but did not work out </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2 internal staff completed the training but did not wish to be SENDCo long term (provided capacity)</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Appointed AHT T and L as SENDCo and redistributed other responsibilities</a:t>
            </a:r>
          </a:p>
          <a:p>
            <a:pPr>
              <a:spcAft>
                <a:spcPts val="118"/>
              </a:spcAft>
            </a:pPr>
            <a:endParaRPr lang="en-US" sz="2395">
              <a:solidFill>
                <a:srgbClr val="114A61"/>
              </a:solidFill>
              <a:latin typeface="Arial" panose="020B0604020202020204" pitchFamily="34" charset="0"/>
              <a:cs typeface="Arial" panose="020B0604020202020204" pitchFamily="34" charset="0"/>
            </a:endParaRPr>
          </a:p>
        </p:txBody>
      </p:sp>
      <p:pic>
        <p:nvPicPr>
          <p:cNvPr id="1536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593" y="5595150"/>
            <a:ext cx="1673163" cy="58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3716" y="6012082"/>
            <a:ext cx="3020386" cy="17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025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5453" y="446642"/>
            <a:ext cx="8228649" cy="1078321"/>
          </a:xfrm>
        </p:spPr>
        <p:txBody>
          <a:bodyPr/>
          <a:lstStyle/>
          <a:p>
            <a:pPr>
              <a:defRPr/>
            </a:pPr>
            <a:r>
              <a:rPr lang="en-US">
                <a:solidFill>
                  <a:srgbClr val="114A61"/>
                </a:solidFill>
              </a:rPr>
              <a:t>Assess</a:t>
            </a:r>
            <a:r>
              <a:rPr lang="en-US" b="1">
                <a:solidFill>
                  <a:srgbClr val="114A61"/>
                </a:solidFill>
              </a:rPr>
              <a:t>, </a:t>
            </a:r>
            <a:r>
              <a:rPr lang="en-US">
                <a:solidFill>
                  <a:srgbClr val="114A61"/>
                </a:solidFill>
              </a:rPr>
              <a:t>Plan, Do, </a:t>
            </a:r>
            <a:r>
              <a:rPr lang="en-US" b="1">
                <a:solidFill>
                  <a:srgbClr val="007297"/>
                </a:solidFill>
              </a:rPr>
              <a:t>Review</a:t>
            </a:r>
            <a:br>
              <a:rPr lang="en-US">
                <a:solidFill>
                  <a:srgbClr val="114A61"/>
                </a:solidFill>
              </a:rPr>
            </a:br>
            <a:r>
              <a:rPr lang="en-US">
                <a:solidFill>
                  <a:srgbClr val="007297"/>
                </a:solidFill>
              </a:rPr>
              <a:t>Getting stuff done – SENDCo AHT</a:t>
            </a:r>
          </a:p>
        </p:txBody>
      </p:sp>
      <p:sp>
        <p:nvSpPr>
          <p:cNvPr id="3" name="Text Placeholder 2"/>
          <p:cNvSpPr>
            <a:spLocks noGrp="1"/>
          </p:cNvSpPr>
          <p:nvPr>
            <p:ph type="body" sz="quarter" idx="13"/>
          </p:nvPr>
        </p:nvSpPr>
        <p:spPr>
          <a:xfrm>
            <a:off x="445453" y="1774850"/>
            <a:ext cx="8228649" cy="4237232"/>
          </a:xfrm>
        </p:spPr>
        <p:txBody>
          <a:bodyPr/>
          <a:lstStyle/>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Teaching and learning focused</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Rapid change, rapid improvements</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Senior leader weight</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Ensuring that SLT and Middle Leaders also focused on SEND</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Decision-making powers</a:t>
            </a:r>
          </a:p>
          <a:p>
            <a:pPr>
              <a:spcAft>
                <a:spcPts val="118"/>
              </a:spcAft>
            </a:pPr>
            <a:endParaRPr lang="en-US" sz="2395">
              <a:solidFill>
                <a:srgbClr val="114A61"/>
              </a:solidFill>
              <a:latin typeface="Arial" panose="020B0604020202020204" pitchFamily="34" charset="0"/>
              <a:cs typeface="Arial" panose="020B0604020202020204" pitchFamily="34" charset="0"/>
            </a:endParaRPr>
          </a:p>
        </p:txBody>
      </p:sp>
      <p:pic>
        <p:nvPicPr>
          <p:cNvPr id="1536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593" y="5595150"/>
            <a:ext cx="1673163" cy="58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3716" y="6012082"/>
            <a:ext cx="3020386" cy="17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343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4B994-F531-1081-3A14-88FB79FF2B81}"/>
              </a:ext>
            </a:extLst>
          </p:cNvPr>
          <p:cNvSpPr>
            <a:spLocks noGrp="1"/>
          </p:cNvSpPr>
          <p:nvPr>
            <p:ph type="title"/>
          </p:nvPr>
        </p:nvSpPr>
        <p:spPr>
          <a:xfrm>
            <a:off x="272144" y="337218"/>
            <a:ext cx="6966856" cy="1143000"/>
          </a:xfrm>
        </p:spPr>
        <p:txBody>
          <a:bodyPr/>
          <a:lstStyle/>
          <a:p>
            <a:r>
              <a:rPr lang="en-US" sz="3600" b="1" dirty="0">
                <a:solidFill>
                  <a:srgbClr val="0070C0"/>
                </a:solidFill>
                <a:cs typeface="Arial"/>
              </a:rPr>
              <a:t>Housekeeping</a:t>
            </a:r>
            <a:endParaRPr lang="en-US" sz="3600" b="1" i="1" dirty="0">
              <a:solidFill>
                <a:srgbClr val="0070C0"/>
              </a:solidFill>
            </a:endParaRPr>
          </a:p>
        </p:txBody>
      </p:sp>
      <p:pic>
        <p:nvPicPr>
          <p:cNvPr id="2052" name="Picture 4" descr="Collection of cleaning supplies on white | 🇩🇪Professional … | Flickr">
            <a:extLst>
              <a:ext uri="{FF2B5EF4-FFF2-40B4-BE49-F238E27FC236}">
                <a16:creationId xmlns:a16="http://schemas.microsoft.com/office/drawing/2014/main" id="{1C9B7C14-72E2-586D-A373-C869C479BA0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18201" y="1480218"/>
            <a:ext cx="6038960" cy="4033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624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solidFill>
                  <a:srgbClr val="114A61"/>
                </a:solidFill>
              </a:rPr>
              <a:t>Assess</a:t>
            </a:r>
            <a:r>
              <a:rPr lang="en-US" b="1">
                <a:solidFill>
                  <a:srgbClr val="114A61"/>
                </a:solidFill>
              </a:rPr>
              <a:t>, </a:t>
            </a:r>
            <a:r>
              <a:rPr lang="en-US">
                <a:solidFill>
                  <a:srgbClr val="114A61"/>
                </a:solidFill>
              </a:rPr>
              <a:t>Plan, </a:t>
            </a:r>
            <a:r>
              <a:rPr lang="en-US" b="1">
                <a:solidFill>
                  <a:srgbClr val="007297"/>
                </a:solidFill>
              </a:rPr>
              <a:t>Do,</a:t>
            </a:r>
            <a:r>
              <a:rPr lang="en-US">
                <a:solidFill>
                  <a:srgbClr val="114A61"/>
                </a:solidFill>
              </a:rPr>
              <a:t> Review</a:t>
            </a:r>
            <a:br>
              <a:rPr lang="en-US">
                <a:solidFill>
                  <a:srgbClr val="114A61"/>
                </a:solidFill>
              </a:rPr>
            </a:br>
            <a:r>
              <a:rPr lang="en-US">
                <a:solidFill>
                  <a:srgbClr val="007297"/>
                </a:solidFill>
              </a:rPr>
              <a:t>Getting stuff done – Accommodations</a:t>
            </a:r>
          </a:p>
        </p:txBody>
      </p:sp>
      <p:sp>
        <p:nvSpPr>
          <p:cNvPr id="3" name="Text Placeholder 2"/>
          <p:cNvSpPr>
            <a:spLocks noGrp="1"/>
          </p:cNvSpPr>
          <p:nvPr>
            <p:ph type="body" sz="quarter" idx="13"/>
          </p:nvPr>
        </p:nvSpPr>
        <p:spPr>
          <a:xfrm>
            <a:off x="445453" y="1774850"/>
            <a:ext cx="8228649" cy="4237232"/>
          </a:xfrm>
        </p:spPr>
        <p:txBody>
          <a:bodyPr/>
          <a:lstStyle/>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Moved to main building</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Created new larger space and </a:t>
            </a:r>
            <a:r>
              <a:rPr lang="en-US" sz="2395" err="1">
                <a:solidFill>
                  <a:srgbClr val="114A61"/>
                </a:solidFill>
                <a:latin typeface="Arial" panose="020B0604020202020204" pitchFamily="34" charset="0"/>
                <a:cs typeface="Arial" panose="020B0604020202020204" pitchFamily="34" charset="0"/>
              </a:rPr>
              <a:t>ASENDCo</a:t>
            </a:r>
            <a:r>
              <a:rPr lang="en-US" sz="2395">
                <a:solidFill>
                  <a:srgbClr val="114A61"/>
                </a:solidFill>
                <a:latin typeface="Arial" panose="020B0604020202020204" pitchFamily="34" charset="0"/>
                <a:cs typeface="Arial" panose="020B0604020202020204" pitchFamily="34" charset="0"/>
              </a:rPr>
              <a:t>/SENDCo office</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Decorated and furnished</a:t>
            </a:r>
          </a:p>
          <a:p>
            <a:pPr>
              <a:spcAft>
                <a:spcPts val="118"/>
              </a:spcAft>
            </a:pPr>
            <a:endParaRPr lang="en-US" sz="2395">
              <a:solidFill>
                <a:srgbClr val="114A61"/>
              </a:solidFill>
              <a:latin typeface="Arial" panose="020B0604020202020204" pitchFamily="34" charset="0"/>
              <a:cs typeface="Arial" panose="020B0604020202020204" pitchFamily="34" charset="0"/>
            </a:endParaRPr>
          </a:p>
        </p:txBody>
      </p:sp>
      <p:pic>
        <p:nvPicPr>
          <p:cNvPr id="1536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593" y="5595150"/>
            <a:ext cx="1673163" cy="58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3716" y="6012082"/>
            <a:ext cx="3020386" cy="17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807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solidFill>
                  <a:srgbClr val="114A61"/>
                </a:solidFill>
              </a:rPr>
              <a:t>Assess</a:t>
            </a:r>
            <a:r>
              <a:rPr lang="en-US" b="1">
                <a:solidFill>
                  <a:srgbClr val="114A61"/>
                </a:solidFill>
              </a:rPr>
              <a:t>, </a:t>
            </a:r>
            <a:r>
              <a:rPr lang="en-US">
                <a:solidFill>
                  <a:srgbClr val="114A61"/>
                </a:solidFill>
              </a:rPr>
              <a:t>Plan, Do, </a:t>
            </a:r>
            <a:r>
              <a:rPr lang="en-US" b="1">
                <a:solidFill>
                  <a:srgbClr val="007297"/>
                </a:solidFill>
              </a:rPr>
              <a:t>Review</a:t>
            </a:r>
            <a:br>
              <a:rPr lang="en-US">
                <a:solidFill>
                  <a:srgbClr val="114A61"/>
                </a:solidFill>
              </a:rPr>
            </a:br>
            <a:r>
              <a:rPr lang="en-US">
                <a:solidFill>
                  <a:srgbClr val="007297"/>
                </a:solidFill>
              </a:rPr>
              <a:t>Getting stuff done – Accommodations</a:t>
            </a:r>
          </a:p>
        </p:txBody>
      </p:sp>
      <p:sp>
        <p:nvSpPr>
          <p:cNvPr id="3" name="Text Placeholder 2"/>
          <p:cNvSpPr>
            <a:spLocks noGrp="1"/>
          </p:cNvSpPr>
          <p:nvPr>
            <p:ph type="body" sz="quarter" idx="13"/>
          </p:nvPr>
        </p:nvSpPr>
        <p:spPr>
          <a:xfrm>
            <a:off x="445453" y="1774850"/>
            <a:ext cx="8228649" cy="4237232"/>
          </a:xfrm>
        </p:spPr>
        <p:txBody>
          <a:bodyPr/>
          <a:lstStyle/>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Brighter more welcoming workspace for all</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More versatility</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More inclusivity</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More usability</a:t>
            </a:r>
          </a:p>
          <a:p>
            <a:pPr>
              <a:spcAft>
                <a:spcPts val="118"/>
              </a:spcAft>
            </a:pPr>
            <a:endParaRPr lang="en-US" sz="2395">
              <a:solidFill>
                <a:srgbClr val="114A61"/>
              </a:solidFill>
              <a:latin typeface="Arial" panose="020B0604020202020204" pitchFamily="34" charset="0"/>
              <a:cs typeface="Arial" panose="020B0604020202020204" pitchFamily="34" charset="0"/>
            </a:endParaRPr>
          </a:p>
        </p:txBody>
      </p:sp>
      <p:pic>
        <p:nvPicPr>
          <p:cNvPr id="1536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593" y="5595150"/>
            <a:ext cx="1673163" cy="58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3716" y="6012082"/>
            <a:ext cx="3020386" cy="17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744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solidFill>
                  <a:srgbClr val="114A61"/>
                </a:solidFill>
              </a:rPr>
              <a:t>Assess</a:t>
            </a:r>
            <a:r>
              <a:rPr lang="en-US" b="1">
                <a:solidFill>
                  <a:srgbClr val="114A61"/>
                </a:solidFill>
              </a:rPr>
              <a:t>, </a:t>
            </a:r>
            <a:r>
              <a:rPr lang="en-US">
                <a:solidFill>
                  <a:srgbClr val="114A61"/>
                </a:solidFill>
              </a:rPr>
              <a:t>Plan, </a:t>
            </a:r>
            <a:r>
              <a:rPr lang="en-US" b="1">
                <a:solidFill>
                  <a:srgbClr val="007297"/>
                </a:solidFill>
              </a:rPr>
              <a:t>Do,</a:t>
            </a:r>
            <a:r>
              <a:rPr lang="en-US">
                <a:solidFill>
                  <a:srgbClr val="114A61"/>
                </a:solidFill>
              </a:rPr>
              <a:t> Review</a:t>
            </a:r>
            <a:br>
              <a:rPr lang="en-US">
                <a:solidFill>
                  <a:srgbClr val="114A61"/>
                </a:solidFill>
              </a:rPr>
            </a:br>
            <a:r>
              <a:rPr lang="en-US">
                <a:solidFill>
                  <a:srgbClr val="007297"/>
                </a:solidFill>
              </a:rPr>
              <a:t>Getting stuff done – Information</a:t>
            </a:r>
          </a:p>
        </p:txBody>
      </p:sp>
      <p:sp>
        <p:nvSpPr>
          <p:cNvPr id="3" name="Text Placeholder 2"/>
          <p:cNvSpPr>
            <a:spLocks noGrp="1"/>
          </p:cNvSpPr>
          <p:nvPr>
            <p:ph type="body" sz="quarter" idx="13"/>
          </p:nvPr>
        </p:nvSpPr>
        <p:spPr>
          <a:xfrm>
            <a:off x="457676" y="1560309"/>
            <a:ext cx="8228649" cy="4237232"/>
          </a:xfrm>
        </p:spPr>
        <p:txBody>
          <a:bodyPr/>
          <a:lstStyle/>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Created a One-Note Profile for each child that was shared with all staff</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Evolved to a SharePoint folder linked to Linked Documents in SIMS</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Revised record keeping systems, set up APDR calendar and EHCP review calendar</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Created guides for parents and invited parents into school individually and </a:t>
            </a:r>
            <a:r>
              <a:rPr lang="en-US" sz="2395" i="1" err="1">
                <a:solidFill>
                  <a:srgbClr val="114A61"/>
                </a:solidFill>
                <a:latin typeface="Arial" panose="020B0604020202020204" pitchFamily="34" charset="0"/>
                <a:cs typeface="Arial" panose="020B0604020202020204" pitchFamily="34" charset="0"/>
              </a:rPr>
              <a:t>en</a:t>
            </a:r>
            <a:r>
              <a:rPr lang="en-US" sz="2395" i="1">
                <a:solidFill>
                  <a:srgbClr val="114A61"/>
                </a:solidFill>
                <a:latin typeface="Arial" panose="020B0604020202020204" pitchFamily="34" charset="0"/>
                <a:cs typeface="Arial" panose="020B0604020202020204" pitchFamily="34" charset="0"/>
              </a:rPr>
              <a:t> masse.</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Focused on philosophy, rationale and communication of strategy</a:t>
            </a:r>
          </a:p>
        </p:txBody>
      </p:sp>
      <p:pic>
        <p:nvPicPr>
          <p:cNvPr id="1536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593" y="5595150"/>
            <a:ext cx="1673163" cy="58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3716" y="6012082"/>
            <a:ext cx="3020386" cy="17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914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solidFill>
                  <a:srgbClr val="114A61"/>
                </a:solidFill>
              </a:rPr>
              <a:t>Assess</a:t>
            </a:r>
            <a:r>
              <a:rPr lang="en-US" b="1">
                <a:solidFill>
                  <a:srgbClr val="114A61"/>
                </a:solidFill>
              </a:rPr>
              <a:t>, </a:t>
            </a:r>
            <a:r>
              <a:rPr lang="en-US">
                <a:solidFill>
                  <a:srgbClr val="114A61"/>
                </a:solidFill>
              </a:rPr>
              <a:t>Plan, Do, </a:t>
            </a:r>
            <a:r>
              <a:rPr lang="en-US" b="1">
                <a:solidFill>
                  <a:srgbClr val="007297"/>
                </a:solidFill>
              </a:rPr>
              <a:t>Review</a:t>
            </a:r>
            <a:br>
              <a:rPr lang="en-US" b="1">
                <a:solidFill>
                  <a:srgbClr val="007297"/>
                </a:solidFill>
              </a:rPr>
            </a:br>
            <a:r>
              <a:rPr lang="en-US">
                <a:solidFill>
                  <a:srgbClr val="007297"/>
                </a:solidFill>
              </a:rPr>
              <a:t>Getting stuff done – Information</a:t>
            </a:r>
          </a:p>
        </p:txBody>
      </p:sp>
      <p:sp>
        <p:nvSpPr>
          <p:cNvPr id="3" name="Text Placeholder 2"/>
          <p:cNvSpPr>
            <a:spLocks noGrp="1"/>
          </p:cNvSpPr>
          <p:nvPr>
            <p:ph type="body" sz="quarter" idx="13"/>
          </p:nvPr>
        </p:nvSpPr>
        <p:spPr>
          <a:xfrm>
            <a:off x="445453" y="1774850"/>
            <a:ext cx="8228649" cy="4237232"/>
          </a:xfrm>
        </p:spPr>
        <p:txBody>
          <a:bodyPr/>
          <a:lstStyle/>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Staff feedback – OneNote not working for them</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Change to SharePoint</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Lots of information sharing with parents meant more confidence and fewer complaints</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Proactive use of our information </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Easy to access advice and guidance</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Better engagement of staff and parents</a:t>
            </a:r>
          </a:p>
          <a:p>
            <a:pPr>
              <a:spcAft>
                <a:spcPts val="118"/>
              </a:spcAft>
            </a:pPr>
            <a:endParaRPr lang="en-US" sz="2395">
              <a:solidFill>
                <a:srgbClr val="114A61"/>
              </a:solidFill>
              <a:latin typeface="Arial" panose="020B0604020202020204" pitchFamily="34" charset="0"/>
              <a:cs typeface="Arial" panose="020B0604020202020204" pitchFamily="34" charset="0"/>
            </a:endParaRPr>
          </a:p>
        </p:txBody>
      </p:sp>
      <p:pic>
        <p:nvPicPr>
          <p:cNvPr id="1536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593" y="5595150"/>
            <a:ext cx="1673163" cy="58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3716" y="6012082"/>
            <a:ext cx="3020386" cy="17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389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solidFill>
                  <a:srgbClr val="114A61"/>
                </a:solidFill>
              </a:rPr>
              <a:t>Assess</a:t>
            </a:r>
            <a:r>
              <a:rPr lang="en-US" b="1">
                <a:solidFill>
                  <a:srgbClr val="114A61"/>
                </a:solidFill>
              </a:rPr>
              <a:t>, </a:t>
            </a:r>
            <a:r>
              <a:rPr lang="en-US">
                <a:solidFill>
                  <a:srgbClr val="114A61"/>
                </a:solidFill>
              </a:rPr>
              <a:t>Plan, </a:t>
            </a:r>
            <a:r>
              <a:rPr lang="en-US" b="1">
                <a:solidFill>
                  <a:srgbClr val="007297"/>
                </a:solidFill>
              </a:rPr>
              <a:t>Do,</a:t>
            </a:r>
            <a:r>
              <a:rPr lang="en-US">
                <a:solidFill>
                  <a:srgbClr val="114A61"/>
                </a:solidFill>
              </a:rPr>
              <a:t> Review</a:t>
            </a:r>
            <a:br>
              <a:rPr lang="en-US">
                <a:solidFill>
                  <a:srgbClr val="114A61"/>
                </a:solidFill>
              </a:rPr>
            </a:br>
            <a:r>
              <a:rPr lang="en-US">
                <a:solidFill>
                  <a:srgbClr val="007297"/>
                </a:solidFill>
              </a:rPr>
              <a:t>Getting stuff done – CPD</a:t>
            </a:r>
          </a:p>
        </p:txBody>
      </p:sp>
      <p:sp>
        <p:nvSpPr>
          <p:cNvPr id="3" name="Text Placeholder 2"/>
          <p:cNvSpPr>
            <a:spLocks noGrp="1"/>
          </p:cNvSpPr>
          <p:nvPr>
            <p:ph type="body" sz="quarter" idx="13"/>
          </p:nvPr>
        </p:nvSpPr>
        <p:spPr>
          <a:xfrm>
            <a:off x="445453" y="1477429"/>
            <a:ext cx="8228649" cy="4237232"/>
          </a:xfrm>
        </p:spPr>
        <p:txBody>
          <a:bodyPr/>
          <a:lstStyle/>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Case Conferences</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SEND children presenting to staff</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Strategies training</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Specific training on ASC, ADHD </a:t>
            </a:r>
            <a:r>
              <a:rPr lang="en-US" sz="2395" err="1">
                <a:solidFill>
                  <a:srgbClr val="114A61"/>
                </a:solidFill>
                <a:latin typeface="Arial" panose="020B0604020202020204" pitchFamily="34" charset="0"/>
                <a:cs typeface="Arial" panose="020B0604020202020204" pitchFamily="34" charset="0"/>
              </a:rPr>
              <a:t>etc</a:t>
            </a:r>
            <a:endParaRPr lang="en-US" sz="2395">
              <a:solidFill>
                <a:srgbClr val="114A61"/>
              </a:solidFill>
              <a:latin typeface="Arial" panose="020B0604020202020204" pitchFamily="34" charset="0"/>
              <a:cs typeface="Arial" panose="020B0604020202020204" pitchFamily="34" charset="0"/>
            </a:endParaRP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Guest speakers</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Pragmatism </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Drip feed of messages</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Training and development of learning coaches</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SEND Golden Thread in all CPD and discussion</a:t>
            </a:r>
          </a:p>
          <a:p>
            <a:pPr marL="391135" indent="-391135">
              <a:spcAft>
                <a:spcPts val="118"/>
              </a:spcAft>
              <a:buFont typeface="Arial" panose="020B0604020202020204" pitchFamily="34" charset="0"/>
              <a:buChar char="•"/>
            </a:pPr>
            <a:endParaRPr lang="en-US" sz="2395">
              <a:solidFill>
                <a:srgbClr val="114A61"/>
              </a:solidFill>
              <a:latin typeface="Arial" panose="020B0604020202020204" pitchFamily="34" charset="0"/>
              <a:cs typeface="Arial" panose="020B0604020202020204" pitchFamily="34" charset="0"/>
            </a:endParaRPr>
          </a:p>
          <a:p>
            <a:pPr>
              <a:spcAft>
                <a:spcPts val="118"/>
              </a:spcAft>
            </a:pPr>
            <a:endParaRPr lang="en-US" sz="2395">
              <a:solidFill>
                <a:srgbClr val="114A61"/>
              </a:solidFill>
              <a:latin typeface="Arial" panose="020B0604020202020204" pitchFamily="34" charset="0"/>
              <a:cs typeface="Arial" panose="020B0604020202020204" pitchFamily="34" charset="0"/>
            </a:endParaRPr>
          </a:p>
        </p:txBody>
      </p:sp>
      <p:pic>
        <p:nvPicPr>
          <p:cNvPr id="1536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593" y="5595150"/>
            <a:ext cx="1673163" cy="58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3716" y="6012082"/>
            <a:ext cx="3020386" cy="17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900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solidFill>
                  <a:srgbClr val="114A61"/>
                </a:solidFill>
              </a:rPr>
              <a:t>Assess</a:t>
            </a:r>
            <a:r>
              <a:rPr lang="en-US" b="1">
                <a:solidFill>
                  <a:srgbClr val="114A61"/>
                </a:solidFill>
              </a:rPr>
              <a:t>, </a:t>
            </a:r>
            <a:r>
              <a:rPr lang="en-US">
                <a:solidFill>
                  <a:srgbClr val="114A61"/>
                </a:solidFill>
              </a:rPr>
              <a:t>Plan, Do, </a:t>
            </a:r>
            <a:r>
              <a:rPr lang="en-US" b="1">
                <a:solidFill>
                  <a:srgbClr val="007297"/>
                </a:solidFill>
              </a:rPr>
              <a:t>Review</a:t>
            </a:r>
            <a:br>
              <a:rPr lang="en-US" b="1">
                <a:solidFill>
                  <a:srgbClr val="007297"/>
                </a:solidFill>
              </a:rPr>
            </a:br>
            <a:r>
              <a:rPr lang="en-US">
                <a:solidFill>
                  <a:srgbClr val="007297"/>
                </a:solidFill>
              </a:rPr>
              <a:t>Getting stuff done – CPD</a:t>
            </a:r>
          </a:p>
        </p:txBody>
      </p:sp>
      <p:sp>
        <p:nvSpPr>
          <p:cNvPr id="3" name="Text Placeholder 2"/>
          <p:cNvSpPr>
            <a:spLocks noGrp="1"/>
          </p:cNvSpPr>
          <p:nvPr>
            <p:ph type="body" sz="quarter" idx="13"/>
          </p:nvPr>
        </p:nvSpPr>
        <p:spPr>
          <a:xfrm>
            <a:off x="445453" y="1774850"/>
            <a:ext cx="8228649" cy="4237232"/>
          </a:xfrm>
        </p:spPr>
        <p:txBody>
          <a:bodyPr/>
          <a:lstStyle/>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Requests for specific training now coming</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Open dialogue of challenge between LCs and Teachers</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Better understanding of needs</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More understanding that adjustments to curriculum or pedagogy don’t have to be onerous or complicated</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More empathy</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More confidence</a:t>
            </a:r>
          </a:p>
        </p:txBody>
      </p:sp>
      <p:pic>
        <p:nvPicPr>
          <p:cNvPr id="1536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593" y="5595150"/>
            <a:ext cx="1673163" cy="58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3716" y="6012082"/>
            <a:ext cx="3020386" cy="17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07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9117" y="134280"/>
            <a:ext cx="8765766" cy="1078321"/>
          </a:xfrm>
        </p:spPr>
        <p:txBody>
          <a:bodyPr/>
          <a:lstStyle/>
          <a:p>
            <a:pPr>
              <a:defRPr/>
            </a:pPr>
            <a:r>
              <a:rPr lang="en-US" sz="3080">
                <a:solidFill>
                  <a:srgbClr val="114A61"/>
                </a:solidFill>
              </a:rPr>
              <a:t>What do children say about their provision?</a:t>
            </a:r>
            <a:endParaRPr lang="en-US" sz="3080">
              <a:solidFill>
                <a:srgbClr val="007297"/>
              </a:solidFill>
            </a:endParaRPr>
          </a:p>
        </p:txBody>
      </p:sp>
      <p:sp>
        <p:nvSpPr>
          <p:cNvPr id="3" name="Text Placeholder 2"/>
          <p:cNvSpPr>
            <a:spLocks noGrp="1"/>
          </p:cNvSpPr>
          <p:nvPr>
            <p:ph type="body" sz="quarter" idx="13"/>
          </p:nvPr>
        </p:nvSpPr>
        <p:spPr>
          <a:xfrm>
            <a:off x="445453" y="808712"/>
            <a:ext cx="8228649" cy="4237232"/>
          </a:xfrm>
        </p:spPr>
        <p:txBody>
          <a:bodyPr/>
          <a:lstStyle/>
          <a:p>
            <a:pPr marL="293351" indent="-293351">
              <a:buFont typeface="Arial" panose="020B0604020202020204" pitchFamily="34" charset="0"/>
              <a:buChar char="•"/>
            </a:pPr>
            <a:r>
              <a:rPr lang="en-GB" altLang="en-US" sz="2053"/>
              <a:t>“The best thing about TCS is the teachers are really caring. If you are sad, they ask you what’s wrong and they really notice you.”</a:t>
            </a:r>
          </a:p>
          <a:p>
            <a:pPr marL="293351" indent="-293351">
              <a:buFont typeface="Arial" panose="020B0604020202020204" pitchFamily="34" charset="0"/>
              <a:buChar char="•"/>
            </a:pPr>
            <a:r>
              <a:rPr lang="en-GB" altLang="en-US" sz="2053"/>
              <a:t>Reading intervention and reading with a teacher has helped me improve.  I really enjoy reading club.</a:t>
            </a:r>
          </a:p>
          <a:p>
            <a:pPr marL="293351" indent="-293351">
              <a:buFont typeface="Arial" panose="020B0604020202020204" pitchFamily="34" charset="0"/>
              <a:buChar char="•"/>
            </a:pPr>
            <a:r>
              <a:rPr lang="en-GB" altLang="en-US" sz="2053"/>
              <a:t>I really enjoy reading and have help with writing and reading and sometimes I have a scribe and the teacher helps me and will read the text aloud.</a:t>
            </a:r>
          </a:p>
          <a:p>
            <a:pPr marL="293351" indent="-293351">
              <a:buFont typeface="Arial" panose="020B0604020202020204" pitchFamily="34" charset="0"/>
              <a:buChar char="•"/>
            </a:pPr>
            <a:r>
              <a:rPr lang="en-GB" altLang="en-US" sz="2053"/>
              <a:t>I have a laptop all day making it easier than normal writing.  Teachers check in lessons what is on my screen.</a:t>
            </a:r>
          </a:p>
          <a:p>
            <a:pPr marL="293351" indent="-293351">
              <a:buFont typeface="Arial" panose="020B0604020202020204" pitchFamily="34" charset="0"/>
              <a:buChar char="•"/>
            </a:pPr>
            <a:r>
              <a:rPr lang="en-GB" altLang="en-US" sz="2053"/>
              <a:t>I get lots of tutoring.  Tuesday and Wednesday is reading, and it is building up my confidence to read aloud as I could not do it in September.</a:t>
            </a:r>
          </a:p>
          <a:p>
            <a:pPr marL="293351" indent="-293351">
              <a:buFont typeface="Arial" panose="020B0604020202020204" pitchFamily="34" charset="0"/>
              <a:buChar char="•"/>
            </a:pPr>
            <a:r>
              <a:rPr lang="en-GB" altLang="en-US" sz="2053"/>
              <a:t>I have ELSA and really enjoy it.</a:t>
            </a:r>
          </a:p>
        </p:txBody>
      </p:sp>
      <p:pic>
        <p:nvPicPr>
          <p:cNvPr id="1536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593" y="5595150"/>
            <a:ext cx="1673163" cy="58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3716" y="6012082"/>
            <a:ext cx="3020386" cy="17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173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9117" y="134280"/>
            <a:ext cx="8765766" cy="1078321"/>
          </a:xfrm>
        </p:spPr>
        <p:txBody>
          <a:bodyPr/>
          <a:lstStyle/>
          <a:p>
            <a:pPr>
              <a:defRPr/>
            </a:pPr>
            <a:r>
              <a:rPr lang="en-US" sz="3080">
                <a:solidFill>
                  <a:srgbClr val="114A61"/>
                </a:solidFill>
              </a:rPr>
              <a:t>What do children say about their provision?</a:t>
            </a:r>
            <a:endParaRPr lang="en-US" sz="3080">
              <a:solidFill>
                <a:srgbClr val="007297"/>
              </a:solidFill>
            </a:endParaRPr>
          </a:p>
        </p:txBody>
      </p:sp>
      <p:sp>
        <p:nvSpPr>
          <p:cNvPr id="3" name="Text Placeholder 2"/>
          <p:cNvSpPr>
            <a:spLocks noGrp="1"/>
          </p:cNvSpPr>
          <p:nvPr>
            <p:ph type="body" sz="quarter" idx="13"/>
          </p:nvPr>
        </p:nvSpPr>
        <p:spPr>
          <a:xfrm>
            <a:off x="445453" y="963445"/>
            <a:ext cx="8443062" cy="4237232"/>
          </a:xfrm>
        </p:spPr>
        <p:txBody>
          <a:bodyPr/>
          <a:lstStyle/>
          <a:p>
            <a:pPr marL="293351" indent="-293351">
              <a:buFont typeface="Arial" panose="020B0604020202020204" pitchFamily="34" charset="0"/>
              <a:buChar char="•"/>
            </a:pPr>
            <a:r>
              <a:rPr lang="en-GB" altLang="en-US" sz="2053"/>
              <a:t>My English teacher helps me get ideas down like bullet pointing first and giving me extra time for planning.</a:t>
            </a:r>
          </a:p>
          <a:p>
            <a:pPr marL="293351" indent="-293351">
              <a:buFont typeface="Arial" panose="020B0604020202020204" pitchFamily="34" charset="0"/>
              <a:buChar char="•"/>
            </a:pPr>
            <a:r>
              <a:rPr lang="en-GB" altLang="en-US" sz="2053"/>
              <a:t>I get PowerPoint slides in advance which helps and teachers are proactive in asking if I need help.</a:t>
            </a:r>
          </a:p>
          <a:p>
            <a:pPr marL="293351" indent="-293351">
              <a:buFont typeface="Arial" panose="020B0604020202020204" pitchFamily="34" charset="0"/>
              <a:buChar char="•"/>
            </a:pPr>
            <a:r>
              <a:rPr lang="en-GB" altLang="en-US" sz="2053"/>
              <a:t>My tutor emails me the spellings each week so I can practice before tests.</a:t>
            </a:r>
          </a:p>
          <a:p>
            <a:pPr marL="293351" indent="-293351">
              <a:buFont typeface="Arial" panose="020B0604020202020204" pitchFamily="34" charset="0"/>
              <a:buChar char="•"/>
            </a:pPr>
            <a:r>
              <a:rPr lang="en-GB" altLang="en-US" sz="2053"/>
              <a:t>My exit card allows me to go to the up or stand outside.  I have a TA who helps me refocus and get back to some work as I find it hard to sit and concentrate.  A teacher helps motivate me and my lesson resilience tally helps.</a:t>
            </a:r>
          </a:p>
          <a:p>
            <a:pPr marL="293351" indent="-293351">
              <a:buFont typeface="Arial" panose="020B0604020202020204" pitchFamily="34" charset="0"/>
              <a:buChar char="•"/>
            </a:pPr>
            <a:r>
              <a:rPr lang="en-GB" altLang="en-US" sz="2053"/>
              <a:t>My teachers chunk information down so I can understand it better.</a:t>
            </a:r>
          </a:p>
          <a:p>
            <a:pPr marL="293351" indent="-293351">
              <a:buFont typeface="Arial" panose="020B0604020202020204" pitchFamily="34" charset="0"/>
              <a:buChar char="•"/>
            </a:pPr>
            <a:r>
              <a:rPr lang="en-GB" altLang="en-US" sz="2053"/>
              <a:t>I record my writing by dictating.</a:t>
            </a:r>
          </a:p>
          <a:p>
            <a:pPr marL="293351" indent="-293351">
              <a:buFont typeface="Arial" panose="020B0604020202020204" pitchFamily="34" charset="0"/>
              <a:buChar char="•"/>
            </a:pPr>
            <a:r>
              <a:rPr lang="en-GB" altLang="en-US" sz="2053"/>
              <a:t>Teachers know me, read my profile and know my needs.</a:t>
            </a:r>
          </a:p>
          <a:p>
            <a:pPr marL="293351" indent="-293351">
              <a:buFont typeface="Arial" panose="020B0604020202020204" pitchFamily="34" charset="0"/>
              <a:buChar char="•"/>
            </a:pPr>
            <a:endParaRPr lang="en-GB" altLang="en-US"/>
          </a:p>
        </p:txBody>
      </p:sp>
      <p:pic>
        <p:nvPicPr>
          <p:cNvPr id="1536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593" y="5595150"/>
            <a:ext cx="1673163" cy="58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3716" y="6012082"/>
            <a:ext cx="3020386" cy="17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751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solidFill>
                  <a:srgbClr val="114A61"/>
                </a:solidFill>
              </a:rPr>
              <a:t>What does it all look like in action?</a:t>
            </a:r>
            <a:endParaRPr lang="en-US">
              <a:solidFill>
                <a:srgbClr val="007297"/>
              </a:solidFill>
            </a:endParaRPr>
          </a:p>
        </p:txBody>
      </p:sp>
      <p:sp>
        <p:nvSpPr>
          <p:cNvPr id="3" name="Text Placeholder 2"/>
          <p:cNvSpPr>
            <a:spLocks noGrp="1"/>
          </p:cNvSpPr>
          <p:nvPr>
            <p:ph type="body" sz="quarter" idx="13"/>
          </p:nvPr>
        </p:nvSpPr>
        <p:spPr>
          <a:xfrm>
            <a:off x="457676" y="1444835"/>
            <a:ext cx="8228649" cy="4237232"/>
          </a:xfrm>
        </p:spPr>
        <p:txBody>
          <a:bodyPr/>
          <a:lstStyle/>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The learning Hub</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The personnel in the Hub and beyond</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The learning coach model</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The CPD</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The classroom</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The support when it goes wrong</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The expectations</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The importance of the SEND agenda</a:t>
            </a:r>
          </a:p>
          <a:p>
            <a:pPr marL="391135" indent="-391135">
              <a:spcAft>
                <a:spcPts val="118"/>
              </a:spcAft>
              <a:buFont typeface="Arial" panose="020B0604020202020204" pitchFamily="34" charset="0"/>
              <a:buChar char="•"/>
            </a:pPr>
            <a:r>
              <a:rPr lang="en-US" sz="2395">
                <a:solidFill>
                  <a:srgbClr val="114A61"/>
                </a:solidFill>
                <a:latin typeface="Arial" panose="020B0604020202020204" pitchFamily="34" charset="0"/>
                <a:cs typeface="Arial" panose="020B0604020202020204" pitchFamily="34" charset="0"/>
              </a:rPr>
              <a:t>More proactive and positive parent comments</a:t>
            </a:r>
          </a:p>
        </p:txBody>
      </p:sp>
      <p:pic>
        <p:nvPicPr>
          <p:cNvPr id="1536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593" y="5595150"/>
            <a:ext cx="1673163" cy="58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3716" y="6012082"/>
            <a:ext cx="3020386" cy="17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093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5453" y="194037"/>
            <a:ext cx="8228649" cy="1078321"/>
          </a:xfrm>
        </p:spPr>
        <p:txBody>
          <a:bodyPr/>
          <a:lstStyle/>
          <a:p>
            <a:pPr>
              <a:defRPr/>
            </a:pPr>
            <a:r>
              <a:rPr lang="en-US">
                <a:solidFill>
                  <a:srgbClr val="114A61"/>
                </a:solidFill>
              </a:rPr>
              <a:t>Other things we’ve learnt along the way</a:t>
            </a:r>
            <a:endParaRPr lang="en-US">
              <a:solidFill>
                <a:srgbClr val="007297"/>
              </a:solidFill>
            </a:endParaRPr>
          </a:p>
        </p:txBody>
      </p:sp>
      <p:sp>
        <p:nvSpPr>
          <p:cNvPr id="3" name="Text Placeholder 2"/>
          <p:cNvSpPr>
            <a:spLocks noGrp="1"/>
          </p:cNvSpPr>
          <p:nvPr>
            <p:ph type="body" sz="quarter" idx="13"/>
          </p:nvPr>
        </p:nvSpPr>
        <p:spPr>
          <a:xfrm>
            <a:off x="445453" y="1112033"/>
            <a:ext cx="8228649" cy="4237232"/>
          </a:xfrm>
        </p:spPr>
        <p:txBody>
          <a:bodyPr/>
          <a:lstStyle/>
          <a:p>
            <a:pPr marL="391135" indent="-391135">
              <a:spcAft>
                <a:spcPts val="118"/>
              </a:spcAft>
              <a:buFont typeface="Arial" panose="020B0604020202020204" pitchFamily="34" charset="0"/>
              <a:buChar char="•"/>
            </a:pPr>
            <a:r>
              <a:rPr lang="en-US" sz="2224">
                <a:solidFill>
                  <a:srgbClr val="114A61"/>
                </a:solidFill>
                <a:latin typeface="Arial" panose="020B0604020202020204" pitchFamily="34" charset="0"/>
                <a:cs typeface="Arial" panose="020B0604020202020204" pitchFamily="34" charset="0"/>
              </a:rPr>
              <a:t>Don’t be too accommodating – e.g. </a:t>
            </a:r>
            <a:r>
              <a:rPr lang="en-US" sz="2224" err="1">
                <a:solidFill>
                  <a:srgbClr val="114A61"/>
                </a:solidFill>
                <a:latin typeface="Arial" panose="020B0604020202020204" pitchFamily="34" charset="0"/>
                <a:cs typeface="Arial" panose="020B0604020202020204" pitchFamily="34" charset="0"/>
              </a:rPr>
              <a:t>coloured</a:t>
            </a:r>
            <a:r>
              <a:rPr lang="en-US" sz="2224">
                <a:solidFill>
                  <a:srgbClr val="114A61"/>
                </a:solidFill>
                <a:latin typeface="Arial" panose="020B0604020202020204" pitchFamily="34" charset="0"/>
                <a:cs typeface="Arial" panose="020B0604020202020204" pitchFamily="34" charset="0"/>
              </a:rPr>
              <a:t> paper, exam access arrangements</a:t>
            </a:r>
          </a:p>
          <a:p>
            <a:pPr marL="391135" indent="-391135">
              <a:spcAft>
                <a:spcPts val="118"/>
              </a:spcAft>
              <a:buFont typeface="Arial" panose="020B0604020202020204" pitchFamily="34" charset="0"/>
              <a:buChar char="•"/>
            </a:pPr>
            <a:r>
              <a:rPr lang="en-US" sz="2224">
                <a:solidFill>
                  <a:srgbClr val="114A61"/>
                </a:solidFill>
                <a:latin typeface="Arial" panose="020B0604020202020204" pitchFamily="34" charset="0"/>
                <a:cs typeface="Arial" panose="020B0604020202020204" pitchFamily="34" charset="0"/>
              </a:rPr>
              <a:t>Make parents work for some adjustments to filter out those that are not genuine requests</a:t>
            </a:r>
          </a:p>
          <a:p>
            <a:pPr marL="391135" indent="-391135">
              <a:spcAft>
                <a:spcPts val="118"/>
              </a:spcAft>
              <a:buFont typeface="Arial" panose="020B0604020202020204" pitchFamily="34" charset="0"/>
              <a:buChar char="•"/>
            </a:pPr>
            <a:r>
              <a:rPr lang="en-US" sz="2224">
                <a:solidFill>
                  <a:srgbClr val="114A61"/>
                </a:solidFill>
                <a:latin typeface="Arial" panose="020B0604020202020204" pitchFamily="34" charset="0"/>
                <a:cs typeface="Arial" panose="020B0604020202020204" pitchFamily="34" charset="0"/>
              </a:rPr>
              <a:t>Communication is vital – think customer service (parents, children and teaching staff are customers).</a:t>
            </a:r>
          </a:p>
          <a:p>
            <a:pPr marL="391135" indent="-391135">
              <a:spcAft>
                <a:spcPts val="118"/>
              </a:spcAft>
              <a:buFont typeface="Arial" panose="020B0604020202020204" pitchFamily="34" charset="0"/>
              <a:buChar char="•"/>
            </a:pPr>
            <a:r>
              <a:rPr lang="en-US" sz="2224">
                <a:solidFill>
                  <a:srgbClr val="114A61"/>
                </a:solidFill>
                <a:latin typeface="Arial" panose="020B0604020202020204" pitchFamily="34" charset="0"/>
                <a:cs typeface="Arial" panose="020B0604020202020204" pitchFamily="34" charset="0"/>
              </a:rPr>
              <a:t>Work on relationships with the SEND case workers (we have a 30 min fortnightly check-in with ours)</a:t>
            </a:r>
          </a:p>
          <a:p>
            <a:pPr marL="391135" indent="-391135">
              <a:spcAft>
                <a:spcPts val="118"/>
              </a:spcAft>
              <a:buFont typeface="Arial" panose="020B0604020202020204" pitchFamily="34" charset="0"/>
              <a:buChar char="•"/>
            </a:pPr>
            <a:r>
              <a:rPr lang="en-US" sz="2224">
                <a:solidFill>
                  <a:srgbClr val="114A61"/>
                </a:solidFill>
                <a:latin typeface="Arial" panose="020B0604020202020204" pitchFamily="34" charset="0"/>
                <a:cs typeface="Arial" panose="020B0604020202020204" pitchFamily="34" charset="0"/>
              </a:rPr>
              <a:t>Honesty and transparency with parents – what’s possible, what’s not.</a:t>
            </a:r>
          </a:p>
          <a:p>
            <a:pPr marL="391135" indent="-391135">
              <a:spcAft>
                <a:spcPts val="118"/>
              </a:spcAft>
              <a:buFont typeface="Arial" panose="020B0604020202020204" pitchFamily="34" charset="0"/>
              <a:buChar char="•"/>
            </a:pPr>
            <a:r>
              <a:rPr lang="en-US" sz="2224">
                <a:solidFill>
                  <a:srgbClr val="114A61"/>
                </a:solidFill>
                <a:latin typeface="Arial" panose="020B0604020202020204" pitchFamily="34" charset="0"/>
                <a:cs typeface="Arial" panose="020B0604020202020204" pitchFamily="34" charset="0"/>
              </a:rPr>
              <a:t>Put the child first – not always aligned with parents’ wishes.</a:t>
            </a:r>
          </a:p>
        </p:txBody>
      </p:sp>
      <p:pic>
        <p:nvPicPr>
          <p:cNvPr id="1536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593" y="5595150"/>
            <a:ext cx="1673163" cy="58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3716" y="6012082"/>
            <a:ext cx="3020386" cy="17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037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5EBD81-BDE7-F331-B5CF-C7A508C84C20}"/>
              </a:ext>
            </a:extLst>
          </p:cNvPr>
          <p:cNvPicPr>
            <a:picLocks noChangeAspect="1"/>
          </p:cNvPicPr>
          <p:nvPr/>
        </p:nvPicPr>
        <p:blipFill>
          <a:blip r:embed="rId3"/>
          <a:stretch>
            <a:fillRect/>
          </a:stretch>
        </p:blipFill>
        <p:spPr>
          <a:xfrm>
            <a:off x="-26208" y="-18232"/>
            <a:ext cx="4432874" cy="3256553"/>
          </a:xfrm>
          <a:prstGeom prst="rect">
            <a:avLst/>
          </a:prstGeom>
        </p:spPr>
      </p:pic>
      <p:pic>
        <p:nvPicPr>
          <p:cNvPr id="7" name="Picture 6">
            <a:extLst>
              <a:ext uri="{FF2B5EF4-FFF2-40B4-BE49-F238E27FC236}">
                <a16:creationId xmlns:a16="http://schemas.microsoft.com/office/drawing/2014/main" id="{98638F7C-7591-406C-BEDE-80638A599247}"/>
              </a:ext>
            </a:extLst>
          </p:cNvPr>
          <p:cNvPicPr>
            <a:picLocks noChangeAspect="1"/>
          </p:cNvPicPr>
          <p:nvPr/>
        </p:nvPicPr>
        <p:blipFill>
          <a:blip r:embed="rId4"/>
          <a:stretch>
            <a:fillRect/>
          </a:stretch>
        </p:blipFill>
        <p:spPr>
          <a:xfrm>
            <a:off x="5245100" y="-18231"/>
            <a:ext cx="3925107" cy="4134062"/>
          </a:xfrm>
          <a:prstGeom prst="rect">
            <a:avLst/>
          </a:prstGeom>
        </p:spPr>
      </p:pic>
      <p:pic>
        <p:nvPicPr>
          <p:cNvPr id="9" name="Picture 8">
            <a:extLst>
              <a:ext uri="{FF2B5EF4-FFF2-40B4-BE49-F238E27FC236}">
                <a16:creationId xmlns:a16="http://schemas.microsoft.com/office/drawing/2014/main" id="{F97EE855-5582-AC9F-D48E-92875228FBC9}"/>
              </a:ext>
            </a:extLst>
          </p:cNvPr>
          <p:cNvPicPr>
            <a:picLocks noChangeAspect="1"/>
          </p:cNvPicPr>
          <p:nvPr/>
        </p:nvPicPr>
        <p:blipFill>
          <a:blip r:embed="rId5"/>
          <a:stretch>
            <a:fillRect/>
          </a:stretch>
        </p:blipFill>
        <p:spPr>
          <a:xfrm>
            <a:off x="-32103" y="3531190"/>
            <a:ext cx="4467901" cy="3352556"/>
          </a:xfrm>
          <a:prstGeom prst="rect">
            <a:avLst/>
          </a:prstGeom>
        </p:spPr>
      </p:pic>
      <p:pic>
        <p:nvPicPr>
          <p:cNvPr id="11" name="Picture 10">
            <a:extLst>
              <a:ext uri="{FF2B5EF4-FFF2-40B4-BE49-F238E27FC236}">
                <a16:creationId xmlns:a16="http://schemas.microsoft.com/office/drawing/2014/main" id="{5496BA48-1B75-5F4E-93C5-A2866E69ADBB}"/>
              </a:ext>
            </a:extLst>
          </p:cNvPr>
          <p:cNvPicPr>
            <a:picLocks noChangeAspect="1"/>
          </p:cNvPicPr>
          <p:nvPr/>
        </p:nvPicPr>
        <p:blipFill>
          <a:blip r:embed="rId6"/>
          <a:stretch>
            <a:fillRect/>
          </a:stretch>
        </p:blipFill>
        <p:spPr>
          <a:xfrm>
            <a:off x="4317872" y="3098951"/>
            <a:ext cx="4953255" cy="3784795"/>
          </a:xfrm>
          <a:prstGeom prst="rect">
            <a:avLst/>
          </a:prstGeom>
        </p:spPr>
      </p:pic>
      <p:pic>
        <p:nvPicPr>
          <p:cNvPr id="13" name="Picture 12">
            <a:extLst>
              <a:ext uri="{FF2B5EF4-FFF2-40B4-BE49-F238E27FC236}">
                <a16:creationId xmlns:a16="http://schemas.microsoft.com/office/drawing/2014/main" id="{81F7A91D-3206-CC95-97A2-317FBD707C02}"/>
              </a:ext>
            </a:extLst>
          </p:cNvPr>
          <p:cNvPicPr>
            <a:picLocks noChangeAspect="1"/>
          </p:cNvPicPr>
          <p:nvPr/>
        </p:nvPicPr>
        <p:blipFill>
          <a:blip r:embed="rId7"/>
          <a:stretch>
            <a:fillRect/>
          </a:stretch>
        </p:blipFill>
        <p:spPr>
          <a:xfrm>
            <a:off x="2065330" y="2530893"/>
            <a:ext cx="2396160" cy="1967327"/>
          </a:xfrm>
          <a:prstGeom prst="rect">
            <a:avLst/>
          </a:prstGeom>
        </p:spPr>
      </p:pic>
      <p:pic>
        <p:nvPicPr>
          <p:cNvPr id="15" name="Picture 14">
            <a:extLst>
              <a:ext uri="{FF2B5EF4-FFF2-40B4-BE49-F238E27FC236}">
                <a16:creationId xmlns:a16="http://schemas.microsoft.com/office/drawing/2014/main" id="{17CB9C24-3833-FEF2-6463-81EA8E31F6DD}"/>
              </a:ext>
            </a:extLst>
          </p:cNvPr>
          <p:cNvPicPr>
            <a:picLocks noChangeAspect="1"/>
          </p:cNvPicPr>
          <p:nvPr/>
        </p:nvPicPr>
        <p:blipFill rotWithShape="1">
          <a:blip r:embed="rId8"/>
          <a:srcRect l="15586" t="13000" r="5855"/>
          <a:stretch/>
        </p:blipFill>
        <p:spPr>
          <a:xfrm>
            <a:off x="3898901" y="-18232"/>
            <a:ext cx="2229966" cy="2215445"/>
          </a:xfrm>
          <a:prstGeom prst="rect">
            <a:avLst/>
          </a:prstGeom>
        </p:spPr>
      </p:pic>
    </p:spTree>
    <p:extLst>
      <p:ext uri="{BB962C8B-B14F-4D97-AF65-F5344CB8AC3E}">
        <p14:creationId xmlns:p14="http://schemas.microsoft.com/office/powerpoint/2010/main" val="26444249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solidFill>
                  <a:srgbClr val="114A61"/>
                </a:solidFill>
              </a:rPr>
              <a:t>Next steps</a:t>
            </a:r>
            <a:endParaRPr lang="en-US">
              <a:solidFill>
                <a:srgbClr val="007297"/>
              </a:solidFill>
            </a:endParaRPr>
          </a:p>
        </p:txBody>
      </p:sp>
      <p:sp>
        <p:nvSpPr>
          <p:cNvPr id="3" name="Text Placeholder 2"/>
          <p:cNvSpPr>
            <a:spLocks noGrp="1"/>
          </p:cNvSpPr>
          <p:nvPr>
            <p:ph type="body" sz="quarter" idx="13"/>
          </p:nvPr>
        </p:nvSpPr>
        <p:spPr>
          <a:xfrm>
            <a:off x="457676" y="1444835"/>
            <a:ext cx="8228649" cy="4237232"/>
          </a:xfrm>
        </p:spPr>
        <p:txBody>
          <a:bodyPr/>
          <a:lstStyle/>
          <a:p>
            <a:pPr marL="391135" indent="-391135">
              <a:spcAft>
                <a:spcPts val="118"/>
              </a:spcAft>
              <a:buFont typeface="Arial" panose="020B0604020202020204" pitchFamily="34" charset="0"/>
              <a:buChar char="•"/>
            </a:pPr>
            <a:r>
              <a:rPr lang="en-US" sz="2395">
                <a:solidFill>
                  <a:srgbClr val="114A61"/>
                </a:solidFill>
                <a:latin typeface="Arial"/>
                <a:cs typeface="Arial"/>
              </a:rPr>
              <a:t>Further student input to staff training </a:t>
            </a:r>
          </a:p>
          <a:p>
            <a:pPr marL="391135" indent="-391135">
              <a:spcAft>
                <a:spcPts val="118"/>
              </a:spcAft>
              <a:buFont typeface="Arial" panose="020B0604020202020204" pitchFamily="34" charset="0"/>
              <a:buChar char="•"/>
            </a:pPr>
            <a:r>
              <a:rPr lang="en-US" sz="2395">
                <a:solidFill>
                  <a:srgbClr val="114A61"/>
                </a:solidFill>
                <a:latin typeface="Arial"/>
                <a:cs typeface="Arial"/>
              </a:rPr>
              <a:t>Increasing informal opportunities for parental engagement – e.g. SENDCo presence at all parents’ evenings.</a:t>
            </a:r>
            <a:endParaRPr lang="en-US" sz="2395">
              <a:solidFill>
                <a:srgbClr val="114A61"/>
              </a:solidFill>
              <a:latin typeface="Arial"/>
              <a:cs typeface="Arial" panose="020B0604020202020204" pitchFamily="34" charset="0"/>
            </a:endParaRPr>
          </a:p>
          <a:p>
            <a:pPr marL="391135" indent="-391135">
              <a:spcAft>
                <a:spcPts val="118"/>
              </a:spcAft>
              <a:buFont typeface="Arial" panose="020B0604020202020204" pitchFamily="34" charset="0"/>
              <a:buChar char="•"/>
            </a:pPr>
            <a:r>
              <a:rPr lang="en-US" sz="2395">
                <a:solidFill>
                  <a:srgbClr val="114A61"/>
                </a:solidFill>
                <a:latin typeface="Arial"/>
                <a:cs typeface="Arial"/>
              </a:rPr>
              <a:t>Streamlining the EHCP Annual Review process so workload is distributed (See Greendale School)</a:t>
            </a:r>
            <a:endParaRPr lang="en-US" sz="2395">
              <a:solidFill>
                <a:srgbClr val="114A61"/>
              </a:solidFill>
              <a:latin typeface="Arial"/>
              <a:cs typeface="Arial" panose="020B0604020202020204" pitchFamily="34" charset="0"/>
            </a:endParaRPr>
          </a:p>
          <a:p>
            <a:pPr marL="391135" indent="-391135">
              <a:spcAft>
                <a:spcPts val="118"/>
              </a:spcAft>
              <a:buFont typeface="Arial" panose="020B0604020202020204" pitchFamily="34" charset="0"/>
              <a:buChar char="•"/>
            </a:pPr>
            <a:r>
              <a:rPr lang="en-US" sz="2395">
                <a:solidFill>
                  <a:srgbClr val="114A61"/>
                </a:solidFill>
                <a:latin typeface="Arial"/>
                <a:cs typeface="Arial"/>
              </a:rPr>
              <a:t>Giving SEND students more ownership of their plans and documents.</a:t>
            </a:r>
            <a:endParaRPr lang="en-US" sz="2395">
              <a:solidFill>
                <a:srgbClr val="114A61"/>
              </a:solidFill>
              <a:latin typeface="Arial"/>
              <a:cs typeface="Arial" panose="020B0604020202020204" pitchFamily="34" charset="0"/>
            </a:endParaRPr>
          </a:p>
        </p:txBody>
      </p:sp>
      <p:pic>
        <p:nvPicPr>
          <p:cNvPr id="1536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593" y="5595150"/>
            <a:ext cx="1673163" cy="58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3716" y="6012082"/>
            <a:ext cx="3020386" cy="17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36717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solidFill>
                  <a:srgbClr val="114A61"/>
                </a:solidFill>
              </a:rPr>
              <a:t>Questions, visits </a:t>
            </a:r>
            <a:r>
              <a:rPr lang="en-US" err="1">
                <a:solidFill>
                  <a:srgbClr val="114A61"/>
                </a:solidFill>
              </a:rPr>
              <a:t>etc</a:t>
            </a:r>
            <a:endParaRPr lang="en-US">
              <a:solidFill>
                <a:srgbClr val="007297"/>
              </a:solidFill>
            </a:endParaRPr>
          </a:p>
        </p:txBody>
      </p:sp>
      <p:sp>
        <p:nvSpPr>
          <p:cNvPr id="3" name="Text Placeholder 2"/>
          <p:cNvSpPr>
            <a:spLocks noGrp="1"/>
          </p:cNvSpPr>
          <p:nvPr>
            <p:ph type="body" sz="quarter" idx="13"/>
          </p:nvPr>
        </p:nvSpPr>
        <p:spPr>
          <a:xfrm>
            <a:off x="457676" y="1444835"/>
            <a:ext cx="8228649" cy="4237232"/>
          </a:xfrm>
        </p:spPr>
        <p:txBody>
          <a:bodyPr/>
          <a:lstStyle/>
          <a:p>
            <a:pPr marL="391135" indent="-391135">
              <a:spcAft>
                <a:spcPts val="118"/>
              </a:spcAft>
              <a:buFont typeface="Arial" panose="020B0604020202020204" pitchFamily="34" charset="0"/>
              <a:buChar char="•"/>
            </a:pPr>
            <a:r>
              <a:rPr lang="en-US" sz="2395" err="1">
                <a:solidFill>
                  <a:srgbClr val="114A61"/>
                </a:solidFill>
                <a:latin typeface="Arial"/>
                <a:cs typeface="Arial"/>
                <a:hlinkClick r:id="rId3"/>
              </a:rPr>
              <a:t>j.beck@testbourne.school</a:t>
            </a:r>
            <a:r>
              <a:rPr lang="en-US" sz="2395">
                <a:solidFill>
                  <a:srgbClr val="114A61"/>
                </a:solidFill>
                <a:latin typeface="Arial"/>
                <a:cs typeface="Arial"/>
              </a:rPr>
              <a:t> </a:t>
            </a:r>
          </a:p>
          <a:p>
            <a:pPr marL="391135" indent="-391135">
              <a:spcAft>
                <a:spcPts val="118"/>
              </a:spcAft>
              <a:buFont typeface="Arial" panose="020B0604020202020204" pitchFamily="34" charset="0"/>
              <a:buChar char="•"/>
            </a:pPr>
            <a:r>
              <a:rPr lang="en-US" sz="2395" err="1">
                <a:solidFill>
                  <a:srgbClr val="114A61"/>
                </a:solidFill>
                <a:latin typeface="Arial"/>
                <a:cs typeface="Arial"/>
              </a:rPr>
              <a:t>g.gray@testbourne.school</a:t>
            </a:r>
            <a:endParaRPr lang="en-US" sz="2395">
              <a:solidFill>
                <a:srgbClr val="114A61"/>
              </a:solidFill>
              <a:latin typeface="Arial"/>
              <a:cs typeface="Arial" panose="020B0604020202020204" pitchFamily="34" charset="0"/>
            </a:endParaRPr>
          </a:p>
        </p:txBody>
      </p:sp>
      <p:pic>
        <p:nvPicPr>
          <p:cNvPr id="15364"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593" y="5595150"/>
            <a:ext cx="1673163" cy="58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3716" y="6012082"/>
            <a:ext cx="3020386" cy="17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62479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g283e4625818_2_125"/>
          <p:cNvSpPr txBox="1">
            <a:spLocks noGrp="1"/>
          </p:cNvSpPr>
          <p:nvPr>
            <p:ph type="title"/>
          </p:nvPr>
        </p:nvSpPr>
        <p:spPr>
          <a:xfrm>
            <a:off x="628650" y="1131094"/>
            <a:ext cx="7886700" cy="994172"/>
          </a:xfrm>
          <a:prstGeom prst="rect">
            <a:avLst/>
          </a:prstGeom>
          <a:noFill/>
          <a:ln>
            <a:noFill/>
          </a:ln>
        </p:spPr>
        <p:txBody>
          <a:bodyPr spcFirstLastPara="1" vert="horz" wrap="square" lIns="68569" tIns="34275" rIns="68569" bIns="34275" rtlCol="0" anchor="ctr" anchorCtr="0">
            <a:normAutofit/>
          </a:bodyPr>
          <a:lstStyle/>
          <a:p>
            <a:pPr>
              <a:lnSpc>
                <a:spcPct val="90000"/>
              </a:lnSpc>
              <a:spcBef>
                <a:spcPts val="0"/>
              </a:spcBef>
              <a:buClr>
                <a:schemeClr val="dk1"/>
              </a:buClr>
              <a:buSzPts val="4400"/>
            </a:pPr>
            <a:r>
              <a:rPr lang="en-GB"/>
              <a:t>Reflection on Jekyll and Hyde the novel as a whole</a:t>
            </a:r>
            <a:endParaRPr/>
          </a:p>
        </p:txBody>
      </p:sp>
      <p:sp>
        <p:nvSpPr>
          <p:cNvPr id="527" name="Google Shape;527;g283e4625818_2_125"/>
          <p:cNvSpPr txBox="1">
            <a:spLocks noGrp="1"/>
          </p:cNvSpPr>
          <p:nvPr>
            <p:ph type="body" idx="1"/>
          </p:nvPr>
        </p:nvSpPr>
        <p:spPr>
          <a:xfrm>
            <a:off x="628650" y="2226469"/>
            <a:ext cx="3886200" cy="3263504"/>
          </a:xfrm>
          <a:prstGeom prst="rect">
            <a:avLst/>
          </a:prstGeom>
          <a:noFill/>
          <a:ln>
            <a:noFill/>
          </a:ln>
        </p:spPr>
        <p:txBody>
          <a:bodyPr spcFirstLastPara="1" vert="horz" wrap="square" lIns="68569" tIns="34275" rIns="68569" bIns="34275" rtlCol="0" anchor="t" anchorCtr="0">
            <a:normAutofit/>
          </a:bodyPr>
          <a:lstStyle/>
          <a:p>
            <a:pPr marL="0" indent="0">
              <a:lnSpc>
                <a:spcPct val="90000"/>
              </a:lnSpc>
              <a:spcBef>
                <a:spcPts val="0"/>
              </a:spcBef>
              <a:buClr>
                <a:schemeClr val="dk1"/>
              </a:buClr>
              <a:buSzPts val="2800"/>
              <a:buNone/>
            </a:pPr>
            <a:r>
              <a:rPr lang="en-GB"/>
              <a:t>Put these chapters in order:</a:t>
            </a:r>
            <a:endParaRPr/>
          </a:p>
          <a:p>
            <a:pPr marL="171450" indent="-38100">
              <a:lnSpc>
                <a:spcPct val="90000"/>
              </a:lnSpc>
              <a:spcBef>
                <a:spcPts val="750"/>
              </a:spcBef>
              <a:buClr>
                <a:schemeClr val="dk1"/>
              </a:buClr>
              <a:buSzPts val="2800"/>
              <a:buNone/>
            </a:pPr>
            <a:endParaRPr/>
          </a:p>
          <a:p>
            <a:pPr marL="171450" indent="-171450">
              <a:lnSpc>
                <a:spcPct val="90000"/>
              </a:lnSpc>
              <a:spcBef>
                <a:spcPts val="750"/>
              </a:spcBef>
              <a:buClr>
                <a:schemeClr val="dk1"/>
              </a:buClr>
              <a:buSzPts val="2800"/>
            </a:pPr>
            <a:r>
              <a:rPr lang="en-GB"/>
              <a:t>The Last Night</a:t>
            </a:r>
            <a:endParaRPr/>
          </a:p>
          <a:p>
            <a:pPr marL="171450" indent="-171450">
              <a:lnSpc>
                <a:spcPct val="90000"/>
              </a:lnSpc>
              <a:spcBef>
                <a:spcPts val="750"/>
              </a:spcBef>
              <a:buClr>
                <a:schemeClr val="dk1"/>
              </a:buClr>
              <a:buSzPts val="2800"/>
            </a:pPr>
            <a:r>
              <a:rPr lang="en-GB"/>
              <a:t>Dr Jekyll was Quite at Ease</a:t>
            </a:r>
            <a:endParaRPr/>
          </a:p>
          <a:p>
            <a:pPr marL="171450" indent="-171450">
              <a:lnSpc>
                <a:spcPct val="90000"/>
              </a:lnSpc>
              <a:spcBef>
                <a:spcPts val="750"/>
              </a:spcBef>
              <a:buClr>
                <a:schemeClr val="dk1"/>
              </a:buClr>
              <a:buSzPts val="2800"/>
            </a:pPr>
            <a:r>
              <a:rPr lang="en-GB"/>
              <a:t>Search for Mr Hyde</a:t>
            </a:r>
            <a:endParaRPr/>
          </a:p>
          <a:p>
            <a:pPr marL="171450" indent="-171450">
              <a:lnSpc>
                <a:spcPct val="90000"/>
              </a:lnSpc>
              <a:spcBef>
                <a:spcPts val="750"/>
              </a:spcBef>
              <a:buClr>
                <a:schemeClr val="dk1"/>
              </a:buClr>
              <a:buSzPts val="2800"/>
            </a:pPr>
            <a:r>
              <a:rPr lang="en-GB"/>
              <a:t>Incident of the Letter</a:t>
            </a:r>
            <a:endParaRPr/>
          </a:p>
          <a:p>
            <a:pPr marL="171450" indent="-171450">
              <a:lnSpc>
                <a:spcPct val="90000"/>
              </a:lnSpc>
              <a:spcBef>
                <a:spcPts val="750"/>
              </a:spcBef>
              <a:buClr>
                <a:schemeClr val="dk1"/>
              </a:buClr>
              <a:buSzPts val="2800"/>
            </a:pPr>
            <a:r>
              <a:rPr lang="en-GB"/>
              <a:t>Henry Jekyll's Full Statement of the Case</a:t>
            </a:r>
            <a:endParaRPr/>
          </a:p>
          <a:p>
            <a:pPr marL="171450" indent="-38100">
              <a:lnSpc>
                <a:spcPct val="90000"/>
              </a:lnSpc>
              <a:spcBef>
                <a:spcPts val="750"/>
              </a:spcBef>
              <a:buClr>
                <a:schemeClr val="dk1"/>
              </a:buClr>
              <a:buSzPts val="2800"/>
              <a:buNone/>
            </a:pPr>
            <a:endParaRPr/>
          </a:p>
        </p:txBody>
      </p:sp>
      <p:sp>
        <p:nvSpPr>
          <p:cNvPr id="528" name="Google Shape;528;g283e4625818_2_125"/>
          <p:cNvSpPr txBox="1">
            <a:spLocks noGrp="1"/>
          </p:cNvSpPr>
          <p:nvPr>
            <p:ph type="body" idx="2"/>
          </p:nvPr>
        </p:nvSpPr>
        <p:spPr>
          <a:xfrm>
            <a:off x="4629150" y="2861211"/>
            <a:ext cx="3886200" cy="2628761"/>
          </a:xfrm>
          <a:prstGeom prst="rect">
            <a:avLst/>
          </a:prstGeom>
          <a:noFill/>
          <a:ln>
            <a:noFill/>
          </a:ln>
        </p:spPr>
        <p:txBody>
          <a:bodyPr spcFirstLastPara="1" vert="horz" wrap="square" lIns="68569" tIns="34275" rIns="68569" bIns="34275" rtlCol="0" anchor="t" anchorCtr="0">
            <a:normAutofit/>
          </a:bodyPr>
          <a:lstStyle/>
          <a:p>
            <a:pPr marL="171450" indent="-171450">
              <a:lnSpc>
                <a:spcPct val="90000"/>
              </a:lnSpc>
              <a:spcBef>
                <a:spcPts val="0"/>
              </a:spcBef>
              <a:buClr>
                <a:schemeClr val="dk1"/>
              </a:buClr>
              <a:buSzPts val="2800"/>
            </a:pPr>
            <a:r>
              <a:rPr lang="en-GB"/>
              <a:t>Dr Lanyon's Narrative</a:t>
            </a:r>
            <a:endParaRPr/>
          </a:p>
          <a:p>
            <a:pPr marL="171450" indent="-171450">
              <a:lnSpc>
                <a:spcPct val="90000"/>
              </a:lnSpc>
              <a:spcBef>
                <a:spcPts val="750"/>
              </a:spcBef>
              <a:buClr>
                <a:schemeClr val="dk1"/>
              </a:buClr>
              <a:buSzPts val="2800"/>
            </a:pPr>
            <a:r>
              <a:rPr lang="en-GB"/>
              <a:t>Story of the Door</a:t>
            </a:r>
            <a:endParaRPr/>
          </a:p>
          <a:p>
            <a:pPr marL="171450" indent="-171450">
              <a:lnSpc>
                <a:spcPct val="90000"/>
              </a:lnSpc>
              <a:spcBef>
                <a:spcPts val="750"/>
              </a:spcBef>
              <a:buClr>
                <a:schemeClr val="dk1"/>
              </a:buClr>
              <a:buSzPts val="2800"/>
            </a:pPr>
            <a:r>
              <a:rPr lang="en-GB"/>
              <a:t>The Carew Murder Case</a:t>
            </a:r>
            <a:endParaRPr/>
          </a:p>
          <a:p>
            <a:pPr marL="171450" indent="-171450">
              <a:lnSpc>
                <a:spcPct val="90000"/>
              </a:lnSpc>
              <a:spcBef>
                <a:spcPts val="750"/>
              </a:spcBef>
              <a:buClr>
                <a:schemeClr val="dk1"/>
              </a:buClr>
              <a:buSzPts val="2800"/>
            </a:pPr>
            <a:r>
              <a:rPr lang="en-GB"/>
              <a:t>Remarkable Incident of Dr Lanyon</a:t>
            </a:r>
            <a:endParaRPr/>
          </a:p>
          <a:p>
            <a:pPr marL="171450" indent="-171450">
              <a:lnSpc>
                <a:spcPct val="90000"/>
              </a:lnSpc>
              <a:spcBef>
                <a:spcPts val="750"/>
              </a:spcBef>
              <a:buClr>
                <a:schemeClr val="dk1"/>
              </a:buClr>
              <a:buSzPts val="2800"/>
            </a:pPr>
            <a:r>
              <a:rPr lang="en-GB"/>
              <a:t>Incident at the Window</a:t>
            </a:r>
            <a:endParaRPr/>
          </a:p>
          <a:p>
            <a:pPr marL="171450" indent="-38100">
              <a:lnSpc>
                <a:spcPct val="90000"/>
              </a:lnSpc>
              <a:spcBef>
                <a:spcPts val="750"/>
              </a:spcBef>
              <a:buClr>
                <a:schemeClr val="dk1"/>
              </a:buClr>
              <a:buSzPts val="2800"/>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
          <p:cNvSpPr txBox="1">
            <a:spLocks noGrp="1"/>
          </p:cNvSpPr>
          <p:nvPr>
            <p:ph type="ctrTitle"/>
          </p:nvPr>
        </p:nvSpPr>
        <p:spPr>
          <a:xfrm>
            <a:off x="685800" y="1220120"/>
            <a:ext cx="7772400" cy="1102500"/>
          </a:xfrm>
          <a:prstGeom prst="rect">
            <a:avLst/>
          </a:prstGeom>
          <a:noFill/>
          <a:ln>
            <a:noFill/>
          </a:ln>
        </p:spPr>
        <p:txBody>
          <a:bodyPr spcFirstLastPara="1" wrap="square" lIns="68569" tIns="34275" rIns="68569" bIns="34275" anchor="ctr" anchorCtr="0">
            <a:normAutofit/>
          </a:bodyPr>
          <a:lstStyle/>
          <a:p>
            <a:r>
              <a:rPr lang="en-GB"/>
              <a:t>No Silver Bullets</a:t>
            </a:r>
            <a:endParaRPr/>
          </a:p>
        </p:txBody>
      </p:sp>
      <p:sp>
        <p:nvSpPr>
          <p:cNvPr id="296" name="Google Shape;296;p1"/>
          <p:cNvSpPr txBox="1">
            <a:spLocks noGrp="1"/>
          </p:cNvSpPr>
          <p:nvPr>
            <p:ph type="subTitle" idx="1"/>
          </p:nvPr>
        </p:nvSpPr>
        <p:spPr>
          <a:xfrm>
            <a:off x="999113" y="4395750"/>
            <a:ext cx="7145775" cy="1314450"/>
          </a:xfrm>
          <a:prstGeom prst="rect">
            <a:avLst/>
          </a:prstGeom>
          <a:noFill/>
          <a:ln>
            <a:noFill/>
          </a:ln>
        </p:spPr>
        <p:txBody>
          <a:bodyPr spcFirstLastPara="1" wrap="square" lIns="68569" tIns="34275" rIns="68569" bIns="34275" anchor="t" anchorCtr="0">
            <a:normAutofit/>
          </a:bodyPr>
          <a:lstStyle/>
          <a:p>
            <a:pPr marL="342900" indent="-171450"/>
            <a:r>
              <a:rPr lang="en-GB"/>
              <a:t>Investigating self-efficacy and self-regulation in our schools</a:t>
            </a:r>
            <a:endParaRPr/>
          </a:p>
        </p:txBody>
      </p:sp>
      <p:pic>
        <p:nvPicPr>
          <p:cNvPr id="297" name="Google Shape;297;p1"/>
          <p:cNvPicPr preferRelativeResize="0"/>
          <p:nvPr/>
        </p:nvPicPr>
        <p:blipFill rotWithShape="1">
          <a:blip r:embed="rId3">
            <a:alphaModFix/>
          </a:blip>
          <a:srcRect t="30749" b="32051"/>
          <a:stretch/>
        </p:blipFill>
        <p:spPr>
          <a:xfrm>
            <a:off x="999104" y="2666363"/>
            <a:ext cx="7229906" cy="1259156"/>
          </a:xfrm>
          <a:prstGeom prst="rect">
            <a:avLst/>
          </a:prstGeom>
          <a:noFill/>
          <a:ln>
            <a:noFill/>
          </a:ln>
        </p:spPr>
      </p:pic>
    </p:spTree>
    <p:extLst>
      <p:ext uri="{BB962C8B-B14F-4D97-AF65-F5344CB8AC3E}">
        <p14:creationId xmlns:p14="http://schemas.microsoft.com/office/powerpoint/2010/main" val="38915014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tile tx="0" ty="0" sx="100000" sy="100000" flip="none" algn="tl"/>
        </a:blipFill>
        <a:effectLst/>
      </p:bgPr>
    </p:bg>
    <p:spTree>
      <p:nvGrpSpPr>
        <p:cNvPr id="1" name="Shape 301"/>
        <p:cNvGrpSpPr/>
        <p:nvPr/>
      </p:nvGrpSpPr>
      <p:grpSpPr>
        <a:xfrm>
          <a:off x="0" y="0"/>
          <a:ext cx="0" cy="0"/>
          <a:chOff x="0" y="0"/>
          <a:chExt cx="0" cy="0"/>
        </a:xfrm>
      </p:grpSpPr>
      <p:sp>
        <p:nvSpPr>
          <p:cNvPr id="302" name="Google Shape;302;p2"/>
          <p:cNvSpPr txBox="1">
            <a:spLocks noGrp="1"/>
          </p:cNvSpPr>
          <p:nvPr>
            <p:ph type="title"/>
          </p:nvPr>
        </p:nvSpPr>
        <p:spPr>
          <a:xfrm>
            <a:off x="457200" y="1063229"/>
            <a:ext cx="8229600" cy="857250"/>
          </a:xfrm>
          <a:prstGeom prst="rect">
            <a:avLst/>
          </a:prstGeom>
          <a:noFill/>
          <a:ln>
            <a:noFill/>
          </a:ln>
        </p:spPr>
        <p:txBody>
          <a:bodyPr spcFirstLastPara="1" wrap="square" lIns="68569" tIns="34275" rIns="68569" bIns="34275" anchor="ctr" anchorCtr="0">
            <a:normAutofit/>
          </a:bodyPr>
          <a:lstStyle/>
          <a:p>
            <a:r>
              <a:rPr lang="en-GB"/>
              <a:t>Intent</a:t>
            </a:r>
            <a:endParaRPr/>
          </a:p>
        </p:txBody>
      </p:sp>
      <p:sp>
        <p:nvSpPr>
          <p:cNvPr id="303" name="Google Shape;303;p2"/>
          <p:cNvSpPr txBox="1">
            <a:spLocks noGrp="1"/>
          </p:cNvSpPr>
          <p:nvPr>
            <p:ph type="body" idx="1"/>
          </p:nvPr>
        </p:nvSpPr>
        <p:spPr>
          <a:xfrm>
            <a:off x="457200" y="2057401"/>
            <a:ext cx="8229600" cy="3394472"/>
          </a:xfrm>
          <a:prstGeom prst="rect">
            <a:avLst/>
          </a:prstGeom>
          <a:noFill/>
          <a:ln>
            <a:noFill/>
          </a:ln>
        </p:spPr>
        <p:txBody>
          <a:bodyPr spcFirstLastPara="1" wrap="square" lIns="68569" tIns="34275" rIns="68569" bIns="34275" anchor="t" anchorCtr="0">
            <a:normAutofit/>
          </a:bodyPr>
          <a:lstStyle/>
          <a:p>
            <a:r>
              <a:rPr lang="en-GB"/>
              <a:t>Consider the educational zeitgeist - how it does not aid self-efficacy</a:t>
            </a:r>
            <a:endParaRPr/>
          </a:p>
          <a:p>
            <a:r>
              <a:rPr lang="en-GB"/>
              <a:t>Reaffirm definitions and create shared language</a:t>
            </a:r>
            <a:endParaRPr/>
          </a:p>
          <a:p>
            <a:r>
              <a:rPr lang="en-GB"/>
              <a:t>Principles and practice</a:t>
            </a:r>
            <a:endParaRPr/>
          </a:p>
          <a:p>
            <a:r>
              <a:rPr lang="en-GB"/>
              <a:t>Forum:  principles</a:t>
            </a:r>
            <a:endParaRPr/>
          </a:p>
          <a:p>
            <a:r>
              <a:rPr lang="en-GB"/>
              <a:t>Effective practices to promote high self-efficacy</a:t>
            </a:r>
            <a:endParaRPr/>
          </a:p>
        </p:txBody>
      </p:sp>
    </p:spTree>
    <p:extLst>
      <p:ext uri="{BB962C8B-B14F-4D97-AF65-F5344CB8AC3E}">
        <p14:creationId xmlns:p14="http://schemas.microsoft.com/office/powerpoint/2010/main" val="1500206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
          <p:cNvSpPr txBox="1">
            <a:spLocks noGrp="1"/>
          </p:cNvSpPr>
          <p:nvPr>
            <p:ph type="title"/>
          </p:nvPr>
        </p:nvSpPr>
        <p:spPr>
          <a:xfrm>
            <a:off x="457200" y="1063229"/>
            <a:ext cx="8229600" cy="857250"/>
          </a:xfrm>
          <a:prstGeom prst="rect">
            <a:avLst/>
          </a:prstGeom>
          <a:noFill/>
          <a:ln>
            <a:noFill/>
          </a:ln>
        </p:spPr>
        <p:txBody>
          <a:bodyPr spcFirstLastPara="1" wrap="square" lIns="68569" tIns="34275" rIns="68569" bIns="34275" anchor="ctr" anchorCtr="0">
            <a:normAutofit/>
          </a:bodyPr>
          <a:lstStyle/>
          <a:p>
            <a:r>
              <a:rPr lang="en-GB"/>
              <a:t>Caveat</a:t>
            </a:r>
            <a:endParaRPr/>
          </a:p>
        </p:txBody>
      </p:sp>
      <p:sp>
        <p:nvSpPr>
          <p:cNvPr id="309" name="Google Shape;309;p3"/>
          <p:cNvSpPr txBox="1">
            <a:spLocks noGrp="1"/>
          </p:cNvSpPr>
          <p:nvPr>
            <p:ph type="body" idx="1"/>
          </p:nvPr>
        </p:nvSpPr>
        <p:spPr>
          <a:xfrm>
            <a:off x="457200" y="2057401"/>
            <a:ext cx="8229600" cy="3394472"/>
          </a:xfrm>
          <a:prstGeom prst="rect">
            <a:avLst/>
          </a:prstGeom>
          <a:noFill/>
          <a:ln>
            <a:noFill/>
          </a:ln>
        </p:spPr>
        <p:txBody>
          <a:bodyPr spcFirstLastPara="1" wrap="square" lIns="68569" tIns="34275" rIns="68569" bIns="34275" anchor="t" anchorCtr="0">
            <a:normAutofit/>
          </a:bodyPr>
          <a:lstStyle/>
          <a:p>
            <a:r>
              <a:rPr lang="en-GB"/>
              <a:t>I’m going to divide the room</a:t>
            </a:r>
            <a:endParaRPr/>
          </a:p>
          <a:p>
            <a:r>
              <a:rPr lang="en-GB"/>
              <a:t>Empirical evidence and action research – I am not an academic</a:t>
            </a:r>
            <a:endParaRPr/>
          </a:p>
          <a:p>
            <a:r>
              <a:rPr lang="en-GB"/>
              <a:t>Facilitator NPQLT – dipping into lots of different classrooms</a:t>
            </a:r>
            <a:endParaRPr/>
          </a:p>
          <a:p>
            <a:pPr indent="-171450">
              <a:buNone/>
            </a:pPr>
            <a:endParaRPr/>
          </a:p>
        </p:txBody>
      </p:sp>
    </p:spTree>
    <p:extLst>
      <p:ext uri="{BB962C8B-B14F-4D97-AF65-F5344CB8AC3E}">
        <p14:creationId xmlns:p14="http://schemas.microsoft.com/office/powerpoint/2010/main" val="22994709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3"/>
        <p:cNvGrpSpPr/>
        <p:nvPr/>
      </p:nvGrpSpPr>
      <p:grpSpPr>
        <a:xfrm>
          <a:off x="0" y="0"/>
          <a:ext cx="0" cy="0"/>
          <a:chOff x="0" y="0"/>
          <a:chExt cx="0" cy="0"/>
        </a:xfrm>
      </p:grpSpPr>
      <p:sp>
        <p:nvSpPr>
          <p:cNvPr id="314" name="Google Shape;314;p4"/>
          <p:cNvSpPr txBox="1">
            <a:spLocks noGrp="1"/>
          </p:cNvSpPr>
          <p:nvPr>
            <p:ph type="title"/>
          </p:nvPr>
        </p:nvSpPr>
        <p:spPr>
          <a:xfrm>
            <a:off x="457200" y="1063229"/>
            <a:ext cx="8229600" cy="857250"/>
          </a:xfrm>
          <a:prstGeom prst="rect">
            <a:avLst/>
          </a:prstGeom>
          <a:noFill/>
          <a:ln>
            <a:noFill/>
          </a:ln>
        </p:spPr>
        <p:txBody>
          <a:bodyPr spcFirstLastPara="1" wrap="square" lIns="68569" tIns="34275" rIns="68569" bIns="34275" anchor="ctr" anchorCtr="0">
            <a:normAutofit/>
          </a:bodyPr>
          <a:lstStyle/>
          <a:p>
            <a:r>
              <a:rPr lang="en-GB"/>
              <a:t>Zeitgeist 1 – Corporate Identity</a:t>
            </a:r>
            <a:endParaRPr/>
          </a:p>
        </p:txBody>
      </p:sp>
      <p:sp>
        <p:nvSpPr>
          <p:cNvPr id="315" name="Google Shape;315;p4"/>
          <p:cNvSpPr txBox="1">
            <a:spLocks noGrp="1"/>
          </p:cNvSpPr>
          <p:nvPr>
            <p:ph type="body" idx="1"/>
          </p:nvPr>
        </p:nvSpPr>
        <p:spPr>
          <a:xfrm>
            <a:off x="526648" y="1920479"/>
            <a:ext cx="8229600" cy="2194047"/>
          </a:xfrm>
          <a:prstGeom prst="rect">
            <a:avLst/>
          </a:prstGeom>
          <a:noFill/>
          <a:ln>
            <a:noFill/>
          </a:ln>
        </p:spPr>
        <p:txBody>
          <a:bodyPr spcFirstLastPara="1" wrap="square" lIns="68569" tIns="34275" rIns="68569" bIns="34275" anchor="t" anchorCtr="0">
            <a:normAutofit lnSpcReduction="10000"/>
          </a:bodyPr>
          <a:lstStyle/>
          <a:p>
            <a:pPr indent="-303609">
              <a:buSzPct val="100000"/>
            </a:pPr>
            <a:r>
              <a:rPr lang="en-GB" sz="2250"/>
              <a:t>School is  increasingly influenced by business principles as schools become more corporate.</a:t>
            </a:r>
            <a:endParaRPr sz="2250"/>
          </a:p>
          <a:p>
            <a:pPr indent="-303609">
              <a:buSzPct val="100000"/>
            </a:pPr>
            <a:r>
              <a:rPr lang="en-GB" sz="2250"/>
              <a:t>Every lesson must have…</a:t>
            </a:r>
            <a:endParaRPr sz="2250"/>
          </a:p>
          <a:p>
            <a:pPr indent="-303609">
              <a:buSzPct val="100000"/>
            </a:pPr>
            <a:r>
              <a:rPr lang="en-GB" sz="2250"/>
              <a:t>Classroom environment has a similarity of preparation, expectation and outcome… teachers’ self- efficacy is marginalized.</a:t>
            </a:r>
            <a:endParaRPr sz="2250"/>
          </a:p>
          <a:p>
            <a:pPr marL="19050" indent="0">
              <a:buSzPct val="106666"/>
              <a:buNone/>
            </a:pPr>
            <a:endParaRPr sz="2250"/>
          </a:p>
          <a:p>
            <a:pPr indent="-171450">
              <a:buSzPct val="114285"/>
              <a:buNone/>
            </a:pPr>
            <a:endParaRPr/>
          </a:p>
        </p:txBody>
      </p:sp>
      <p:pic>
        <p:nvPicPr>
          <p:cNvPr id="316" name="Google Shape;316;p4"/>
          <p:cNvPicPr preferRelativeResize="0"/>
          <p:nvPr/>
        </p:nvPicPr>
        <p:blipFill rotWithShape="1">
          <a:blip r:embed="rId4">
            <a:alphaModFix/>
          </a:blip>
          <a:srcRect/>
          <a:stretch/>
        </p:blipFill>
        <p:spPr>
          <a:xfrm>
            <a:off x="5931513" y="3806703"/>
            <a:ext cx="3212487" cy="2194047"/>
          </a:xfrm>
          <a:prstGeom prst="rect">
            <a:avLst/>
          </a:prstGeom>
          <a:noFill/>
          <a:ln>
            <a:noFill/>
          </a:ln>
        </p:spPr>
      </p:pic>
      <p:sp>
        <p:nvSpPr>
          <p:cNvPr id="317" name="Google Shape;317;p4"/>
          <p:cNvSpPr txBox="1"/>
          <p:nvPr/>
        </p:nvSpPr>
        <p:spPr>
          <a:xfrm>
            <a:off x="615438" y="3977780"/>
            <a:ext cx="5316075" cy="1523464"/>
          </a:xfrm>
          <a:prstGeom prst="rect">
            <a:avLst/>
          </a:prstGeom>
          <a:noFill/>
          <a:ln>
            <a:noFill/>
          </a:ln>
        </p:spPr>
        <p:txBody>
          <a:bodyPr spcFirstLastPara="1" wrap="square" lIns="68569" tIns="34275" rIns="68569" bIns="34275" anchor="t" anchorCtr="0">
            <a:spAutoFit/>
          </a:bodyPr>
          <a:lstStyle/>
          <a:p>
            <a:pPr marL="214313" indent="-214313">
              <a:buClr>
                <a:schemeClr val="lt1"/>
              </a:buClr>
              <a:buSzPts val="2800"/>
              <a:buFont typeface="Arial"/>
              <a:buChar char="•"/>
            </a:pPr>
            <a:r>
              <a:rPr lang="en-GB" sz="2100">
                <a:solidFill>
                  <a:schemeClr val="lt1"/>
                </a:solidFill>
                <a:latin typeface="Candara"/>
                <a:ea typeface="Candara"/>
                <a:cs typeface="Candara"/>
                <a:sym typeface="Candara"/>
              </a:rPr>
              <a:t>The result of desperation in response to teacher shortages?</a:t>
            </a:r>
            <a:endParaRPr sz="1050"/>
          </a:p>
          <a:p>
            <a:pPr marL="214313" indent="-214313">
              <a:buClr>
                <a:schemeClr val="lt1"/>
              </a:buClr>
              <a:buSzPts val="2800"/>
              <a:buFont typeface="Arial"/>
              <a:buChar char="•"/>
            </a:pPr>
            <a:r>
              <a:rPr lang="en-GB" sz="2100">
                <a:solidFill>
                  <a:schemeClr val="lt1"/>
                </a:solidFill>
                <a:latin typeface="Candara"/>
                <a:ea typeface="Candara"/>
                <a:cs typeface="Candara"/>
                <a:sym typeface="Candara"/>
              </a:rPr>
              <a:t>Security or boredom:  education for what type of life?</a:t>
            </a:r>
            <a:endParaRPr sz="1050"/>
          </a:p>
          <a:p>
            <a:pPr marL="342900"/>
            <a:endParaRPr sz="1050"/>
          </a:p>
        </p:txBody>
      </p:sp>
    </p:spTree>
    <p:extLst>
      <p:ext uri="{BB962C8B-B14F-4D97-AF65-F5344CB8AC3E}">
        <p14:creationId xmlns:p14="http://schemas.microsoft.com/office/powerpoint/2010/main" val="1720579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5"/>
          <p:cNvSpPr txBox="1">
            <a:spLocks noGrp="1"/>
          </p:cNvSpPr>
          <p:nvPr>
            <p:ph type="title"/>
          </p:nvPr>
        </p:nvSpPr>
        <p:spPr>
          <a:xfrm>
            <a:off x="457200" y="1063229"/>
            <a:ext cx="8229600" cy="857250"/>
          </a:xfrm>
          <a:prstGeom prst="rect">
            <a:avLst/>
          </a:prstGeom>
          <a:noFill/>
          <a:ln>
            <a:noFill/>
          </a:ln>
        </p:spPr>
        <p:txBody>
          <a:bodyPr spcFirstLastPara="1" wrap="square" lIns="68569" tIns="34275" rIns="68569" bIns="34275" anchor="ctr" anchorCtr="0">
            <a:normAutofit/>
          </a:bodyPr>
          <a:lstStyle/>
          <a:p>
            <a:r>
              <a:rPr lang="en-GB"/>
              <a:t>Zeitgeist 2 – Retrieval Practice</a:t>
            </a:r>
            <a:endParaRPr/>
          </a:p>
        </p:txBody>
      </p:sp>
      <p:sp>
        <p:nvSpPr>
          <p:cNvPr id="323" name="Google Shape;323;p5"/>
          <p:cNvSpPr txBox="1">
            <a:spLocks noGrp="1"/>
          </p:cNvSpPr>
          <p:nvPr>
            <p:ph type="body" idx="1"/>
          </p:nvPr>
        </p:nvSpPr>
        <p:spPr>
          <a:xfrm>
            <a:off x="362307" y="1984087"/>
            <a:ext cx="8324493" cy="2275787"/>
          </a:xfrm>
          <a:prstGeom prst="rect">
            <a:avLst/>
          </a:prstGeom>
          <a:noFill/>
          <a:ln>
            <a:noFill/>
          </a:ln>
        </p:spPr>
        <p:txBody>
          <a:bodyPr spcFirstLastPara="1" wrap="square" lIns="68569" tIns="34275" rIns="68569" bIns="34275" anchor="t" anchorCtr="0">
            <a:normAutofit/>
          </a:bodyPr>
          <a:lstStyle/>
          <a:p>
            <a:r>
              <a:rPr lang="en-GB"/>
              <a:t>Ebbinghaus’s Forgetting Curve. </a:t>
            </a:r>
            <a:endParaRPr/>
          </a:p>
          <a:p>
            <a:r>
              <a:rPr lang="en-GB"/>
              <a:t>Misinterpretation of Ebbinghaus:  Not completed in a classroom; the artefacts to remember  were sequences of syllables deliberately chosen for their lack of connection and linguistic association, read in monotone to a metronome: the principle of forgetting is sound but what is being forgotten has no relevance in our classrooms.</a:t>
            </a:r>
            <a:endParaRPr/>
          </a:p>
        </p:txBody>
      </p:sp>
      <p:pic>
        <p:nvPicPr>
          <p:cNvPr id="324" name="Google Shape;324;p5" descr="The Curve of Forgetting – SimonBaddeley64"/>
          <p:cNvPicPr preferRelativeResize="0"/>
          <p:nvPr/>
        </p:nvPicPr>
        <p:blipFill rotWithShape="1">
          <a:blip r:embed="rId3">
            <a:alphaModFix/>
          </a:blip>
          <a:srcRect/>
          <a:stretch/>
        </p:blipFill>
        <p:spPr>
          <a:xfrm>
            <a:off x="0" y="4374174"/>
            <a:ext cx="2891692" cy="1626577"/>
          </a:xfrm>
          <a:prstGeom prst="rect">
            <a:avLst/>
          </a:prstGeom>
          <a:noFill/>
          <a:ln>
            <a:noFill/>
          </a:ln>
        </p:spPr>
      </p:pic>
      <p:sp>
        <p:nvSpPr>
          <p:cNvPr id="325" name="Google Shape;325;p5"/>
          <p:cNvSpPr txBox="1"/>
          <p:nvPr/>
        </p:nvSpPr>
        <p:spPr>
          <a:xfrm>
            <a:off x="3050932" y="4084027"/>
            <a:ext cx="5723792" cy="1361881"/>
          </a:xfrm>
          <a:prstGeom prst="rect">
            <a:avLst/>
          </a:prstGeom>
          <a:noFill/>
          <a:ln>
            <a:noFill/>
          </a:ln>
        </p:spPr>
        <p:txBody>
          <a:bodyPr spcFirstLastPara="1" wrap="square" lIns="68569" tIns="34275" rIns="68569" bIns="34275" anchor="t" anchorCtr="0">
            <a:spAutoFit/>
          </a:bodyPr>
          <a:lstStyle/>
          <a:p>
            <a:pPr marL="342900" indent="-342900">
              <a:buClr>
                <a:schemeClr val="lt1"/>
              </a:buClr>
              <a:buSzPts val="2800"/>
              <a:buFont typeface="Arial"/>
              <a:buChar char="•"/>
            </a:pPr>
            <a:r>
              <a:rPr lang="en-GB" sz="2100">
                <a:solidFill>
                  <a:schemeClr val="lt1"/>
                </a:solidFill>
                <a:latin typeface="Candara"/>
                <a:ea typeface="Candara"/>
                <a:cs typeface="Candara"/>
                <a:sym typeface="Candara"/>
              </a:rPr>
              <a:t>Retrieval practice for its own sake adds to cognitive load.</a:t>
            </a:r>
            <a:endParaRPr sz="1050"/>
          </a:p>
          <a:p>
            <a:pPr marL="342900" indent="-342900">
              <a:buClr>
                <a:schemeClr val="lt1"/>
              </a:buClr>
              <a:buSzPts val="2800"/>
              <a:buFont typeface="Arial"/>
              <a:buChar char="•"/>
            </a:pPr>
            <a:r>
              <a:rPr lang="en-GB" sz="2100">
                <a:solidFill>
                  <a:schemeClr val="lt1"/>
                </a:solidFill>
                <a:latin typeface="Candara"/>
                <a:ea typeface="Candara"/>
                <a:cs typeface="Candara"/>
                <a:sym typeface="Candara"/>
              </a:rPr>
              <a:t>Retrieval practice linked with connections to current learning / metacognition is powerful.</a:t>
            </a:r>
            <a:endParaRPr sz="1050"/>
          </a:p>
        </p:txBody>
      </p:sp>
    </p:spTree>
    <p:extLst>
      <p:ext uri="{BB962C8B-B14F-4D97-AF65-F5344CB8AC3E}">
        <p14:creationId xmlns:p14="http://schemas.microsoft.com/office/powerpoint/2010/main" val="11916968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6"/>
          <p:cNvSpPr txBox="1">
            <a:spLocks noGrp="1"/>
          </p:cNvSpPr>
          <p:nvPr>
            <p:ph type="title"/>
          </p:nvPr>
        </p:nvSpPr>
        <p:spPr>
          <a:xfrm>
            <a:off x="457200" y="1063229"/>
            <a:ext cx="8229600" cy="857250"/>
          </a:xfrm>
          <a:prstGeom prst="rect">
            <a:avLst/>
          </a:prstGeom>
          <a:noFill/>
          <a:ln>
            <a:noFill/>
          </a:ln>
        </p:spPr>
        <p:txBody>
          <a:bodyPr spcFirstLastPara="1" wrap="square" lIns="68569" tIns="34275" rIns="68569" bIns="34275" anchor="ctr" anchorCtr="0">
            <a:normAutofit/>
          </a:bodyPr>
          <a:lstStyle/>
          <a:p>
            <a:r>
              <a:rPr lang="en-GB"/>
              <a:t>Zeitgeist 3 - Edufun</a:t>
            </a:r>
            <a:endParaRPr/>
          </a:p>
        </p:txBody>
      </p:sp>
      <p:sp>
        <p:nvSpPr>
          <p:cNvPr id="331" name="Google Shape;331;p6"/>
          <p:cNvSpPr txBox="1">
            <a:spLocks noGrp="1"/>
          </p:cNvSpPr>
          <p:nvPr>
            <p:ph type="body" idx="1"/>
          </p:nvPr>
        </p:nvSpPr>
        <p:spPr>
          <a:xfrm>
            <a:off x="457200" y="2057401"/>
            <a:ext cx="8229600" cy="3394472"/>
          </a:xfrm>
          <a:prstGeom prst="rect">
            <a:avLst/>
          </a:prstGeom>
          <a:noFill/>
          <a:ln>
            <a:noFill/>
          </a:ln>
        </p:spPr>
        <p:txBody>
          <a:bodyPr spcFirstLastPara="1" wrap="square" lIns="68569" tIns="34275" rIns="68569" bIns="34275" anchor="t" anchorCtr="0">
            <a:normAutofit/>
          </a:bodyPr>
          <a:lstStyle/>
          <a:p>
            <a:r>
              <a:rPr lang="en-GB"/>
              <a:t>Learning is hard.  Are we over-compensating?</a:t>
            </a:r>
            <a:endParaRPr/>
          </a:p>
          <a:p>
            <a:r>
              <a:rPr lang="en-GB"/>
              <a:t>Behaviour isn’t a good.  Are we over-compensating?</a:t>
            </a:r>
            <a:endParaRPr/>
          </a:p>
          <a:p>
            <a:r>
              <a:rPr lang="en-GB"/>
              <a:t> Scenario: 6 quizzes in 6 different lessons throughout the day. 1 student wins  each time, probably the same student.  The rest have had an entire day reaffirming that they are a loser. . . Especially the student who comes last, chances are they come last every time.</a:t>
            </a:r>
            <a:endParaRPr/>
          </a:p>
          <a:p>
            <a:r>
              <a:rPr lang="en-GB"/>
              <a:t>Do students remember the knowledge / learning or do they remember the quiz?</a:t>
            </a:r>
            <a:endParaRPr/>
          </a:p>
          <a:p>
            <a:r>
              <a:rPr lang="en-GB"/>
              <a:t>Are we teachers or are we Justin?</a:t>
            </a:r>
            <a:endParaRPr/>
          </a:p>
          <a:p>
            <a:pPr indent="-171450">
              <a:buNone/>
            </a:pPr>
            <a:endParaRPr/>
          </a:p>
        </p:txBody>
      </p:sp>
      <p:pic>
        <p:nvPicPr>
          <p:cNvPr id="332" name="Google Shape;332;p6" descr="Would YOU let your kids stay glued to screens during dinner out at a fancy  restaurant? | Daily Mail Online"/>
          <p:cNvPicPr preferRelativeResize="0"/>
          <p:nvPr/>
        </p:nvPicPr>
        <p:blipFill rotWithShape="1">
          <a:blip r:embed="rId3">
            <a:alphaModFix/>
          </a:blip>
          <a:srcRect/>
          <a:stretch/>
        </p:blipFill>
        <p:spPr>
          <a:xfrm>
            <a:off x="6532611" y="857251"/>
            <a:ext cx="2430414" cy="1667555"/>
          </a:xfrm>
          <a:prstGeom prst="rect">
            <a:avLst/>
          </a:prstGeom>
          <a:noFill/>
          <a:ln>
            <a:noFill/>
          </a:ln>
        </p:spPr>
      </p:pic>
      <p:pic>
        <p:nvPicPr>
          <p:cNvPr id="333" name="Google Shape;333;p6"/>
          <p:cNvPicPr preferRelativeResize="0"/>
          <p:nvPr/>
        </p:nvPicPr>
        <p:blipFill rotWithShape="1">
          <a:blip r:embed="rId4">
            <a:alphaModFix/>
          </a:blip>
          <a:srcRect l="8832" t="10505" r="50000" b="14089"/>
          <a:stretch/>
        </p:blipFill>
        <p:spPr>
          <a:xfrm>
            <a:off x="7149790" y="2365433"/>
            <a:ext cx="2679067" cy="3935526"/>
          </a:xfrm>
          <a:prstGeom prst="rect">
            <a:avLst/>
          </a:prstGeom>
          <a:noFill/>
          <a:ln>
            <a:noFill/>
          </a:ln>
        </p:spPr>
      </p:pic>
    </p:spTree>
    <p:extLst>
      <p:ext uri="{BB962C8B-B14F-4D97-AF65-F5344CB8AC3E}">
        <p14:creationId xmlns:p14="http://schemas.microsoft.com/office/powerpoint/2010/main" val="250003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7"/>
          <p:cNvSpPr txBox="1">
            <a:spLocks noGrp="1"/>
          </p:cNvSpPr>
          <p:nvPr>
            <p:ph type="title"/>
          </p:nvPr>
        </p:nvSpPr>
        <p:spPr>
          <a:xfrm>
            <a:off x="457200" y="1063229"/>
            <a:ext cx="8229600" cy="857250"/>
          </a:xfrm>
          <a:prstGeom prst="rect">
            <a:avLst/>
          </a:prstGeom>
          <a:noFill/>
          <a:ln>
            <a:noFill/>
          </a:ln>
        </p:spPr>
        <p:txBody>
          <a:bodyPr spcFirstLastPara="1" wrap="square" lIns="68569" tIns="34275" rIns="68569" bIns="34275" anchor="ctr" anchorCtr="0">
            <a:normAutofit/>
          </a:bodyPr>
          <a:lstStyle/>
          <a:p>
            <a:r>
              <a:rPr lang="en-GB"/>
              <a:t>Zeitgeist 4 - Results</a:t>
            </a:r>
            <a:endParaRPr/>
          </a:p>
        </p:txBody>
      </p:sp>
      <p:sp>
        <p:nvSpPr>
          <p:cNvPr id="339" name="Google Shape;339;p7"/>
          <p:cNvSpPr txBox="1">
            <a:spLocks noGrp="1"/>
          </p:cNvSpPr>
          <p:nvPr>
            <p:ph type="body" idx="1"/>
          </p:nvPr>
        </p:nvSpPr>
        <p:spPr>
          <a:xfrm>
            <a:off x="185895" y="3006971"/>
            <a:ext cx="4176347" cy="1244111"/>
          </a:xfrm>
          <a:prstGeom prst="rect">
            <a:avLst/>
          </a:prstGeom>
          <a:noFill/>
          <a:ln>
            <a:noFill/>
          </a:ln>
        </p:spPr>
        <p:txBody>
          <a:bodyPr spcFirstLastPara="1" wrap="square" lIns="68569" tIns="34275" rIns="68569" bIns="34275" anchor="t" anchorCtr="0">
            <a:normAutofit/>
          </a:bodyPr>
          <a:lstStyle/>
          <a:p>
            <a:r>
              <a:rPr lang="en-GB"/>
              <a:t>Who owns the results?</a:t>
            </a:r>
            <a:endParaRPr/>
          </a:p>
          <a:p>
            <a:r>
              <a:rPr lang="en-GB"/>
              <a:t>Who cares the most?</a:t>
            </a:r>
            <a:endParaRPr/>
          </a:p>
          <a:p>
            <a:r>
              <a:rPr lang="en-GB"/>
              <a:t>Education for life?</a:t>
            </a:r>
            <a:endParaRPr/>
          </a:p>
          <a:p>
            <a:pPr indent="-171450">
              <a:buNone/>
            </a:pPr>
            <a:endParaRPr/>
          </a:p>
        </p:txBody>
      </p:sp>
      <p:pic>
        <p:nvPicPr>
          <p:cNvPr id="340" name="Google Shape;340;p7"/>
          <p:cNvPicPr preferRelativeResize="0"/>
          <p:nvPr/>
        </p:nvPicPr>
        <p:blipFill rotWithShape="1">
          <a:blip r:embed="rId3">
            <a:alphaModFix/>
          </a:blip>
          <a:srcRect/>
          <a:stretch/>
        </p:blipFill>
        <p:spPr>
          <a:xfrm>
            <a:off x="3609871" y="2299800"/>
            <a:ext cx="5424488" cy="3192252"/>
          </a:xfrm>
          <a:prstGeom prst="rect">
            <a:avLst/>
          </a:prstGeom>
          <a:noFill/>
          <a:ln>
            <a:noFill/>
          </a:ln>
        </p:spPr>
      </p:pic>
    </p:spTree>
    <p:extLst>
      <p:ext uri="{BB962C8B-B14F-4D97-AF65-F5344CB8AC3E}">
        <p14:creationId xmlns:p14="http://schemas.microsoft.com/office/powerpoint/2010/main" val="1785054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4" name="Picture 12" descr="Attendance - St Austin's Catholic Primary School">
            <a:extLst>
              <a:ext uri="{FF2B5EF4-FFF2-40B4-BE49-F238E27FC236}">
                <a16:creationId xmlns:a16="http://schemas.microsoft.com/office/drawing/2014/main" id="{36630C6F-4408-944F-34DE-AE7AD0D64D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2105867"/>
            <a:ext cx="4572000" cy="47341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CD0D989-1FCA-7E44-4370-8793BE818BE1}"/>
              </a:ext>
            </a:extLst>
          </p:cNvPr>
          <p:cNvSpPr>
            <a:spLocks noGrp="1"/>
          </p:cNvSpPr>
          <p:nvPr>
            <p:ph type="title"/>
          </p:nvPr>
        </p:nvSpPr>
        <p:spPr/>
        <p:txBody>
          <a:bodyPr/>
          <a:lstStyle/>
          <a:p>
            <a:endParaRPr lang="en-GB"/>
          </a:p>
        </p:txBody>
      </p:sp>
      <p:pic>
        <p:nvPicPr>
          <p:cNvPr id="3074" name="Picture 2" descr="Over 50 Million PPE Masks to UK Landfill Daily | TWinFM">
            <a:extLst>
              <a:ext uri="{FF2B5EF4-FFF2-40B4-BE49-F238E27FC236}">
                <a16:creationId xmlns:a16="http://schemas.microsoft.com/office/drawing/2014/main" id="{9135FF89-32F0-1649-3EFF-E7C0FEF353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99" y="3917161"/>
            <a:ext cx="4476981" cy="298465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hy some industries are still facing a staffing crisis | Opinions | HR  Grapevine | Opinion">
            <a:extLst>
              <a:ext uri="{FF2B5EF4-FFF2-40B4-BE49-F238E27FC236}">
                <a16:creationId xmlns:a16="http://schemas.microsoft.com/office/drawing/2014/main" id="{2A36E4EF-467A-13B5-71FA-C96F6BFBF7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1268" y="12461"/>
            <a:ext cx="4655530" cy="20265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rtoon Money Tree Images - Free Download on Freepik">
            <a:extLst>
              <a:ext uri="{FF2B5EF4-FFF2-40B4-BE49-F238E27FC236}">
                <a16:creationId xmlns:a16="http://schemas.microsoft.com/office/drawing/2014/main" id="{8F4ABF93-184E-4CE1-A62F-23A4A6C981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7946"/>
            <a:ext cx="3742674" cy="307903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RAAC schools list in full: The 174 school buildings affected by aerated  concrete and how many have to close">
            <a:extLst>
              <a:ext uri="{FF2B5EF4-FFF2-40B4-BE49-F238E27FC236}">
                <a16:creationId xmlns:a16="http://schemas.microsoft.com/office/drawing/2014/main" id="{E7404DE5-4FB3-6DD6-7114-246207B3DF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105867"/>
            <a:ext cx="9144000" cy="3400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08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8"/>
          <p:cNvSpPr txBox="1">
            <a:spLocks noGrp="1"/>
          </p:cNvSpPr>
          <p:nvPr>
            <p:ph type="title"/>
          </p:nvPr>
        </p:nvSpPr>
        <p:spPr>
          <a:xfrm>
            <a:off x="457200" y="1063229"/>
            <a:ext cx="8229600" cy="857250"/>
          </a:xfrm>
          <a:prstGeom prst="rect">
            <a:avLst/>
          </a:prstGeom>
          <a:noFill/>
          <a:ln>
            <a:noFill/>
          </a:ln>
        </p:spPr>
        <p:txBody>
          <a:bodyPr spcFirstLastPara="1" wrap="square" lIns="68569" tIns="34275" rIns="68569" bIns="34275" anchor="ctr" anchorCtr="0">
            <a:normAutofit/>
          </a:bodyPr>
          <a:lstStyle/>
          <a:p>
            <a:r>
              <a:rPr lang="en-GB"/>
              <a:t>Zeitgeist 5 - Desperation</a:t>
            </a:r>
            <a:endParaRPr/>
          </a:p>
        </p:txBody>
      </p:sp>
      <p:sp>
        <p:nvSpPr>
          <p:cNvPr id="346" name="Google Shape;346;p8"/>
          <p:cNvSpPr txBox="1">
            <a:spLocks noGrp="1"/>
          </p:cNvSpPr>
          <p:nvPr>
            <p:ph type="body" idx="1"/>
          </p:nvPr>
        </p:nvSpPr>
        <p:spPr>
          <a:xfrm>
            <a:off x="457200" y="2057401"/>
            <a:ext cx="8229600" cy="3394472"/>
          </a:xfrm>
          <a:prstGeom prst="rect">
            <a:avLst/>
          </a:prstGeom>
          <a:noFill/>
          <a:ln>
            <a:noFill/>
          </a:ln>
        </p:spPr>
        <p:txBody>
          <a:bodyPr spcFirstLastPara="1" wrap="square" lIns="68569" tIns="34275" rIns="68569" bIns="34275" anchor="t" anchorCtr="0">
            <a:normAutofit/>
          </a:bodyPr>
          <a:lstStyle/>
          <a:p>
            <a:r>
              <a:rPr lang="en-GB"/>
              <a:t>We do not have enough teachers.  Adverts are not responded to.  Schools are being ransomed by teaching agencies.</a:t>
            </a:r>
            <a:endParaRPr/>
          </a:p>
          <a:p>
            <a:r>
              <a:rPr lang="en-GB"/>
              <a:t>Post –Covid recovery:  We didn’t realise how much we were the finger in the dam. </a:t>
            </a:r>
            <a:endParaRPr/>
          </a:p>
          <a:p>
            <a:r>
              <a:rPr lang="en-GB"/>
              <a:t>Snake-oil sellers:  the expensive quick-fix failures.</a:t>
            </a:r>
            <a:endParaRPr/>
          </a:p>
        </p:txBody>
      </p:sp>
      <p:pic>
        <p:nvPicPr>
          <p:cNvPr id="347" name="Google Shape;347;p8"/>
          <p:cNvPicPr preferRelativeResize="0"/>
          <p:nvPr/>
        </p:nvPicPr>
        <p:blipFill rotWithShape="1">
          <a:blip r:embed="rId3">
            <a:alphaModFix/>
          </a:blip>
          <a:srcRect/>
          <a:stretch/>
        </p:blipFill>
        <p:spPr>
          <a:xfrm>
            <a:off x="2720592" y="3924510"/>
            <a:ext cx="3888712" cy="2076240"/>
          </a:xfrm>
          <a:prstGeom prst="rect">
            <a:avLst/>
          </a:prstGeom>
          <a:noFill/>
          <a:ln>
            <a:noFill/>
          </a:ln>
        </p:spPr>
      </p:pic>
    </p:spTree>
    <p:extLst>
      <p:ext uri="{BB962C8B-B14F-4D97-AF65-F5344CB8AC3E}">
        <p14:creationId xmlns:p14="http://schemas.microsoft.com/office/powerpoint/2010/main" val="41573887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9"/>
          <p:cNvSpPr txBox="1">
            <a:spLocks noGrp="1"/>
          </p:cNvSpPr>
          <p:nvPr>
            <p:ph type="title"/>
          </p:nvPr>
        </p:nvSpPr>
        <p:spPr>
          <a:xfrm>
            <a:off x="457200" y="1063229"/>
            <a:ext cx="8229600" cy="857250"/>
          </a:xfrm>
          <a:prstGeom prst="rect">
            <a:avLst/>
          </a:prstGeom>
          <a:noFill/>
          <a:ln>
            <a:noFill/>
          </a:ln>
        </p:spPr>
        <p:txBody>
          <a:bodyPr spcFirstLastPara="1" wrap="square" lIns="68569" tIns="34275" rIns="68569" bIns="34275" anchor="ctr" anchorCtr="0">
            <a:normAutofit/>
          </a:bodyPr>
          <a:lstStyle/>
          <a:p>
            <a:r>
              <a:rPr lang="en-GB"/>
              <a:t>Definitions </a:t>
            </a:r>
            <a:endParaRPr/>
          </a:p>
        </p:txBody>
      </p:sp>
      <p:sp>
        <p:nvSpPr>
          <p:cNvPr id="353" name="Google Shape;353;p9"/>
          <p:cNvSpPr txBox="1">
            <a:spLocks noGrp="1"/>
          </p:cNvSpPr>
          <p:nvPr>
            <p:ph type="body" idx="1"/>
          </p:nvPr>
        </p:nvSpPr>
        <p:spPr>
          <a:xfrm>
            <a:off x="457200" y="2057401"/>
            <a:ext cx="4574406" cy="3394472"/>
          </a:xfrm>
          <a:prstGeom prst="rect">
            <a:avLst/>
          </a:prstGeom>
          <a:noFill/>
          <a:ln>
            <a:noFill/>
          </a:ln>
        </p:spPr>
        <p:txBody>
          <a:bodyPr spcFirstLastPara="1" wrap="square" lIns="68569" tIns="34275" rIns="68569" bIns="34275" anchor="t" anchorCtr="0">
            <a:normAutofit/>
          </a:bodyPr>
          <a:lstStyle/>
          <a:p>
            <a:r>
              <a:rPr lang="en-GB"/>
              <a:t>Bandura, A. (1977) Toward a unifying theory of behavioural change.</a:t>
            </a:r>
            <a:endParaRPr/>
          </a:p>
          <a:p>
            <a:pPr indent="-171450">
              <a:buNone/>
            </a:pPr>
            <a:endParaRPr/>
          </a:p>
        </p:txBody>
      </p:sp>
      <p:pic>
        <p:nvPicPr>
          <p:cNvPr id="354" name="Google Shape;354;p9"/>
          <p:cNvPicPr preferRelativeResize="0"/>
          <p:nvPr/>
        </p:nvPicPr>
        <p:blipFill rotWithShape="1">
          <a:blip r:embed="rId3">
            <a:alphaModFix/>
          </a:blip>
          <a:srcRect/>
          <a:stretch/>
        </p:blipFill>
        <p:spPr>
          <a:xfrm>
            <a:off x="6972531" y="1039767"/>
            <a:ext cx="1977875" cy="2709688"/>
          </a:xfrm>
          <a:prstGeom prst="rect">
            <a:avLst/>
          </a:prstGeom>
          <a:noFill/>
          <a:ln>
            <a:noFill/>
          </a:ln>
        </p:spPr>
      </p:pic>
      <p:pic>
        <p:nvPicPr>
          <p:cNvPr id="355" name="Google Shape;355;p9"/>
          <p:cNvPicPr preferRelativeResize="0"/>
          <p:nvPr/>
        </p:nvPicPr>
        <p:blipFill rotWithShape="1">
          <a:blip r:embed="rId4">
            <a:alphaModFix/>
          </a:blip>
          <a:srcRect/>
          <a:stretch/>
        </p:blipFill>
        <p:spPr>
          <a:xfrm>
            <a:off x="5312403" y="2057401"/>
            <a:ext cx="1940440" cy="2913573"/>
          </a:xfrm>
          <a:prstGeom prst="rect">
            <a:avLst/>
          </a:prstGeom>
          <a:noFill/>
          <a:ln>
            <a:noFill/>
          </a:ln>
        </p:spPr>
      </p:pic>
      <p:pic>
        <p:nvPicPr>
          <p:cNvPr id="356" name="Google Shape;356;p9"/>
          <p:cNvPicPr preferRelativeResize="0"/>
          <p:nvPr/>
        </p:nvPicPr>
        <p:blipFill rotWithShape="1">
          <a:blip r:embed="rId5">
            <a:alphaModFix/>
          </a:blip>
          <a:srcRect/>
          <a:stretch/>
        </p:blipFill>
        <p:spPr>
          <a:xfrm>
            <a:off x="3376672" y="2997436"/>
            <a:ext cx="1957388" cy="2857500"/>
          </a:xfrm>
          <a:prstGeom prst="rect">
            <a:avLst/>
          </a:prstGeom>
          <a:noFill/>
          <a:ln>
            <a:noFill/>
          </a:ln>
        </p:spPr>
      </p:pic>
      <p:pic>
        <p:nvPicPr>
          <p:cNvPr id="357" name="Google Shape;357;p9"/>
          <p:cNvPicPr preferRelativeResize="0"/>
          <p:nvPr/>
        </p:nvPicPr>
        <p:blipFill rotWithShape="1">
          <a:blip r:embed="rId6">
            <a:alphaModFix/>
          </a:blip>
          <a:srcRect/>
          <a:stretch/>
        </p:blipFill>
        <p:spPr>
          <a:xfrm>
            <a:off x="176403" y="3754637"/>
            <a:ext cx="3104113" cy="2114374"/>
          </a:xfrm>
          <a:prstGeom prst="rect">
            <a:avLst/>
          </a:prstGeom>
          <a:noFill/>
          <a:ln>
            <a:noFill/>
          </a:ln>
        </p:spPr>
      </p:pic>
    </p:spTree>
    <p:extLst>
      <p:ext uri="{BB962C8B-B14F-4D97-AF65-F5344CB8AC3E}">
        <p14:creationId xmlns:p14="http://schemas.microsoft.com/office/powerpoint/2010/main" val="27050461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10"/>
          <p:cNvSpPr txBox="1">
            <a:spLocks noGrp="1"/>
          </p:cNvSpPr>
          <p:nvPr>
            <p:ph type="title"/>
          </p:nvPr>
        </p:nvSpPr>
        <p:spPr>
          <a:xfrm>
            <a:off x="457200" y="1063229"/>
            <a:ext cx="8229600" cy="857250"/>
          </a:xfrm>
          <a:prstGeom prst="rect">
            <a:avLst/>
          </a:prstGeom>
          <a:noFill/>
          <a:ln>
            <a:noFill/>
          </a:ln>
        </p:spPr>
        <p:txBody>
          <a:bodyPr spcFirstLastPara="1" wrap="square" lIns="68569" tIns="34275" rIns="68569" bIns="34275" anchor="ctr" anchorCtr="0">
            <a:normAutofit/>
          </a:bodyPr>
          <a:lstStyle/>
          <a:p>
            <a:r>
              <a:rPr lang="en-GB"/>
              <a:t>Definition – Self-efficacy</a:t>
            </a:r>
            <a:endParaRPr/>
          </a:p>
        </p:txBody>
      </p:sp>
      <p:sp>
        <p:nvSpPr>
          <p:cNvPr id="363" name="Google Shape;363;p10"/>
          <p:cNvSpPr txBox="1">
            <a:spLocks noGrp="1"/>
          </p:cNvSpPr>
          <p:nvPr>
            <p:ph type="body" idx="1"/>
          </p:nvPr>
        </p:nvSpPr>
        <p:spPr>
          <a:xfrm>
            <a:off x="457200" y="2057401"/>
            <a:ext cx="8229600" cy="3394472"/>
          </a:xfrm>
          <a:prstGeom prst="rect">
            <a:avLst/>
          </a:prstGeom>
          <a:noFill/>
          <a:ln>
            <a:noFill/>
          </a:ln>
        </p:spPr>
        <p:txBody>
          <a:bodyPr spcFirstLastPara="1" wrap="square" lIns="68569" tIns="34275" rIns="68569" bIns="34275" anchor="t" anchorCtr="0">
            <a:normAutofit fontScale="92500" lnSpcReduction="20000"/>
          </a:bodyPr>
          <a:lstStyle/>
          <a:p>
            <a:pPr>
              <a:spcBef>
                <a:spcPts val="450"/>
              </a:spcBef>
              <a:buSzPct val="115315"/>
            </a:pPr>
            <a:r>
              <a:rPr lang="en-GB" sz="2250" b="1"/>
              <a:t>Self–efficacy</a:t>
            </a:r>
            <a:r>
              <a:rPr lang="en-GB" sz="2250"/>
              <a:t>: originally proposed by psychologist Albert Bandura; in school it focuses on a student recognising that by following certain learned behaviours and schema, a person can face specific challenges competently.  </a:t>
            </a:r>
            <a:endParaRPr/>
          </a:p>
          <a:p>
            <a:pPr>
              <a:spcBef>
                <a:spcPts val="900"/>
              </a:spcBef>
              <a:buSzPct val="115315"/>
            </a:pPr>
            <a:r>
              <a:rPr lang="en-GB" sz="2250"/>
              <a:t>Difficulties and blocks become issues to be mastered rather than a threat.  </a:t>
            </a:r>
            <a:endParaRPr/>
          </a:p>
          <a:p>
            <a:pPr>
              <a:spcBef>
                <a:spcPts val="900"/>
              </a:spcBef>
              <a:buSzPct val="115315"/>
            </a:pPr>
            <a:r>
              <a:rPr lang="en-GB" sz="2250"/>
              <a:t>Students become more self-reliant in the face of these specific challenges as they have developed to confidence to self-solve rather than wait for rescue.</a:t>
            </a:r>
            <a:endParaRPr sz="2250"/>
          </a:p>
          <a:p>
            <a:pPr marL="19050" indent="0">
              <a:spcBef>
                <a:spcPts val="930"/>
              </a:spcBef>
              <a:buSzPct val="123552"/>
              <a:buNone/>
            </a:pPr>
            <a:br>
              <a:rPr lang="en-GB">
                <a:solidFill>
                  <a:schemeClr val="lt1"/>
                </a:solidFill>
                <a:latin typeface="Candara"/>
                <a:ea typeface="Candara"/>
                <a:cs typeface="Candara"/>
                <a:sym typeface="Candara"/>
              </a:rPr>
            </a:br>
            <a:endParaRPr>
              <a:solidFill>
                <a:schemeClr val="lt1"/>
              </a:solidFill>
              <a:latin typeface="Candara"/>
              <a:ea typeface="Candara"/>
              <a:cs typeface="Candara"/>
              <a:sym typeface="Candara"/>
            </a:endParaRPr>
          </a:p>
        </p:txBody>
      </p:sp>
    </p:spTree>
    <p:extLst>
      <p:ext uri="{BB962C8B-B14F-4D97-AF65-F5344CB8AC3E}">
        <p14:creationId xmlns:p14="http://schemas.microsoft.com/office/powerpoint/2010/main" val="6419301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11"/>
          <p:cNvSpPr txBox="1">
            <a:spLocks noGrp="1"/>
          </p:cNvSpPr>
          <p:nvPr>
            <p:ph type="body" idx="1"/>
          </p:nvPr>
        </p:nvSpPr>
        <p:spPr>
          <a:xfrm>
            <a:off x="3342289" y="1131571"/>
            <a:ext cx="5344511" cy="4320303"/>
          </a:xfrm>
          <a:prstGeom prst="rect">
            <a:avLst/>
          </a:prstGeom>
          <a:noFill/>
          <a:ln>
            <a:noFill/>
          </a:ln>
        </p:spPr>
        <p:txBody>
          <a:bodyPr spcFirstLastPara="1" wrap="square" lIns="68569" tIns="34275" rIns="68569" bIns="34275" anchor="t" anchorCtr="0">
            <a:normAutofit lnSpcReduction="10000"/>
          </a:bodyPr>
          <a:lstStyle/>
          <a:p>
            <a:pPr marL="19050" indent="0">
              <a:buNone/>
            </a:pPr>
            <a:r>
              <a:rPr lang="en-GB" sz="2700" b="1"/>
              <a:t>4 Aspects to good self-efficacy:</a:t>
            </a:r>
            <a:endParaRPr/>
          </a:p>
          <a:p>
            <a:pPr indent="-171450">
              <a:buNone/>
            </a:pPr>
            <a:endParaRPr sz="2700"/>
          </a:p>
          <a:p>
            <a:r>
              <a:rPr lang="en-GB" sz="2700"/>
              <a:t>Performance Outcomes: </a:t>
            </a:r>
            <a:r>
              <a:rPr lang="en-GB" sz="2700">
                <a:solidFill>
                  <a:srgbClr val="FFFF00"/>
                </a:solidFill>
              </a:rPr>
              <a:t>Your past experiences</a:t>
            </a:r>
            <a:endParaRPr/>
          </a:p>
          <a:p>
            <a:r>
              <a:rPr lang="en-GB" sz="2700"/>
              <a:t>Physiological Feedback: </a:t>
            </a:r>
            <a:r>
              <a:rPr lang="en-GB" sz="2700">
                <a:solidFill>
                  <a:srgbClr val="FFFF00"/>
                </a:solidFill>
              </a:rPr>
              <a:t>Your emotional status</a:t>
            </a:r>
            <a:endParaRPr/>
          </a:p>
          <a:p>
            <a:r>
              <a:rPr lang="en-GB" sz="2700"/>
              <a:t>Verbal Persuasion: </a:t>
            </a:r>
            <a:r>
              <a:rPr lang="en-GB" sz="2700">
                <a:solidFill>
                  <a:srgbClr val="FFFF00"/>
                </a:solidFill>
              </a:rPr>
              <a:t>Coaching and feedback</a:t>
            </a:r>
            <a:endParaRPr/>
          </a:p>
          <a:p>
            <a:r>
              <a:rPr lang="en-GB" sz="2700"/>
              <a:t>Vicarious Experience: </a:t>
            </a:r>
            <a:r>
              <a:rPr lang="en-GB" sz="2700">
                <a:solidFill>
                  <a:srgbClr val="FFFF00"/>
                </a:solidFill>
              </a:rPr>
              <a:t>Demonstrating how to…</a:t>
            </a:r>
            <a:endParaRPr sz="2700">
              <a:solidFill>
                <a:srgbClr val="FFFF00"/>
              </a:solidFill>
            </a:endParaRPr>
          </a:p>
        </p:txBody>
      </p:sp>
      <p:pic>
        <p:nvPicPr>
          <p:cNvPr id="369" name="Google Shape;369;p11"/>
          <p:cNvPicPr preferRelativeResize="0"/>
          <p:nvPr/>
        </p:nvPicPr>
        <p:blipFill rotWithShape="1">
          <a:blip r:embed="rId3">
            <a:alphaModFix/>
          </a:blip>
          <a:srcRect/>
          <a:stretch/>
        </p:blipFill>
        <p:spPr>
          <a:xfrm>
            <a:off x="220719" y="2045971"/>
            <a:ext cx="3014309" cy="2240279"/>
          </a:xfrm>
          <a:prstGeom prst="rect">
            <a:avLst/>
          </a:prstGeom>
          <a:noFill/>
          <a:ln>
            <a:noFill/>
          </a:ln>
        </p:spPr>
      </p:pic>
    </p:spTree>
    <p:extLst>
      <p:ext uri="{BB962C8B-B14F-4D97-AF65-F5344CB8AC3E}">
        <p14:creationId xmlns:p14="http://schemas.microsoft.com/office/powerpoint/2010/main" val="21740182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12"/>
          <p:cNvSpPr txBox="1">
            <a:spLocks noGrp="1"/>
          </p:cNvSpPr>
          <p:nvPr>
            <p:ph type="title"/>
          </p:nvPr>
        </p:nvSpPr>
        <p:spPr>
          <a:xfrm>
            <a:off x="457200" y="1063229"/>
            <a:ext cx="8229600" cy="857250"/>
          </a:xfrm>
          <a:prstGeom prst="rect">
            <a:avLst/>
          </a:prstGeom>
          <a:noFill/>
          <a:ln>
            <a:noFill/>
          </a:ln>
        </p:spPr>
        <p:txBody>
          <a:bodyPr spcFirstLastPara="1" wrap="square" lIns="68569" tIns="34275" rIns="68569" bIns="34275" anchor="ctr" anchorCtr="0">
            <a:normAutofit/>
          </a:bodyPr>
          <a:lstStyle/>
          <a:p>
            <a:r>
              <a:rPr lang="en-GB"/>
              <a:t>Definition – Self-regulation</a:t>
            </a:r>
            <a:endParaRPr/>
          </a:p>
        </p:txBody>
      </p:sp>
      <p:sp>
        <p:nvSpPr>
          <p:cNvPr id="375" name="Google Shape;375;p12"/>
          <p:cNvSpPr txBox="1">
            <a:spLocks noGrp="1"/>
          </p:cNvSpPr>
          <p:nvPr>
            <p:ph type="body" idx="1"/>
          </p:nvPr>
        </p:nvSpPr>
        <p:spPr>
          <a:xfrm>
            <a:off x="457200" y="2057401"/>
            <a:ext cx="8229600" cy="3394472"/>
          </a:xfrm>
          <a:prstGeom prst="rect">
            <a:avLst/>
          </a:prstGeom>
          <a:noFill/>
          <a:ln>
            <a:noFill/>
          </a:ln>
        </p:spPr>
        <p:txBody>
          <a:bodyPr spcFirstLastPara="1" wrap="square" lIns="68569" tIns="34275" rIns="68569" bIns="34275" anchor="t" anchorCtr="0">
            <a:normAutofit/>
          </a:bodyPr>
          <a:lstStyle/>
          <a:p>
            <a:pPr>
              <a:spcBef>
                <a:spcPts val="450"/>
              </a:spcBef>
            </a:pPr>
            <a:r>
              <a:rPr lang="en-GB" b="1" i="0" u="none" strike="noStrike">
                <a:solidFill>
                  <a:schemeClr val="lt1"/>
                </a:solidFill>
                <a:latin typeface="Candara"/>
                <a:ea typeface="Candara"/>
                <a:cs typeface="Candara"/>
                <a:sym typeface="Candara"/>
              </a:rPr>
              <a:t>Self-regulation:</a:t>
            </a:r>
            <a:r>
              <a:rPr lang="en-GB" b="0" i="0" u="none" strike="noStrike">
                <a:solidFill>
                  <a:schemeClr val="lt1"/>
                </a:solidFill>
                <a:latin typeface="Candara"/>
                <a:ea typeface="Candara"/>
                <a:cs typeface="Candara"/>
                <a:sym typeface="Candara"/>
              </a:rPr>
              <a:t> originally proposed by Albert Bandura - a graduated approach to the idea of self- directed learning.  </a:t>
            </a:r>
            <a:endParaRPr/>
          </a:p>
          <a:p>
            <a:pPr>
              <a:spcBef>
                <a:spcPts val="900"/>
              </a:spcBef>
            </a:pPr>
            <a:r>
              <a:rPr lang="en-GB" b="0" i="0" u="none" strike="noStrike">
                <a:solidFill>
                  <a:schemeClr val="lt1"/>
                </a:solidFill>
                <a:latin typeface="Candara"/>
                <a:ea typeface="Candara"/>
                <a:cs typeface="Candara"/>
                <a:sym typeface="Candara"/>
              </a:rPr>
              <a:t>It doesn’t allow for the autonomy of choice of WHAT is learned – these parametres are still set by the teacher or the exam boards. The self-regulation focuses on: monitoring, finding and utilising of resources; using a schema to progress to goals; the ownership of the metacognitive processes designed to help improve results.</a:t>
            </a:r>
            <a:endParaRPr b="0">
              <a:solidFill>
                <a:schemeClr val="lt1"/>
              </a:solidFill>
              <a:latin typeface="Candara"/>
              <a:ea typeface="Candara"/>
              <a:cs typeface="Candara"/>
              <a:sym typeface="Candara"/>
            </a:endParaRPr>
          </a:p>
          <a:p>
            <a:pPr marL="19050" indent="0">
              <a:spcBef>
                <a:spcPts val="930"/>
              </a:spcBef>
              <a:buNone/>
            </a:pPr>
            <a:br>
              <a:rPr lang="en-GB">
                <a:solidFill>
                  <a:schemeClr val="lt1"/>
                </a:solidFill>
                <a:latin typeface="Candara"/>
                <a:ea typeface="Candara"/>
                <a:cs typeface="Candara"/>
                <a:sym typeface="Candara"/>
              </a:rPr>
            </a:br>
            <a:endParaRPr>
              <a:solidFill>
                <a:schemeClr val="lt1"/>
              </a:solidFill>
              <a:latin typeface="Candara"/>
              <a:ea typeface="Candara"/>
              <a:cs typeface="Candara"/>
              <a:sym typeface="Candara"/>
            </a:endParaRPr>
          </a:p>
        </p:txBody>
      </p:sp>
    </p:spTree>
    <p:extLst>
      <p:ext uri="{BB962C8B-B14F-4D97-AF65-F5344CB8AC3E}">
        <p14:creationId xmlns:p14="http://schemas.microsoft.com/office/powerpoint/2010/main" val="34214244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13"/>
          <p:cNvSpPr txBox="1">
            <a:spLocks noGrp="1"/>
          </p:cNvSpPr>
          <p:nvPr>
            <p:ph type="body" idx="1"/>
          </p:nvPr>
        </p:nvSpPr>
        <p:spPr>
          <a:xfrm>
            <a:off x="457201" y="1129812"/>
            <a:ext cx="3683976" cy="4322062"/>
          </a:xfrm>
          <a:prstGeom prst="rect">
            <a:avLst/>
          </a:prstGeom>
          <a:noFill/>
          <a:ln>
            <a:noFill/>
          </a:ln>
        </p:spPr>
        <p:txBody>
          <a:bodyPr spcFirstLastPara="1" wrap="square" lIns="68569" tIns="34275" rIns="68569" bIns="34275" anchor="t" anchorCtr="0">
            <a:normAutofit/>
          </a:bodyPr>
          <a:lstStyle/>
          <a:p>
            <a:pPr marL="19050" indent="0">
              <a:buNone/>
            </a:pPr>
            <a:r>
              <a:rPr lang="en-GB" b="0" i="0">
                <a:solidFill>
                  <a:schemeClr val="lt1"/>
                </a:solidFill>
                <a:latin typeface="Candara"/>
                <a:ea typeface="Candara"/>
                <a:cs typeface="Candara"/>
                <a:sym typeface="Candara"/>
              </a:rPr>
              <a:t>The major self-regulative mechanism operates through 3 principal subfunctions: </a:t>
            </a:r>
            <a:endParaRPr/>
          </a:p>
          <a:p>
            <a:r>
              <a:rPr lang="en-GB">
                <a:solidFill>
                  <a:schemeClr val="lt1"/>
                </a:solidFill>
                <a:latin typeface="Candara"/>
                <a:ea typeface="Candara"/>
                <a:cs typeface="Candara"/>
                <a:sym typeface="Candara"/>
              </a:rPr>
              <a:t>S</a:t>
            </a:r>
            <a:r>
              <a:rPr lang="en-GB" b="0" i="0">
                <a:solidFill>
                  <a:schemeClr val="lt1"/>
                </a:solidFill>
                <a:latin typeface="Candara"/>
                <a:ea typeface="Candara"/>
                <a:cs typeface="Candara"/>
                <a:sym typeface="Candara"/>
              </a:rPr>
              <a:t>elf-monitoring of one's behaviour, its determinants, and its effects.</a:t>
            </a:r>
            <a:endParaRPr>
              <a:solidFill>
                <a:schemeClr val="lt1"/>
              </a:solidFill>
              <a:latin typeface="Candara"/>
              <a:ea typeface="Candara"/>
              <a:cs typeface="Candara"/>
              <a:sym typeface="Candara"/>
            </a:endParaRPr>
          </a:p>
          <a:p>
            <a:r>
              <a:rPr lang="en-GB" b="0" i="0">
                <a:solidFill>
                  <a:schemeClr val="lt1"/>
                </a:solidFill>
                <a:latin typeface="Candara"/>
                <a:ea typeface="Candara"/>
                <a:cs typeface="Candara"/>
                <a:sym typeface="Candara"/>
              </a:rPr>
              <a:t>Judgment of one's behaviour in relation to personal standards and environmental circumstances.</a:t>
            </a:r>
            <a:endParaRPr/>
          </a:p>
          <a:p>
            <a:r>
              <a:rPr lang="en-GB">
                <a:solidFill>
                  <a:schemeClr val="lt1"/>
                </a:solidFill>
                <a:latin typeface="Candara"/>
                <a:ea typeface="Candara"/>
                <a:cs typeface="Candara"/>
                <a:sym typeface="Candara"/>
              </a:rPr>
              <a:t>A</a:t>
            </a:r>
            <a:r>
              <a:rPr lang="en-GB" b="0" i="0">
                <a:solidFill>
                  <a:schemeClr val="lt1"/>
                </a:solidFill>
                <a:latin typeface="Candara"/>
                <a:ea typeface="Candara"/>
                <a:cs typeface="Candara"/>
                <a:sym typeface="Candara"/>
              </a:rPr>
              <a:t>ffective self-reaction.</a:t>
            </a:r>
            <a:endParaRPr>
              <a:solidFill>
                <a:schemeClr val="lt1"/>
              </a:solidFill>
              <a:latin typeface="Candara"/>
              <a:ea typeface="Candara"/>
              <a:cs typeface="Candara"/>
              <a:sym typeface="Candara"/>
            </a:endParaRPr>
          </a:p>
        </p:txBody>
      </p:sp>
      <p:pic>
        <p:nvPicPr>
          <p:cNvPr id="381" name="Google Shape;381;p13" descr="Sale &gt; bandura's self regulation theory &gt; in stock"/>
          <p:cNvPicPr preferRelativeResize="0"/>
          <p:nvPr/>
        </p:nvPicPr>
        <p:blipFill rotWithShape="1">
          <a:blip r:embed="rId3">
            <a:alphaModFix/>
          </a:blip>
          <a:srcRect/>
          <a:stretch/>
        </p:blipFill>
        <p:spPr>
          <a:xfrm>
            <a:off x="4430866" y="1694534"/>
            <a:ext cx="4713134" cy="3468932"/>
          </a:xfrm>
          <a:prstGeom prst="rect">
            <a:avLst/>
          </a:prstGeom>
          <a:noFill/>
          <a:ln>
            <a:noFill/>
          </a:ln>
        </p:spPr>
      </p:pic>
      <p:sp>
        <p:nvSpPr>
          <p:cNvPr id="382" name="Google Shape;382;p13"/>
          <p:cNvSpPr txBox="1"/>
          <p:nvPr/>
        </p:nvSpPr>
        <p:spPr>
          <a:xfrm>
            <a:off x="4430867" y="5279782"/>
            <a:ext cx="4440572" cy="484718"/>
          </a:xfrm>
          <a:prstGeom prst="rect">
            <a:avLst/>
          </a:prstGeom>
          <a:noFill/>
          <a:ln>
            <a:noFill/>
          </a:ln>
        </p:spPr>
        <p:txBody>
          <a:bodyPr spcFirstLastPara="1" wrap="square" lIns="68569" tIns="34275" rIns="68569" bIns="34275" anchor="t" anchorCtr="0">
            <a:spAutoFit/>
          </a:bodyPr>
          <a:lstStyle/>
          <a:p>
            <a:r>
              <a:rPr lang="en-GB" sz="900">
                <a:solidFill>
                  <a:schemeClr val="lt1"/>
                </a:solidFill>
              </a:rPr>
              <a:t>Zimmerman, B. J. (2000). Attaining self-regulation: A social cognitive perspective. In M. Boekaerts, P. R., Pintrich, &amp; M. Zeidner (Eds.), Handbook of self-regulation (pp. 13-39). San Diego, CA: Academic Press.</a:t>
            </a:r>
            <a:endParaRPr sz="900">
              <a:solidFill>
                <a:schemeClr val="lt1"/>
              </a:solidFill>
            </a:endParaRPr>
          </a:p>
        </p:txBody>
      </p:sp>
      <p:sp>
        <p:nvSpPr>
          <p:cNvPr id="383" name="Google Shape;383;p13"/>
          <p:cNvSpPr txBox="1"/>
          <p:nvPr/>
        </p:nvSpPr>
        <p:spPr>
          <a:xfrm>
            <a:off x="5140959" y="1278136"/>
            <a:ext cx="3292948" cy="300052"/>
          </a:xfrm>
          <a:prstGeom prst="rect">
            <a:avLst/>
          </a:prstGeom>
          <a:noFill/>
          <a:ln>
            <a:noFill/>
          </a:ln>
        </p:spPr>
        <p:txBody>
          <a:bodyPr spcFirstLastPara="1" wrap="square" lIns="68569" tIns="34275" rIns="68569" bIns="34275" anchor="t" anchorCtr="0">
            <a:spAutoFit/>
          </a:bodyPr>
          <a:lstStyle/>
          <a:p>
            <a:r>
              <a:rPr lang="en-GB" sz="1500">
                <a:solidFill>
                  <a:schemeClr val="lt1"/>
                </a:solidFill>
              </a:rPr>
              <a:t>Self-regulation: 3 processes / phases</a:t>
            </a:r>
            <a:endParaRPr sz="1050"/>
          </a:p>
        </p:txBody>
      </p:sp>
    </p:spTree>
    <p:extLst>
      <p:ext uri="{BB962C8B-B14F-4D97-AF65-F5344CB8AC3E}">
        <p14:creationId xmlns:p14="http://schemas.microsoft.com/office/powerpoint/2010/main" val="26849209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4"/>
          <p:cNvSpPr txBox="1">
            <a:spLocks noGrp="1"/>
          </p:cNvSpPr>
          <p:nvPr>
            <p:ph type="title"/>
          </p:nvPr>
        </p:nvSpPr>
        <p:spPr>
          <a:xfrm>
            <a:off x="457200" y="1063229"/>
            <a:ext cx="8229600" cy="857250"/>
          </a:xfrm>
          <a:prstGeom prst="rect">
            <a:avLst/>
          </a:prstGeom>
          <a:noFill/>
          <a:ln>
            <a:noFill/>
          </a:ln>
        </p:spPr>
        <p:txBody>
          <a:bodyPr spcFirstLastPara="1" wrap="square" lIns="68569" tIns="34275" rIns="68569" bIns="34275" anchor="ctr" anchorCtr="0">
            <a:normAutofit/>
          </a:bodyPr>
          <a:lstStyle/>
          <a:p>
            <a:r>
              <a:rPr lang="en-GB"/>
              <a:t>Definition - Schema</a:t>
            </a:r>
            <a:endParaRPr/>
          </a:p>
        </p:txBody>
      </p:sp>
      <p:sp>
        <p:nvSpPr>
          <p:cNvPr id="389" name="Google Shape;389;p14"/>
          <p:cNvSpPr txBox="1">
            <a:spLocks noGrp="1"/>
          </p:cNvSpPr>
          <p:nvPr>
            <p:ph type="body" idx="1"/>
          </p:nvPr>
        </p:nvSpPr>
        <p:spPr>
          <a:xfrm>
            <a:off x="457201" y="1920479"/>
            <a:ext cx="5657850" cy="3394472"/>
          </a:xfrm>
          <a:prstGeom prst="rect">
            <a:avLst/>
          </a:prstGeom>
          <a:noFill/>
          <a:ln>
            <a:noFill/>
          </a:ln>
        </p:spPr>
        <p:txBody>
          <a:bodyPr spcFirstLastPara="1" wrap="square" lIns="68569" tIns="34275" rIns="68569" bIns="34275" anchor="t" anchorCtr="0">
            <a:normAutofit fontScale="92500"/>
          </a:bodyPr>
          <a:lstStyle/>
          <a:p>
            <a:pPr>
              <a:buSzPct val="123552"/>
            </a:pPr>
            <a:r>
              <a:rPr lang="en-GB">
                <a:solidFill>
                  <a:schemeClr val="lt1"/>
                </a:solidFill>
                <a:latin typeface="Candara"/>
                <a:ea typeface="Candara"/>
                <a:cs typeface="Candara"/>
                <a:sym typeface="Candara"/>
              </a:rPr>
              <a:t>A</a:t>
            </a:r>
            <a:r>
              <a:rPr lang="en-GB" i="0">
                <a:solidFill>
                  <a:schemeClr val="lt1"/>
                </a:solidFill>
                <a:latin typeface="Candara"/>
                <a:ea typeface="Candara"/>
                <a:cs typeface="Candara"/>
                <a:sym typeface="Candara"/>
              </a:rPr>
              <a:t> schema (</a:t>
            </a:r>
            <a:r>
              <a:rPr lang="en-GB" cap="small">
                <a:solidFill>
                  <a:schemeClr val="lt1"/>
                </a:solidFill>
                <a:latin typeface="Candara"/>
                <a:ea typeface="Candara"/>
                <a:cs typeface="Candara"/>
                <a:sym typeface="Candara"/>
              </a:rPr>
              <a:t>pl</a:t>
            </a:r>
            <a:r>
              <a:rPr lang="en-GB" i="0">
                <a:solidFill>
                  <a:schemeClr val="lt1"/>
                </a:solidFill>
                <a:latin typeface="Candara"/>
                <a:ea typeface="Candara"/>
                <a:cs typeface="Candara"/>
                <a:sym typeface="Candara"/>
              </a:rPr>
              <a:t>: schemata or schemas) describes </a:t>
            </a:r>
            <a:r>
              <a:rPr lang="en-GB" b="0" i="0">
                <a:solidFill>
                  <a:schemeClr val="lt1"/>
                </a:solidFill>
                <a:latin typeface="Candara"/>
                <a:ea typeface="Candara"/>
                <a:cs typeface="Candara"/>
                <a:sym typeface="Candara"/>
              </a:rPr>
              <a:t>a pattern of thought or behaviour that organises categories of information and the relationships among them.  It is a mental structure / model.</a:t>
            </a:r>
            <a:endParaRPr baseline="30000">
              <a:solidFill>
                <a:schemeClr val="lt1"/>
              </a:solidFill>
              <a:latin typeface="Candara"/>
              <a:ea typeface="Candara"/>
              <a:cs typeface="Candara"/>
              <a:sym typeface="Candara"/>
            </a:endParaRPr>
          </a:p>
          <a:p>
            <a:pPr>
              <a:buSzPct val="123552"/>
            </a:pPr>
            <a:r>
              <a:rPr lang="en-GB">
                <a:solidFill>
                  <a:schemeClr val="lt1"/>
                </a:solidFill>
                <a:latin typeface="Candara"/>
                <a:ea typeface="Candara"/>
                <a:cs typeface="Candara"/>
                <a:sym typeface="Candara"/>
              </a:rPr>
              <a:t>In schools, we help our students create concrete models to document / deal with conceptual / abstract knowledge.  </a:t>
            </a:r>
            <a:r>
              <a:rPr lang="en-GB">
                <a:solidFill>
                  <a:srgbClr val="FFFF00"/>
                </a:solidFill>
                <a:sym typeface="Candara"/>
              </a:rPr>
              <a:t>It is a thought process made concrete.</a:t>
            </a:r>
            <a:endParaRPr>
              <a:solidFill>
                <a:srgbClr val="FFFF00"/>
              </a:solidFill>
            </a:endParaRPr>
          </a:p>
          <a:p>
            <a:pPr>
              <a:buSzPct val="123552"/>
            </a:pPr>
            <a:r>
              <a:rPr lang="en-GB">
                <a:solidFill>
                  <a:schemeClr val="lt1"/>
                </a:solidFill>
                <a:latin typeface="Candara"/>
                <a:ea typeface="Candara"/>
                <a:cs typeface="Candara"/>
                <a:sym typeface="Candara"/>
              </a:rPr>
              <a:t>The most powerful schemata are those which the students create or adapt for themselves.</a:t>
            </a:r>
            <a:endParaRPr>
              <a:solidFill>
                <a:schemeClr val="lt1"/>
              </a:solidFill>
              <a:latin typeface="Candara"/>
              <a:ea typeface="Candara"/>
              <a:cs typeface="Candara"/>
              <a:sym typeface="Candara"/>
            </a:endParaRPr>
          </a:p>
        </p:txBody>
      </p:sp>
      <p:pic>
        <p:nvPicPr>
          <p:cNvPr id="390" name="Google Shape;390;p14"/>
          <p:cNvPicPr preferRelativeResize="0"/>
          <p:nvPr/>
        </p:nvPicPr>
        <p:blipFill rotWithShape="1">
          <a:blip r:embed="rId3">
            <a:alphaModFix/>
          </a:blip>
          <a:srcRect/>
          <a:stretch/>
        </p:blipFill>
        <p:spPr>
          <a:xfrm>
            <a:off x="6115050" y="2236544"/>
            <a:ext cx="3028950" cy="3000375"/>
          </a:xfrm>
          <a:prstGeom prst="rect">
            <a:avLst/>
          </a:prstGeom>
          <a:solidFill>
            <a:schemeClr val="lt2"/>
          </a:solidFill>
          <a:ln>
            <a:noFill/>
          </a:ln>
        </p:spPr>
      </p:pic>
    </p:spTree>
    <p:extLst>
      <p:ext uri="{BB962C8B-B14F-4D97-AF65-F5344CB8AC3E}">
        <p14:creationId xmlns:p14="http://schemas.microsoft.com/office/powerpoint/2010/main" val="20231175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15"/>
          <p:cNvSpPr txBox="1">
            <a:spLocks noGrp="1"/>
          </p:cNvSpPr>
          <p:nvPr>
            <p:ph type="body" idx="1"/>
          </p:nvPr>
        </p:nvSpPr>
        <p:spPr>
          <a:xfrm>
            <a:off x="457199" y="1283363"/>
            <a:ext cx="8229600" cy="3601092"/>
          </a:xfrm>
          <a:prstGeom prst="rect">
            <a:avLst/>
          </a:prstGeom>
          <a:noFill/>
          <a:ln>
            <a:noFill/>
          </a:ln>
        </p:spPr>
        <p:txBody>
          <a:bodyPr spcFirstLastPara="1" wrap="square" lIns="68569" tIns="34275" rIns="68569" bIns="34275" anchor="t" anchorCtr="0">
            <a:normAutofit/>
          </a:bodyPr>
          <a:lstStyle/>
          <a:p>
            <a:pPr>
              <a:lnSpc>
                <a:spcPct val="120000"/>
              </a:lnSpc>
            </a:pPr>
            <a:r>
              <a:rPr lang="en-GB"/>
              <a:t>Schemata help simplify the world / immediate environment.  </a:t>
            </a:r>
            <a:endParaRPr/>
          </a:p>
          <a:p>
            <a:pPr>
              <a:lnSpc>
                <a:spcPct val="120000"/>
              </a:lnSpc>
            </a:pPr>
            <a:r>
              <a:rPr lang="en-GB"/>
              <a:t>Schemata also impact how quickly people think and learn. </a:t>
            </a:r>
            <a:endParaRPr/>
          </a:p>
          <a:p>
            <a:pPr>
              <a:lnSpc>
                <a:spcPct val="120000"/>
              </a:lnSpc>
            </a:pPr>
            <a:r>
              <a:rPr lang="en-GB"/>
              <a:t>Schemata can also change how we interpret incoming information, we can put it into context and then make meaning</a:t>
            </a:r>
            <a:endParaRPr/>
          </a:p>
          <a:p>
            <a:pPr>
              <a:lnSpc>
                <a:spcPct val="120000"/>
              </a:lnSpc>
            </a:pPr>
            <a:r>
              <a:rPr lang="en-GB"/>
              <a:t>Schemata can also be remarkably difficult to change. </a:t>
            </a:r>
            <a:endParaRPr/>
          </a:p>
        </p:txBody>
      </p:sp>
      <p:pic>
        <p:nvPicPr>
          <p:cNvPr id="396" name="Google Shape;396;p15" descr="The (cultural) problem with schemas and education | Tes Magazine"/>
          <p:cNvPicPr preferRelativeResize="0"/>
          <p:nvPr/>
        </p:nvPicPr>
        <p:blipFill rotWithShape="1">
          <a:blip r:embed="rId3">
            <a:alphaModFix/>
          </a:blip>
          <a:srcRect b="39470"/>
          <a:stretch/>
        </p:blipFill>
        <p:spPr>
          <a:xfrm>
            <a:off x="798223" y="3617388"/>
            <a:ext cx="7547555" cy="2068770"/>
          </a:xfrm>
          <a:prstGeom prst="rect">
            <a:avLst/>
          </a:prstGeom>
          <a:noFill/>
          <a:ln>
            <a:noFill/>
          </a:ln>
        </p:spPr>
      </p:pic>
    </p:spTree>
    <p:extLst>
      <p:ext uri="{BB962C8B-B14F-4D97-AF65-F5344CB8AC3E}">
        <p14:creationId xmlns:p14="http://schemas.microsoft.com/office/powerpoint/2010/main" val="29574169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1CED5-3418-4893-8422-1AA924100AB9}"/>
              </a:ext>
            </a:extLst>
          </p:cNvPr>
          <p:cNvSpPr>
            <a:spLocks noGrp="1"/>
          </p:cNvSpPr>
          <p:nvPr>
            <p:ph type="title"/>
          </p:nvPr>
        </p:nvSpPr>
        <p:spPr/>
        <p:txBody>
          <a:bodyPr/>
          <a:lstStyle/>
          <a:p>
            <a:r>
              <a:rPr lang="en-GB"/>
              <a:t>Pit Stop</a:t>
            </a:r>
          </a:p>
        </p:txBody>
      </p:sp>
      <p:sp>
        <p:nvSpPr>
          <p:cNvPr id="3" name="Text Placeholder 2">
            <a:extLst>
              <a:ext uri="{FF2B5EF4-FFF2-40B4-BE49-F238E27FC236}">
                <a16:creationId xmlns:a16="http://schemas.microsoft.com/office/drawing/2014/main" id="{704AF35C-DD70-4C9D-BA7E-ED3CECF3313F}"/>
              </a:ext>
            </a:extLst>
          </p:cNvPr>
          <p:cNvSpPr>
            <a:spLocks noGrp="1"/>
          </p:cNvSpPr>
          <p:nvPr>
            <p:ph type="body" idx="1"/>
          </p:nvPr>
        </p:nvSpPr>
        <p:spPr/>
        <p:txBody>
          <a:bodyPr/>
          <a:lstStyle/>
          <a:p>
            <a:pPr marL="404813" indent="-385763">
              <a:buFont typeface="+mj-lt"/>
              <a:buAutoNum type="arabicPeriod"/>
            </a:pPr>
            <a:r>
              <a:rPr lang="en-GB"/>
              <a:t>Consideration of what doesn’t help.</a:t>
            </a:r>
          </a:p>
          <a:p>
            <a:pPr marL="404813" indent="-385763">
              <a:buFont typeface="+mj-lt"/>
              <a:buAutoNum type="arabicPeriod"/>
            </a:pPr>
            <a:endParaRPr lang="en-GB"/>
          </a:p>
          <a:p>
            <a:pPr marL="404813" indent="-385763">
              <a:buFont typeface="+mj-lt"/>
              <a:buAutoNum type="arabicPeriod"/>
            </a:pPr>
            <a:r>
              <a:rPr lang="en-GB"/>
              <a:t>Focus on what does help students develop high self efficacy.</a:t>
            </a:r>
          </a:p>
          <a:p>
            <a:endParaRPr lang="en-GB"/>
          </a:p>
          <a:p>
            <a:endParaRPr lang="en-GB"/>
          </a:p>
          <a:p>
            <a:pPr marL="19050" indent="0" algn="ctr">
              <a:buNone/>
            </a:pPr>
            <a:r>
              <a:rPr lang="en-GB" sz="3300"/>
              <a:t>Let’s start with first principles</a:t>
            </a:r>
          </a:p>
        </p:txBody>
      </p:sp>
    </p:spTree>
    <p:extLst>
      <p:ext uri="{BB962C8B-B14F-4D97-AF65-F5344CB8AC3E}">
        <p14:creationId xmlns:p14="http://schemas.microsoft.com/office/powerpoint/2010/main" val="25462308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graphicFrame>
        <p:nvGraphicFramePr>
          <p:cNvPr id="401" name="Google Shape;401;p16"/>
          <p:cNvGraphicFramePr/>
          <p:nvPr/>
        </p:nvGraphicFramePr>
        <p:xfrm>
          <a:off x="1577579" y="2061796"/>
          <a:ext cx="5988226" cy="3394462"/>
        </p:xfrm>
        <a:graphic>
          <a:graphicData uri="http://schemas.openxmlformats.org/drawingml/2006/table">
            <a:tbl>
              <a:tblPr>
                <a:noFill/>
              </a:tblPr>
              <a:tblGrid>
                <a:gridCol w="2994113">
                  <a:extLst>
                    <a:ext uri="{9D8B030D-6E8A-4147-A177-3AD203B41FA5}">
                      <a16:colId xmlns:a16="http://schemas.microsoft.com/office/drawing/2014/main" val="20000"/>
                    </a:ext>
                  </a:extLst>
                </a:gridCol>
                <a:gridCol w="2994113">
                  <a:extLst>
                    <a:ext uri="{9D8B030D-6E8A-4147-A177-3AD203B41FA5}">
                      <a16:colId xmlns:a16="http://schemas.microsoft.com/office/drawing/2014/main" val="20001"/>
                    </a:ext>
                  </a:extLst>
                </a:gridCol>
              </a:tblGrid>
              <a:tr h="1368731">
                <a:tc>
                  <a:txBody>
                    <a:bodyPr/>
                    <a:lstStyle/>
                    <a:p>
                      <a:pPr marL="0" marR="0" lvl="0" indent="0" algn="l" rtl="0">
                        <a:lnSpc>
                          <a:spcPct val="100000"/>
                        </a:lnSpc>
                        <a:spcBef>
                          <a:spcPts val="0"/>
                        </a:spcBef>
                        <a:spcAft>
                          <a:spcPts val="0"/>
                        </a:spcAft>
                        <a:buNone/>
                      </a:pPr>
                      <a:r>
                        <a:rPr lang="en-GB" sz="1400" b="1" i="0" u="sng" strike="noStrike" cap="none">
                          <a:solidFill>
                            <a:srgbClr val="000000"/>
                          </a:solidFill>
                          <a:latin typeface="Arial"/>
                          <a:ea typeface="Arial"/>
                          <a:cs typeface="Arial"/>
                          <a:sym typeface="Arial"/>
                        </a:rPr>
                        <a:t>Knowledge:</a:t>
                      </a:r>
                      <a:endParaRPr sz="800" u="none" strike="noStrike" cap="none"/>
                    </a:p>
                    <a:p>
                      <a:pPr marL="0" marR="0" lvl="0" indent="-120650" algn="l" rtl="0">
                        <a:lnSpc>
                          <a:spcPct val="100000"/>
                        </a:lnSpc>
                        <a:spcBef>
                          <a:spcPts val="0"/>
                        </a:spcBef>
                        <a:spcAft>
                          <a:spcPts val="0"/>
                        </a:spcAft>
                        <a:buClr>
                          <a:srgbClr val="000000"/>
                        </a:buClr>
                        <a:buSzPts val="1900"/>
                        <a:buFont typeface="Arial"/>
                        <a:buChar char="•"/>
                      </a:pPr>
                      <a:r>
                        <a:rPr lang="en-GB" sz="1400" b="0" i="0" u="none" strike="noStrike" cap="none">
                          <a:solidFill>
                            <a:srgbClr val="000000"/>
                          </a:solidFill>
                          <a:latin typeface="Arial"/>
                          <a:ea typeface="Arial"/>
                          <a:cs typeface="Arial"/>
                          <a:sym typeface="Arial"/>
                        </a:rPr>
                        <a:t>Secure subject knowledge.</a:t>
                      </a:r>
                      <a:endParaRPr sz="800"/>
                    </a:p>
                    <a:p>
                      <a:pPr marL="0" marR="0" lvl="0" indent="-120650" algn="l" rtl="0">
                        <a:lnSpc>
                          <a:spcPct val="100000"/>
                        </a:lnSpc>
                        <a:spcBef>
                          <a:spcPts val="0"/>
                        </a:spcBef>
                        <a:spcAft>
                          <a:spcPts val="0"/>
                        </a:spcAft>
                        <a:buClr>
                          <a:srgbClr val="000000"/>
                        </a:buClr>
                        <a:buSzPts val="1900"/>
                        <a:buFont typeface="Arial"/>
                        <a:buChar char="•"/>
                      </a:pPr>
                      <a:r>
                        <a:rPr lang="en-GB" sz="1400" b="0" i="0" u="none" strike="noStrike" cap="none">
                          <a:solidFill>
                            <a:srgbClr val="000000"/>
                          </a:solidFill>
                          <a:latin typeface="Arial"/>
                          <a:ea typeface="Arial"/>
                          <a:cs typeface="Arial"/>
                          <a:sym typeface="Arial"/>
                        </a:rPr>
                        <a:t>Secure pedagogy.</a:t>
                      </a:r>
                      <a:endParaRPr sz="800"/>
                    </a:p>
                    <a:p>
                      <a:pPr marL="0" marR="0" lvl="0" indent="-120650" algn="l" rtl="0">
                        <a:lnSpc>
                          <a:spcPct val="100000"/>
                        </a:lnSpc>
                        <a:spcBef>
                          <a:spcPts val="0"/>
                        </a:spcBef>
                        <a:spcAft>
                          <a:spcPts val="0"/>
                        </a:spcAft>
                        <a:buClr>
                          <a:srgbClr val="000000"/>
                        </a:buClr>
                        <a:buSzPts val="1900"/>
                        <a:buFont typeface="Arial"/>
                        <a:buChar char="•"/>
                      </a:pPr>
                      <a:r>
                        <a:rPr lang="en-GB" sz="1400" b="0" i="0" u="none" strike="noStrike" cap="none">
                          <a:solidFill>
                            <a:srgbClr val="000000"/>
                          </a:solidFill>
                          <a:latin typeface="Arial"/>
                          <a:ea typeface="Arial"/>
                          <a:cs typeface="Arial"/>
                          <a:sym typeface="Arial"/>
                        </a:rPr>
                        <a:t>Creation of schema for teaching and for learning.</a:t>
                      </a:r>
                      <a:endParaRPr sz="800"/>
                    </a:p>
                  </a:txBody>
                  <a:tcPr marL="54750" marR="54750" marT="27375" marB="2737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BD4B4"/>
                    </a:solidFill>
                  </a:tcPr>
                </a:tc>
                <a:tc>
                  <a:txBody>
                    <a:bodyPr/>
                    <a:lstStyle/>
                    <a:p>
                      <a:pPr marL="0" marR="0" lvl="0" indent="0" algn="l" rtl="0">
                        <a:lnSpc>
                          <a:spcPct val="100000"/>
                        </a:lnSpc>
                        <a:spcBef>
                          <a:spcPts val="0"/>
                        </a:spcBef>
                        <a:spcAft>
                          <a:spcPts val="0"/>
                        </a:spcAft>
                        <a:buNone/>
                      </a:pPr>
                      <a:r>
                        <a:rPr lang="en-GB" sz="1400" b="1" i="0" u="sng" strike="noStrike" cap="none">
                          <a:solidFill>
                            <a:srgbClr val="000000"/>
                          </a:solidFill>
                          <a:latin typeface="Arial"/>
                          <a:ea typeface="Arial"/>
                          <a:cs typeface="Arial"/>
                          <a:sym typeface="Arial"/>
                        </a:rPr>
                        <a:t>Emotionally safe classrooms:</a:t>
                      </a:r>
                      <a:endParaRPr sz="800" u="none" strike="noStrike" cap="none"/>
                    </a:p>
                    <a:p>
                      <a:pPr marL="0" marR="0" lvl="0" indent="-120650" algn="l" rtl="0">
                        <a:lnSpc>
                          <a:spcPct val="100000"/>
                        </a:lnSpc>
                        <a:spcBef>
                          <a:spcPts val="0"/>
                        </a:spcBef>
                        <a:spcAft>
                          <a:spcPts val="0"/>
                        </a:spcAft>
                        <a:buClr>
                          <a:srgbClr val="000000"/>
                        </a:buClr>
                        <a:buSzPts val="1900"/>
                        <a:buFont typeface="Arial"/>
                        <a:buChar char="•"/>
                      </a:pPr>
                      <a:r>
                        <a:rPr lang="en-GB" sz="1400" b="0" i="0" u="none" strike="noStrike" cap="none">
                          <a:solidFill>
                            <a:srgbClr val="000000"/>
                          </a:solidFill>
                          <a:latin typeface="Arial"/>
                          <a:ea typeface="Arial"/>
                          <a:cs typeface="Arial"/>
                          <a:sym typeface="Arial"/>
                        </a:rPr>
                        <a:t>A place where students are supported to try.</a:t>
                      </a:r>
                      <a:endParaRPr sz="800"/>
                    </a:p>
                    <a:p>
                      <a:pPr marL="0" marR="0" lvl="0" indent="-120650" algn="l" rtl="0">
                        <a:lnSpc>
                          <a:spcPct val="100000"/>
                        </a:lnSpc>
                        <a:spcBef>
                          <a:spcPts val="0"/>
                        </a:spcBef>
                        <a:spcAft>
                          <a:spcPts val="0"/>
                        </a:spcAft>
                        <a:buClr>
                          <a:srgbClr val="000000"/>
                        </a:buClr>
                        <a:buSzPts val="1900"/>
                        <a:buFont typeface="Arial"/>
                        <a:buChar char="•"/>
                      </a:pPr>
                      <a:r>
                        <a:rPr lang="en-GB" sz="1400" b="0" i="0" u="none" strike="noStrike" cap="none">
                          <a:solidFill>
                            <a:srgbClr val="000000"/>
                          </a:solidFill>
                          <a:latin typeface="Arial"/>
                          <a:ea typeface="Arial"/>
                          <a:cs typeface="Arial"/>
                          <a:sym typeface="Arial"/>
                        </a:rPr>
                        <a:t>Effective scaffolds.</a:t>
                      </a:r>
                      <a:endParaRPr sz="800"/>
                    </a:p>
                    <a:p>
                      <a:pPr marL="0" marR="0" lvl="0" indent="-120650" algn="l" rtl="0">
                        <a:lnSpc>
                          <a:spcPct val="100000"/>
                        </a:lnSpc>
                        <a:spcBef>
                          <a:spcPts val="0"/>
                        </a:spcBef>
                        <a:spcAft>
                          <a:spcPts val="0"/>
                        </a:spcAft>
                        <a:buClr>
                          <a:srgbClr val="000000"/>
                        </a:buClr>
                        <a:buSzPts val="1900"/>
                        <a:buFont typeface="Arial"/>
                        <a:buChar char="•"/>
                      </a:pPr>
                      <a:r>
                        <a:rPr lang="en-GB" sz="1400" b="0" i="0" u="none" strike="noStrike" cap="none">
                          <a:solidFill>
                            <a:srgbClr val="000000"/>
                          </a:solidFill>
                          <a:latin typeface="Arial"/>
                          <a:ea typeface="Arial"/>
                          <a:cs typeface="Arial"/>
                          <a:sym typeface="Arial"/>
                        </a:rPr>
                        <a:t>A culture of high expectations, trust and self-efficacy.</a:t>
                      </a:r>
                      <a:endParaRPr sz="800"/>
                    </a:p>
                  </a:txBody>
                  <a:tcPr marL="54750" marR="54750" marT="27375" marB="2737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CC0D9"/>
                    </a:solidFill>
                  </a:tcPr>
                </a:tc>
                <a:extLst>
                  <a:ext uri="{0D108BD9-81ED-4DB2-BD59-A6C34878D82A}">
                    <a16:rowId xmlns:a16="http://schemas.microsoft.com/office/drawing/2014/main" val="10000"/>
                  </a:ext>
                </a:extLst>
              </a:tr>
              <a:tr h="2025731">
                <a:tc>
                  <a:txBody>
                    <a:bodyPr/>
                    <a:lstStyle/>
                    <a:p>
                      <a:pPr marL="0" marR="0" lvl="0" indent="0" algn="l" rtl="0">
                        <a:lnSpc>
                          <a:spcPct val="100000"/>
                        </a:lnSpc>
                        <a:spcBef>
                          <a:spcPts val="0"/>
                        </a:spcBef>
                        <a:spcAft>
                          <a:spcPts val="0"/>
                        </a:spcAft>
                        <a:buNone/>
                      </a:pPr>
                      <a:r>
                        <a:rPr lang="en-GB" sz="1400" b="1" i="0" u="sng" strike="noStrike" cap="none">
                          <a:solidFill>
                            <a:srgbClr val="000000"/>
                          </a:solidFill>
                          <a:latin typeface="Arial"/>
                          <a:ea typeface="Arial"/>
                          <a:cs typeface="Arial"/>
                          <a:sym typeface="Arial"/>
                        </a:rPr>
                        <a:t>Optimising learning time:</a:t>
                      </a:r>
                      <a:endParaRPr sz="800" u="none" strike="noStrike" cap="none"/>
                    </a:p>
                    <a:p>
                      <a:pPr marL="0" marR="0" lvl="0" indent="-120650" algn="l" rtl="0">
                        <a:lnSpc>
                          <a:spcPct val="100000"/>
                        </a:lnSpc>
                        <a:spcBef>
                          <a:spcPts val="0"/>
                        </a:spcBef>
                        <a:spcAft>
                          <a:spcPts val="0"/>
                        </a:spcAft>
                        <a:buClr>
                          <a:srgbClr val="000000"/>
                        </a:buClr>
                        <a:buSzPts val="1900"/>
                        <a:buFont typeface="Arial"/>
                        <a:buChar char="•"/>
                      </a:pPr>
                      <a:r>
                        <a:rPr lang="en-GB" sz="1400" b="0" i="0" u="none" strike="noStrike" cap="none">
                          <a:solidFill>
                            <a:srgbClr val="000000"/>
                          </a:solidFill>
                          <a:latin typeface="Arial"/>
                          <a:ea typeface="Arial"/>
                          <a:cs typeface="Arial"/>
                          <a:sym typeface="Arial"/>
                        </a:rPr>
                        <a:t>Positive climate and minimises disruption.</a:t>
                      </a:r>
                      <a:endParaRPr sz="800"/>
                    </a:p>
                    <a:p>
                      <a:pPr marL="0" marR="0" lvl="0" indent="-120650" algn="l" rtl="0">
                        <a:lnSpc>
                          <a:spcPct val="100000"/>
                        </a:lnSpc>
                        <a:spcBef>
                          <a:spcPts val="0"/>
                        </a:spcBef>
                        <a:spcAft>
                          <a:spcPts val="0"/>
                        </a:spcAft>
                        <a:buClr>
                          <a:srgbClr val="000000"/>
                        </a:buClr>
                        <a:buSzPts val="1900"/>
                        <a:buFont typeface="Arial"/>
                        <a:buChar char="•"/>
                      </a:pPr>
                      <a:r>
                        <a:rPr lang="en-GB" sz="1400" b="0" i="0" u="none" strike="noStrike" cap="none">
                          <a:solidFill>
                            <a:srgbClr val="000000"/>
                          </a:solidFill>
                          <a:latin typeface="Arial"/>
                          <a:ea typeface="Arial"/>
                          <a:cs typeface="Arial"/>
                          <a:sym typeface="Arial"/>
                        </a:rPr>
                        <a:t>Tackles education’s long Covid: gaps in knowledge and skills, and redresses the balance between teaching and LEARNING.</a:t>
                      </a:r>
                      <a:endParaRPr sz="800"/>
                    </a:p>
                  </a:txBody>
                  <a:tcPr marL="54750" marR="54750" marT="27375" marB="2737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8CB3E3"/>
                    </a:solidFill>
                  </a:tcPr>
                </a:tc>
                <a:tc>
                  <a:txBody>
                    <a:bodyPr/>
                    <a:lstStyle/>
                    <a:p>
                      <a:pPr marL="0" marR="0" lvl="0" indent="0" algn="l" rtl="0">
                        <a:lnSpc>
                          <a:spcPct val="100000"/>
                        </a:lnSpc>
                        <a:spcBef>
                          <a:spcPts val="0"/>
                        </a:spcBef>
                        <a:spcAft>
                          <a:spcPts val="0"/>
                        </a:spcAft>
                        <a:buNone/>
                      </a:pPr>
                      <a:r>
                        <a:rPr lang="en-GB" sz="1400" b="1" i="0" u="sng" strike="noStrike" cap="none">
                          <a:solidFill>
                            <a:srgbClr val="000000"/>
                          </a:solidFill>
                          <a:latin typeface="Arial"/>
                          <a:ea typeface="Arial"/>
                          <a:cs typeface="Arial"/>
                          <a:sym typeface="Arial"/>
                        </a:rPr>
                        <a:t>Activating learning through hard thinking:</a:t>
                      </a:r>
                      <a:endParaRPr sz="800" u="none" strike="noStrike" cap="none"/>
                    </a:p>
                    <a:p>
                      <a:pPr marL="0" marR="0" lvl="0" indent="-120650" algn="l" rtl="0">
                        <a:lnSpc>
                          <a:spcPct val="100000"/>
                        </a:lnSpc>
                        <a:spcBef>
                          <a:spcPts val="0"/>
                        </a:spcBef>
                        <a:spcAft>
                          <a:spcPts val="0"/>
                        </a:spcAft>
                        <a:buClr>
                          <a:srgbClr val="000000"/>
                        </a:buClr>
                        <a:buSzPts val="1900"/>
                        <a:buFont typeface="Arial"/>
                        <a:buChar char="•"/>
                      </a:pPr>
                      <a:r>
                        <a:rPr lang="en-GB" sz="1400" b="1" i="0" u="none" strike="noStrike" cap="none">
                          <a:solidFill>
                            <a:srgbClr val="000000"/>
                          </a:solidFill>
                          <a:latin typeface="Arial"/>
                          <a:ea typeface="Arial"/>
                          <a:cs typeface="Arial"/>
                          <a:sym typeface="Arial"/>
                        </a:rPr>
                        <a:t>Pillars</a:t>
                      </a:r>
                      <a:r>
                        <a:rPr lang="en-GB" sz="1400" b="0" i="0" u="none" strike="noStrike" cap="none">
                          <a:solidFill>
                            <a:srgbClr val="000000"/>
                          </a:solidFill>
                          <a:latin typeface="Arial"/>
                          <a:ea typeface="Arial"/>
                          <a:cs typeface="Arial"/>
                          <a:sym typeface="Arial"/>
                        </a:rPr>
                        <a:t>: structure, explanation, questioning and assessment, interaction, embedding knowledge and skills.</a:t>
                      </a:r>
                      <a:endParaRPr sz="800"/>
                    </a:p>
                    <a:p>
                      <a:pPr marL="0" marR="0" lvl="0" indent="-120650" algn="l" rtl="0">
                        <a:lnSpc>
                          <a:spcPct val="100000"/>
                        </a:lnSpc>
                        <a:spcBef>
                          <a:spcPts val="0"/>
                        </a:spcBef>
                        <a:spcAft>
                          <a:spcPts val="0"/>
                        </a:spcAft>
                        <a:buClr>
                          <a:srgbClr val="000000"/>
                        </a:buClr>
                        <a:buSzPts val="1900"/>
                        <a:buFont typeface="Arial"/>
                        <a:buChar char="•"/>
                      </a:pPr>
                      <a:r>
                        <a:rPr lang="en-GB" sz="1400" b="0" i="0" u="none" strike="noStrike" cap="none">
                          <a:solidFill>
                            <a:srgbClr val="000000"/>
                          </a:solidFill>
                          <a:latin typeface="Arial"/>
                          <a:ea typeface="Arial"/>
                          <a:cs typeface="Arial"/>
                          <a:sym typeface="Arial"/>
                        </a:rPr>
                        <a:t>Activate learning through the creation of schema, self-regulation, metacognition.</a:t>
                      </a:r>
                      <a:endParaRPr sz="800"/>
                    </a:p>
                  </a:txBody>
                  <a:tcPr marL="54750" marR="54750" marT="27375" marB="2737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2D59B"/>
                    </a:solidFill>
                  </a:tcPr>
                </a:tc>
                <a:extLst>
                  <a:ext uri="{0D108BD9-81ED-4DB2-BD59-A6C34878D82A}">
                    <a16:rowId xmlns:a16="http://schemas.microsoft.com/office/drawing/2014/main" val="10001"/>
                  </a:ext>
                </a:extLst>
              </a:tr>
            </a:tbl>
          </a:graphicData>
        </a:graphic>
      </p:graphicFrame>
      <p:sp>
        <p:nvSpPr>
          <p:cNvPr id="402" name="Google Shape;402;p16"/>
          <p:cNvSpPr/>
          <p:nvPr/>
        </p:nvSpPr>
        <p:spPr>
          <a:xfrm>
            <a:off x="1577579" y="2124976"/>
            <a:ext cx="9144000" cy="207749"/>
          </a:xfrm>
          <a:prstGeom prst="rect">
            <a:avLst/>
          </a:prstGeom>
          <a:noFill/>
          <a:ln>
            <a:noFill/>
          </a:ln>
        </p:spPr>
        <p:txBody>
          <a:bodyPr spcFirstLastPara="1" wrap="square" lIns="68569" tIns="0" rIns="68569" bIns="0" anchor="ctr" anchorCtr="0">
            <a:spAutoFit/>
          </a:bodyPr>
          <a:lstStyle/>
          <a:p>
            <a:pPr>
              <a:buClr>
                <a:schemeClr val="dk1"/>
              </a:buClr>
              <a:buSzPts val="1800"/>
            </a:pPr>
            <a:endParaRPr sz="1350">
              <a:solidFill>
                <a:schemeClr val="dk1"/>
              </a:solidFill>
            </a:endParaRPr>
          </a:p>
        </p:txBody>
      </p:sp>
      <p:sp>
        <p:nvSpPr>
          <p:cNvPr id="403" name="Google Shape;403;p16"/>
          <p:cNvSpPr txBox="1">
            <a:spLocks noGrp="1"/>
          </p:cNvSpPr>
          <p:nvPr>
            <p:ph type="title"/>
          </p:nvPr>
        </p:nvSpPr>
        <p:spPr>
          <a:xfrm>
            <a:off x="457200" y="1063229"/>
            <a:ext cx="8229600" cy="857250"/>
          </a:xfrm>
          <a:prstGeom prst="rect">
            <a:avLst/>
          </a:prstGeom>
          <a:noFill/>
          <a:ln>
            <a:noFill/>
          </a:ln>
        </p:spPr>
        <p:txBody>
          <a:bodyPr spcFirstLastPara="1" wrap="square" lIns="68569" tIns="34275" rIns="68569" bIns="34275" anchor="ctr" anchorCtr="0">
            <a:normAutofit/>
          </a:bodyPr>
          <a:lstStyle/>
          <a:p>
            <a:r>
              <a:rPr lang="en-GB"/>
              <a:t>Shared Principles not Shared  Practice</a:t>
            </a:r>
            <a:endParaRPr/>
          </a:p>
        </p:txBody>
      </p:sp>
      <p:pic>
        <p:nvPicPr>
          <p:cNvPr id="404" name="Google Shape;404;p16"/>
          <p:cNvPicPr preferRelativeResize="0"/>
          <p:nvPr/>
        </p:nvPicPr>
        <p:blipFill rotWithShape="1">
          <a:blip r:embed="rId3">
            <a:alphaModFix/>
          </a:blip>
          <a:srcRect/>
          <a:stretch/>
        </p:blipFill>
        <p:spPr>
          <a:xfrm>
            <a:off x="608441" y="1903535"/>
            <a:ext cx="7926508" cy="3710995"/>
          </a:xfrm>
          <a:prstGeom prst="rect">
            <a:avLst/>
          </a:prstGeom>
          <a:noFill/>
          <a:ln>
            <a:noFill/>
          </a:ln>
        </p:spPr>
      </p:pic>
    </p:spTree>
    <p:extLst>
      <p:ext uri="{BB962C8B-B14F-4D97-AF65-F5344CB8AC3E}">
        <p14:creationId xmlns:p14="http://schemas.microsoft.com/office/powerpoint/2010/main" val="231020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4"/>
                                        </p:tgtEl>
                                        <p:attrNameLst>
                                          <p:attrName>style.visibility</p:attrName>
                                        </p:attrNameLst>
                                      </p:cBhvr>
                                      <p:to>
                                        <p:strVal val="visible"/>
                                      </p:to>
                                    </p:set>
                                    <p:anim calcmode="lin" valueType="num">
                                      <p:cBhvr additive="base">
                                        <p:cTn id="7" dur="500"/>
                                        <p:tgtEl>
                                          <p:spTgt spid="4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3D32C-8C9C-91A2-526C-B070FC70345C}"/>
              </a:ext>
            </a:extLst>
          </p:cNvPr>
          <p:cNvSpPr>
            <a:spLocks noGrp="1"/>
          </p:cNvSpPr>
          <p:nvPr>
            <p:ph type="title"/>
          </p:nvPr>
        </p:nvSpPr>
        <p:spPr/>
        <p:txBody>
          <a:bodyPr/>
          <a:lstStyle/>
          <a:p>
            <a:r>
              <a:rPr lang="en-GB" sz="3200" b="1" dirty="0">
                <a:solidFill>
                  <a:srgbClr val="0070C0"/>
                </a:solidFill>
              </a:rPr>
              <a:t>Hampshire Aspiration A8 50</a:t>
            </a:r>
          </a:p>
        </p:txBody>
      </p:sp>
      <p:sp>
        <p:nvSpPr>
          <p:cNvPr id="3" name="Content Placeholder 2">
            <a:extLst>
              <a:ext uri="{FF2B5EF4-FFF2-40B4-BE49-F238E27FC236}">
                <a16:creationId xmlns:a16="http://schemas.microsoft.com/office/drawing/2014/main" id="{55C85AF8-2680-563C-3005-59F59E6D33C3}"/>
              </a:ext>
            </a:extLst>
          </p:cNvPr>
          <p:cNvSpPr>
            <a:spLocks noGrp="1"/>
          </p:cNvSpPr>
          <p:nvPr>
            <p:ph idx="1"/>
          </p:nvPr>
        </p:nvSpPr>
        <p:spPr/>
        <p:txBody>
          <a:bodyPr>
            <a:normAutofit/>
          </a:bodyPr>
          <a:lstStyle/>
          <a:p>
            <a:r>
              <a:rPr lang="en-GB" sz="2400" dirty="0"/>
              <a:t>Collaboration </a:t>
            </a:r>
          </a:p>
          <a:p>
            <a:r>
              <a:rPr lang="en-GB" sz="2400" dirty="0"/>
              <a:t>Listening &amp; responding to common needs </a:t>
            </a:r>
            <a:r>
              <a:rPr lang="en-GB" sz="2400" dirty="0" err="1"/>
              <a:t>e.g</a:t>
            </a:r>
            <a:r>
              <a:rPr lang="en-GB" sz="2400" dirty="0"/>
              <a:t> KS3 assessment or the SENK research projects</a:t>
            </a:r>
          </a:p>
          <a:p>
            <a:r>
              <a:rPr lang="en-GB" sz="2400" dirty="0"/>
              <a:t>Bespoke support</a:t>
            </a:r>
          </a:p>
          <a:p>
            <a:r>
              <a:rPr lang="en-GB" sz="2400" dirty="0"/>
              <a:t>Networking – subjects, TED, attendance</a:t>
            </a:r>
          </a:p>
        </p:txBody>
      </p:sp>
    </p:spTree>
    <p:extLst>
      <p:ext uri="{BB962C8B-B14F-4D97-AF65-F5344CB8AC3E}">
        <p14:creationId xmlns:p14="http://schemas.microsoft.com/office/powerpoint/2010/main" val="3226971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17"/>
          <p:cNvSpPr txBox="1">
            <a:spLocks noGrp="1"/>
          </p:cNvSpPr>
          <p:nvPr>
            <p:ph type="title"/>
          </p:nvPr>
        </p:nvSpPr>
        <p:spPr>
          <a:xfrm>
            <a:off x="457200" y="1234678"/>
            <a:ext cx="8229600" cy="342899"/>
          </a:xfrm>
          <a:prstGeom prst="rect">
            <a:avLst/>
          </a:prstGeom>
          <a:noFill/>
          <a:ln>
            <a:noFill/>
          </a:ln>
        </p:spPr>
        <p:txBody>
          <a:bodyPr spcFirstLastPara="1" wrap="square" lIns="68569" tIns="34275" rIns="68569" bIns="34275" anchor="ctr" anchorCtr="0">
            <a:normAutofit fontScale="90000"/>
          </a:bodyPr>
          <a:lstStyle/>
          <a:p>
            <a:pPr>
              <a:buSzPct val="111111"/>
            </a:pPr>
            <a:r>
              <a:rPr lang="en-GB"/>
              <a:t>Example: English lesson</a:t>
            </a:r>
            <a:endParaRPr/>
          </a:p>
        </p:txBody>
      </p:sp>
      <p:sp>
        <p:nvSpPr>
          <p:cNvPr id="410" name="Google Shape;410;p17"/>
          <p:cNvSpPr txBox="1">
            <a:spLocks noGrp="1"/>
          </p:cNvSpPr>
          <p:nvPr>
            <p:ph type="body" idx="1"/>
          </p:nvPr>
        </p:nvSpPr>
        <p:spPr>
          <a:xfrm>
            <a:off x="457200" y="1894742"/>
            <a:ext cx="8229600" cy="3557131"/>
          </a:xfrm>
          <a:prstGeom prst="rect">
            <a:avLst/>
          </a:prstGeom>
          <a:noFill/>
          <a:ln>
            <a:noFill/>
          </a:ln>
        </p:spPr>
        <p:txBody>
          <a:bodyPr spcFirstLastPara="1" wrap="square" lIns="68569" tIns="34275" rIns="68569" bIns="34275" anchor="t" anchorCtr="0">
            <a:noAutofit/>
          </a:bodyPr>
          <a:lstStyle/>
          <a:p>
            <a:pPr marL="19050" indent="0">
              <a:buNone/>
            </a:pPr>
            <a:r>
              <a:rPr lang="en-GB" sz="1800"/>
              <a:t>Principle:   secure subject knowledge</a:t>
            </a:r>
            <a:endParaRPr/>
          </a:p>
          <a:p>
            <a:pPr marL="19050" indent="0">
              <a:buNone/>
            </a:pPr>
            <a:r>
              <a:rPr lang="en-GB" sz="1800"/>
              <a:t>Lesson 1 of Macbeth revision, retrieving information and knowledge taught 7 months ago.</a:t>
            </a:r>
            <a:endParaRPr/>
          </a:p>
          <a:p>
            <a:pPr marL="19050" indent="0">
              <a:buNone/>
            </a:pPr>
            <a:endParaRPr sz="1800"/>
          </a:p>
          <a:p>
            <a:pPr marL="19050" indent="0">
              <a:buNone/>
            </a:pPr>
            <a:r>
              <a:rPr lang="en-GB" sz="1800">
                <a:solidFill>
                  <a:srgbClr val="27D65D"/>
                </a:solidFill>
              </a:rPr>
              <a:t>English Classroom 1: Students recall the plot of Macbeth by each student representing a key moment of the play and forming a line in the correct order of action. Socially constructing to make meaning.</a:t>
            </a:r>
            <a:endParaRPr sz="1800">
              <a:solidFill>
                <a:srgbClr val="C2D59B"/>
              </a:solidFill>
            </a:endParaRPr>
          </a:p>
          <a:p>
            <a:pPr marL="19050" indent="0">
              <a:buNone/>
            </a:pPr>
            <a:r>
              <a:rPr lang="en-GB" sz="1800">
                <a:solidFill>
                  <a:srgbClr val="FFFF00"/>
                </a:solidFill>
              </a:rPr>
              <a:t>English Classroom 2: Students recall the plot of Macbeth by rearranging the plotline into the most to the least important scenes and justifying their choice. Refining and ordering to make meaning.</a:t>
            </a:r>
            <a:endParaRPr/>
          </a:p>
          <a:p>
            <a:pPr marL="19050" indent="0">
              <a:buNone/>
            </a:pPr>
            <a:endParaRPr sz="1800">
              <a:solidFill>
                <a:srgbClr val="CCC0D9"/>
              </a:solidFill>
            </a:endParaRPr>
          </a:p>
        </p:txBody>
      </p:sp>
    </p:spTree>
    <p:extLst>
      <p:ext uri="{BB962C8B-B14F-4D97-AF65-F5344CB8AC3E}">
        <p14:creationId xmlns:p14="http://schemas.microsoft.com/office/powerpoint/2010/main" val="21765156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18"/>
          <p:cNvSpPr txBox="1">
            <a:spLocks noGrp="1"/>
          </p:cNvSpPr>
          <p:nvPr>
            <p:ph type="title"/>
          </p:nvPr>
        </p:nvSpPr>
        <p:spPr>
          <a:xfrm>
            <a:off x="457200" y="1063229"/>
            <a:ext cx="8229600" cy="857250"/>
          </a:xfrm>
          <a:prstGeom prst="rect">
            <a:avLst/>
          </a:prstGeom>
          <a:noFill/>
          <a:ln>
            <a:noFill/>
          </a:ln>
        </p:spPr>
        <p:txBody>
          <a:bodyPr spcFirstLastPara="1" wrap="square" lIns="68569" tIns="34275" rIns="68569" bIns="34275" anchor="ctr" anchorCtr="0">
            <a:normAutofit/>
          </a:bodyPr>
          <a:lstStyle/>
          <a:p>
            <a:r>
              <a:rPr lang="en-GB"/>
              <a:t>Forum</a:t>
            </a:r>
            <a:endParaRPr/>
          </a:p>
        </p:txBody>
      </p:sp>
      <p:sp>
        <p:nvSpPr>
          <p:cNvPr id="416" name="Google Shape;416;p18"/>
          <p:cNvSpPr txBox="1">
            <a:spLocks noGrp="1"/>
          </p:cNvSpPr>
          <p:nvPr>
            <p:ph type="body" idx="1"/>
          </p:nvPr>
        </p:nvSpPr>
        <p:spPr>
          <a:xfrm>
            <a:off x="457200" y="2057401"/>
            <a:ext cx="8229600" cy="3394472"/>
          </a:xfrm>
          <a:prstGeom prst="rect">
            <a:avLst/>
          </a:prstGeom>
          <a:noFill/>
          <a:ln>
            <a:noFill/>
          </a:ln>
        </p:spPr>
        <p:txBody>
          <a:bodyPr spcFirstLastPara="1" wrap="square" lIns="68569" tIns="34275" rIns="68569" bIns="34275" anchor="t" anchorCtr="0">
            <a:normAutofit/>
          </a:bodyPr>
          <a:lstStyle/>
          <a:p>
            <a:pPr indent="-171450">
              <a:buNone/>
            </a:pPr>
            <a:endParaRPr/>
          </a:p>
        </p:txBody>
      </p:sp>
      <p:graphicFrame>
        <p:nvGraphicFramePr>
          <p:cNvPr id="417" name="Google Shape;417;p18"/>
          <p:cNvGraphicFramePr/>
          <p:nvPr/>
        </p:nvGraphicFramePr>
        <p:xfrm>
          <a:off x="457199" y="2057401"/>
          <a:ext cx="8229600" cy="3703336"/>
        </p:xfrm>
        <a:graphic>
          <a:graphicData uri="http://schemas.openxmlformats.org/drawingml/2006/table">
            <a:tbl>
              <a:tblPr firstRow="1" bandRow="1">
                <a:noFill/>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1623068">
                <a:tc>
                  <a:txBody>
                    <a:bodyPr/>
                    <a:lstStyle/>
                    <a:p>
                      <a:pPr marL="0" marR="0" lvl="0" indent="0" algn="ctr" rtl="0">
                        <a:lnSpc>
                          <a:spcPct val="100000"/>
                        </a:lnSpc>
                        <a:spcBef>
                          <a:spcPts val="0"/>
                        </a:spcBef>
                        <a:spcAft>
                          <a:spcPts val="0"/>
                        </a:spcAft>
                        <a:buNone/>
                      </a:pPr>
                      <a:r>
                        <a:rPr lang="en-GB" sz="1800" u="none" strike="noStrike" cap="none">
                          <a:solidFill>
                            <a:schemeClr val="dk1"/>
                          </a:solidFill>
                        </a:rPr>
                        <a:t>Knowledge</a:t>
                      </a:r>
                      <a:endParaRPr sz="800"/>
                    </a:p>
                    <a:p>
                      <a:pPr marL="0" marR="0" lvl="0" indent="0" algn="ctr" rtl="0">
                        <a:lnSpc>
                          <a:spcPct val="100000"/>
                        </a:lnSpc>
                        <a:spcBef>
                          <a:spcPts val="0"/>
                        </a:spcBef>
                        <a:spcAft>
                          <a:spcPts val="0"/>
                        </a:spcAft>
                        <a:buNone/>
                      </a:pPr>
                      <a:endParaRPr sz="1100" u="none" strike="noStrike" cap="none"/>
                    </a:p>
                    <a:p>
                      <a:pPr marL="0" marR="0" lvl="0" indent="0" algn="ctr" rtl="0">
                        <a:lnSpc>
                          <a:spcPct val="100000"/>
                        </a:lnSpc>
                        <a:spcBef>
                          <a:spcPts val="0"/>
                        </a:spcBef>
                        <a:spcAft>
                          <a:spcPts val="0"/>
                        </a:spcAft>
                        <a:buNone/>
                      </a:pPr>
                      <a:endParaRPr sz="1100" u="none" strike="noStrike" cap="none"/>
                    </a:p>
                    <a:p>
                      <a:pPr marL="0" marR="0" lvl="0" indent="0" algn="ctr" rtl="0">
                        <a:lnSpc>
                          <a:spcPct val="100000"/>
                        </a:lnSpc>
                        <a:spcBef>
                          <a:spcPts val="0"/>
                        </a:spcBef>
                        <a:spcAft>
                          <a:spcPts val="0"/>
                        </a:spcAft>
                        <a:buNone/>
                      </a:pPr>
                      <a:endParaRPr sz="1100" u="none" strike="noStrike" cap="none"/>
                    </a:p>
                    <a:p>
                      <a:pPr marL="0" marR="0" lvl="0" indent="0" algn="ctr" rtl="0">
                        <a:lnSpc>
                          <a:spcPct val="100000"/>
                        </a:lnSpc>
                        <a:spcBef>
                          <a:spcPts val="0"/>
                        </a:spcBef>
                        <a:spcAft>
                          <a:spcPts val="0"/>
                        </a:spcAft>
                        <a:buNone/>
                      </a:pPr>
                      <a:endParaRPr sz="1100" u="none" strike="noStrike" cap="none"/>
                    </a:p>
                    <a:p>
                      <a:pPr marL="0" marR="0" lvl="0" indent="0" algn="ctr" rtl="0">
                        <a:lnSpc>
                          <a:spcPct val="100000"/>
                        </a:lnSpc>
                        <a:spcBef>
                          <a:spcPts val="0"/>
                        </a:spcBef>
                        <a:spcAft>
                          <a:spcPts val="0"/>
                        </a:spcAft>
                        <a:buNone/>
                      </a:pPr>
                      <a:endParaRPr sz="1100" u="none" strike="noStrike" cap="none"/>
                    </a:p>
                    <a:p>
                      <a:pPr marL="0" marR="0" lvl="0" indent="0" algn="ctr" rtl="0">
                        <a:lnSpc>
                          <a:spcPct val="100000"/>
                        </a:lnSpc>
                        <a:spcBef>
                          <a:spcPts val="0"/>
                        </a:spcBef>
                        <a:spcAft>
                          <a:spcPts val="0"/>
                        </a:spcAft>
                        <a:buNone/>
                      </a:pPr>
                      <a:endParaRPr sz="1100" u="none" strike="noStrike" cap="none"/>
                    </a:p>
                    <a:p>
                      <a:pPr marL="0" marR="0" lvl="0" indent="0" algn="ctr" rtl="0">
                        <a:lnSpc>
                          <a:spcPct val="100000"/>
                        </a:lnSpc>
                        <a:spcBef>
                          <a:spcPts val="0"/>
                        </a:spcBef>
                        <a:spcAft>
                          <a:spcPts val="0"/>
                        </a:spcAft>
                        <a:buNone/>
                      </a:pPr>
                      <a:endParaRPr sz="1100" u="none" strike="noStrike" cap="none"/>
                    </a:p>
                    <a:p>
                      <a:pPr marL="0" marR="0" lvl="0" indent="0" algn="ctr" rtl="0">
                        <a:lnSpc>
                          <a:spcPct val="100000"/>
                        </a:lnSpc>
                        <a:spcBef>
                          <a:spcPts val="0"/>
                        </a:spcBef>
                        <a:spcAft>
                          <a:spcPts val="0"/>
                        </a:spcAft>
                        <a:buNone/>
                      </a:pPr>
                      <a:endParaRPr sz="1100" u="none" strike="noStrike" cap="none"/>
                    </a:p>
                  </a:txBody>
                  <a:tcPr marL="68588" marR="68588" marT="34294" marB="34294">
                    <a:solidFill>
                      <a:srgbClr val="CCC0D9"/>
                    </a:solidFill>
                  </a:tcPr>
                </a:tc>
                <a:tc>
                  <a:txBody>
                    <a:bodyPr/>
                    <a:lstStyle/>
                    <a:p>
                      <a:pPr marL="0" marR="0" lvl="0" indent="0" algn="ctr" rtl="0">
                        <a:lnSpc>
                          <a:spcPct val="100000"/>
                        </a:lnSpc>
                        <a:spcBef>
                          <a:spcPts val="0"/>
                        </a:spcBef>
                        <a:spcAft>
                          <a:spcPts val="0"/>
                        </a:spcAft>
                        <a:buNone/>
                      </a:pPr>
                      <a:r>
                        <a:rPr lang="en-GB" sz="1800" u="none" strike="noStrike" cap="none">
                          <a:solidFill>
                            <a:schemeClr val="dk1"/>
                          </a:solidFill>
                        </a:rPr>
                        <a:t>Accelerating Learning</a:t>
                      </a:r>
                      <a:endParaRPr sz="800"/>
                    </a:p>
                  </a:txBody>
                  <a:tcPr marL="68588" marR="68588" marT="34294" marB="34294">
                    <a:solidFill>
                      <a:srgbClr val="D6E3BC"/>
                    </a:solidFill>
                  </a:tcPr>
                </a:tc>
                <a:extLst>
                  <a:ext uri="{0D108BD9-81ED-4DB2-BD59-A6C34878D82A}">
                    <a16:rowId xmlns:a16="http://schemas.microsoft.com/office/drawing/2014/main" val="10000"/>
                  </a:ext>
                </a:extLst>
              </a:tr>
              <a:tr h="1943108">
                <a:tc>
                  <a:txBody>
                    <a:bodyPr/>
                    <a:lstStyle/>
                    <a:p>
                      <a:pPr marL="0" marR="0" lvl="0" indent="0" algn="ctr" rtl="0">
                        <a:lnSpc>
                          <a:spcPct val="100000"/>
                        </a:lnSpc>
                        <a:spcBef>
                          <a:spcPts val="0"/>
                        </a:spcBef>
                        <a:spcAft>
                          <a:spcPts val="0"/>
                        </a:spcAft>
                        <a:buNone/>
                      </a:pPr>
                      <a:r>
                        <a:rPr lang="en-GB" sz="1800" b="1" u="none" strike="noStrike" cap="none">
                          <a:solidFill>
                            <a:schemeClr val="dk1"/>
                          </a:solidFill>
                        </a:rPr>
                        <a:t>Duty of Care</a:t>
                      </a:r>
                      <a:endParaRPr sz="800"/>
                    </a:p>
                    <a:p>
                      <a:pPr marL="0" marR="0" lvl="0" indent="0" algn="ctr" rtl="0">
                        <a:lnSpc>
                          <a:spcPct val="100000"/>
                        </a:lnSpc>
                        <a:spcBef>
                          <a:spcPts val="0"/>
                        </a:spcBef>
                        <a:spcAft>
                          <a:spcPts val="0"/>
                        </a:spcAft>
                        <a:buNone/>
                      </a:pPr>
                      <a:endParaRPr sz="1100" u="none" strike="noStrike" cap="none"/>
                    </a:p>
                    <a:p>
                      <a:pPr marL="0" marR="0" lvl="0" indent="0" algn="ctr" rtl="0">
                        <a:lnSpc>
                          <a:spcPct val="100000"/>
                        </a:lnSpc>
                        <a:spcBef>
                          <a:spcPts val="0"/>
                        </a:spcBef>
                        <a:spcAft>
                          <a:spcPts val="0"/>
                        </a:spcAft>
                        <a:buNone/>
                      </a:pPr>
                      <a:endParaRPr sz="1100" u="none" strike="noStrike" cap="none"/>
                    </a:p>
                    <a:p>
                      <a:pPr marL="0" marR="0" lvl="0" indent="0" algn="ctr" rtl="0">
                        <a:lnSpc>
                          <a:spcPct val="100000"/>
                        </a:lnSpc>
                        <a:spcBef>
                          <a:spcPts val="0"/>
                        </a:spcBef>
                        <a:spcAft>
                          <a:spcPts val="0"/>
                        </a:spcAft>
                        <a:buNone/>
                      </a:pPr>
                      <a:endParaRPr sz="1100" u="none" strike="noStrike" cap="none"/>
                    </a:p>
                    <a:p>
                      <a:pPr marL="0" marR="0" lvl="0" indent="0" algn="ctr" rtl="0">
                        <a:lnSpc>
                          <a:spcPct val="100000"/>
                        </a:lnSpc>
                        <a:spcBef>
                          <a:spcPts val="0"/>
                        </a:spcBef>
                        <a:spcAft>
                          <a:spcPts val="0"/>
                        </a:spcAft>
                        <a:buNone/>
                      </a:pPr>
                      <a:endParaRPr sz="1100" u="none" strike="noStrike" cap="none"/>
                    </a:p>
                    <a:p>
                      <a:pPr marL="0" marR="0" lvl="0" indent="0" algn="ctr" rtl="0">
                        <a:lnSpc>
                          <a:spcPct val="100000"/>
                        </a:lnSpc>
                        <a:spcBef>
                          <a:spcPts val="0"/>
                        </a:spcBef>
                        <a:spcAft>
                          <a:spcPts val="0"/>
                        </a:spcAft>
                        <a:buNone/>
                      </a:pPr>
                      <a:endParaRPr sz="1100" u="none" strike="noStrike" cap="none"/>
                    </a:p>
                    <a:p>
                      <a:pPr marL="0" marR="0" lvl="0" indent="0" algn="ctr" rtl="0">
                        <a:lnSpc>
                          <a:spcPct val="100000"/>
                        </a:lnSpc>
                        <a:spcBef>
                          <a:spcPts val="0"/>
                        </a:spcBef>
                        <a:spcAft>
                          <a:spcPts val="0"/>
                        </a:spcAft>
                        <a:buNone/>
                      </a:pPr>
                      <a:endParaRPr sz="1100" u="none" strike="noStrike" cap="none"/>
                    </a:p>
                    <a:p>
                      <a:pPr marL="0" marR="0" lvl="0" indent="0" algn="ctr" rtl="0">
                        <a:lnSpc>
                          <a:spcPct val="100000"/>
                        </a:lnSpc>
                        <a:spcBef>
                          <a:spcPts val="0"/>
                        </a:spcBef>
                        <a:spcAft>
                          <a:spcPts val="0"/>
                        </a:spcAft>
                        <a:buNone/>
                      </a:pPr>
                      <a:endParaRPr sz="1100" u="none" strike="noStrike" cap="none"/>
                    </a:p>
                    <a:p>
                      <a:pPr marL="0" marR="0" lvl="0" indent="0" algn="ctr" rtl="0">
                        <a:lnSpc>
                          <a:spcPct val="100000"/>
                        </a:lnSpc>
                        <a:spcBef>
                          <a:spcPts val="0"/>
                        </a:spcBef>
                        <a:spcAft>
                          <a:spcPts val="0"/>
                        </a:spcAft>
                        <a:buNone/>
                      </a:pPr>
                      <a:endParaRPr sz="1100" u="none" strike="noStrike" cap="none"/>
                    </a:p>
                    <a:p>
                      <a:pPr marL="0" marR="0" lvl="0" indent="0" algn="ctr" rtl="0">
                        <a:lnSpc>
                          <a:spcPct val="100000"/>
                        </a:lnSpc>
                        <a:spcBef>
                          <a:spcPts val="0"/>
                        </a:spcBef>
                        <a:spcAft>
                          <a:spcPts val="0"/>
                        </a:spcAft>
                        <a:buNone/>
                      </a:pPr>
                      <a:endParaRPr sz="1100" u="none" strike="noStrike" cap="none"/>
                    </a:p>
                    <a:p>
                      <a:pPr marL="0" marR="0" lvl="0" indent="0" algn="ctr" rtl="0">
                        <a:lnSpc>
                          <a:spcPct val="100000"/>
                        </a:lnSpc>
                        <a:spcBef>
                          <a:spcPts val="0"/>
                        </a:spcBef>
                        <a:spcAft>
                          <a:spcPts val="0"/>
                        </a:spcAft>
                        <a:buNone/>
                      </a:pPr>
                      <a:endParaRPr sz="1100" u="none" strike="noStrike" cap="none"/>
                    </a:p>
                  </a:txBody>
                  <a:tcPr marL="68588" marR="68588" marT="34294" marB="34294">
                    <a:solidFill>
                      <a:srgbClr val="E5B8B7"/>
                    </a:solidFill>
                  </a:tcPr>
                </a:tc>
                <a:tc>
                  <a:txBody>
                    <a:bodyPr/>
                    <a:lstStyle/>
                    <a:p>
                      <a:pPr marL="0" marR="0" lvl="0" indent="0" algn="ctr" rtl="0">
                        <a:lnSpc>
                          <a:spcPct val="100000"/>
                        </a:lnSpc>
                        <a:spcBef>
                          <a:spcPts val="0"/>
                        </a:spcBef>
                        <a:spcAft>
                          <a:spcPts val="0"/>
                        </a:spcAft>
                        <a:buNone/>
                      </a:pPr>
                      <a:r>
                        <a:rPr lang="en-GB" sz="1800" b="1" u="none" strike="noStrike" cap="none">
                          <a:solidFill>
                            <a:schemeClr val="dk1"/>
                          </a:solidFill>
                        </a:rPr>
                        <a:t>Education for life</a:t>
                      </a:r>
                      <a:endParaRPr sz="800"/>
                    </a:p>
                  </a:txBody>
                  <a:tcPr marL="68588" marR="68588" marT="34294" marB="34294">
                    <a:solidFill>
                      <a:srgbClr val="B6DDE7"/>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869281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19"/>
          <p:cNvSpPr txBox="1">
            <a:spLocks noGrp="1"/>
          </p:cNvSpPr>
          <p:nvPr>
            <p:ph type="title"/>
          </p:nvPr>
        </p:nvSpPr>
        <p:spPr>
          <a:xfrm>
            <a:off x="457200" y="1063229"/>
            <a:ext cx="8229600" cy="857250"/>
          </a:xfrm>
          <a:prstGeom prst="rect">
            <a:avLst/>
          </a:prstGeom>
          <a:noFill/>
          <a:ln>
            <a:noFill/>
          </a:ln>
        </p:spPr>
        <p:txBody>
          <a:bodyPr spcFirstLastPara="1" wrap="square" lIns="68569" tIns="34275" rIns="68569" bIns="34275" anchor="ctr" anchorCtr="0">
            <a:normAutofit/>
          </a:bodyPr>
          <a:lstStyle/>
          <a:p>
            <a:r>
              <a:rPr lang="en-GB"/>
              <a:t>Forum</a:t>
            </a:r>
            <a:endParaRPr/>
          </a:p>
        </p:txBody>
      </p:sp>
      <p:sp>
        <p:nvSpPr>
          <p:cNvPr id="423" name="Google Shape;423;p19"/>
          <p:cNvSpPr txBox="1">
            <a:spLocks noGrp="1"/>
          </p:cNvSpPr>
          <p:nvPr>
            <p:ph type="body" idx="1"/>
          </p:nvPr>
        </p:nvSpPr>
        <p:spPr>
          <a:xfrm>
            <a:off x="457200" y="2057401"/>
            <a:ext cx="8229600" cy="3394472"/>
          </a:xfrm>
          <a:prstGeom prst="rect">
            <a:avLst/>
          </a:prstGeom>
          <a:noFill/>
          <a:ln>
            <a:noFill/>
          </a:ln>
        </p:spPr>
        <p:txBody>
          <a:bodyPr spcFirstLastPara="1" wrap="square" lIns="68569" tIns="34275" rIns="68569" bIns="34275" anchor="t" anchorCtr="0">
            <a:normAutofit/>
          </a:bodyPr>
          <a:lstStyle/>
          <a:p>
            <a:pPr indent="-171450">
              <a:buNone/>
            </a:pPr>
            <a:endParaRPr/>
          </a:p>
        </p:txBody>
      </p:sp>
      <p:graphicFrame>
        <p:nvGraphicFramePr>
          <p:cNvPr id="424" name="Google Shape;424;p19"/>
          <p:cNvGraphicFramePr/>
          <p:nvPr/>
        </p:nvGraphicFramePr>
        <p:xfrm>
          <a:off x="457199" y="2057401"/>
          <a:ext cx="8229600" cy="3825256"/>
        </p:xfrm>
        <a:graphic>
          <a:graphicData uri="http://schemas.openxmlformats.org/drawingml/2006/table">
            <a:tbl>
              <a:tblPr firstRow="1" bandRow="1">
                <a:noFill/>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1828808">
                <a:tc>
                  <a:txBody>
                    <a:bodyPr/>
                    <a:lstStyle/>
                    <a:p>
                      <a:pPr marL="0" marR="0" lvl="0" indent="0" algn="l" rtl="0">
                        <a:lnSpc>
                          <a:spcPct val="100000"/>
                        </a:lnSpc>
                        <a:spcBef>
                          <a:spcPts val="0"/>
                        </a:spcBef>
                        <a:spcAft>
                          <a:spcPts val="0"/>
                        </a:spcAft>
                        <a:buNone/>
                      </a:pPr>
                      <a:endParaRPr sz="1100" u="none" strike="noStrike" cap="none"/>
                    </a:p>
                    <a:p>
                      <a:pPr marL="0" marR="0" lvl="0" indent="0" algn="l" rtl="0">
                        <a:lnSpc>
                          <a:spcPct val="100000"/>
                        </a:lnSpc>
                        <a:spcBef>
                          <a:spcPts val="0"/>
                        </a:spcBef>
                        <a:spcAft>
                          <a:spcPts val="0"/>
                        </a:spcAft>
                        <a:buNone/>
                      </a:pPr>
                      <a:endParaRPr sz="1100" u="none" strike="noStrike" cap="none"/>
                    </a:p>
                    <a:p>
                      <a:pPr marL="0" marR="0" lvl="0" indent="0" algn="l" rtl="0">
                        <a:lnSpc>
                          <a:spcPct val="100000"/>
                        </a:lnSpc>
                        <a:spcBef>
                          <a:spcPts val="0"/>
                        </a:spcBef>
                        <a:spcAft>
                          <a:spcPts val="0"/>
                        </a:spcAft>
                        <a:buNone/>
                      </a:pPr>
                      <a:endParaRPr sz="1100" u="none" strike="noStrike" cap="none"/>
                    </a:p>
                    <a:p>
                      <a:pPr marL="0" marR="0" lvl="0" indent="0" algn="l" rtl="0">
                        <a:lnSpc>
                          <a:spcPct val="100000"/>
                        </a:lnSpc>
                        <a:spcBef>
                          <a:spcPts val="0"/>
                        </a:spcBef>
                        <a:spcAft>
                          <a:spcPts val="0"/>
                        </a:spcAft>
                        <a:buNone/>
                      </a:pPr>
                      <a:endParaRPr sz="1100" u="none" strike="noStrike" cap="none"/>
                    </a:p>
                    <a:p>
                      <a:pPr marL="0" marR="0" lvl="0" indent="0" algn="l" rtl="0">
                        <a:lnSpc>
                          <a:spcPct val="100000"/>
                        </a:lnSpc>
                        <a:spcBef>
                          <a:spcPts val="0"/>
                        </a:spcBef>
                        <a:spcAft>
                          <a:spcPts val="0"/>
                        </a:spcAft>
                        <a:buNone/>
                      </a:pPr>
                      <a:endParaRPr sz="1100" u="none" strike="noStrike" cap="none"/>
                    </a:p>
                    <a:p>
                      <a:pPr marL="0" marR="0" lvl="0" indent="0" algn="l" rtl="0">
                        <a:lnSpc>
                          <a:spcPct val="100000"/>
                        </a:lnSpc>
                        <a:spcBef>
                          <a:spcPts val="0"/>
                        </a:spcBef>
                        <a:spcAft>
                          <a:spcPts val="0"/>
                        </a:spcAft>
                        <a:buNone/>
                      </a:pPr>
                      <a:endParaRPr sz="1100" u="none" strike="noStrike" cap="none"/>
                    </a:p>
                    <a:p>
                      <a:pPr marL="0" marR="0" lvl="0" indent="0" algn="l" rtl="0">
                        <a:lnSpc>
                          <a:spcPct val="100000"/>
                        </a:lnSpc>
                        <a:spcBef>
                          <a:spcPts val="0"/>
                        </a:spcBef>
                        <a:spcAft>
                          <a:spcPts val="0"/>
                        </a:spcAft>
                        <a:buNone/>
                      </a:pPr>
                      <a:endParaRPr sz="1100" u="none" strike="noStrike" cap="none"/>
                    </a:p>
                    <a:p>
                      <a:pPr marL="0" marR="0" lvl="0" indent="0" algn="l" rtl="0">
                        <a:lnSpc>
                          <a:spcPct val="100000"/>
                        </a:lnSpc>
                        <a:spcBef>
                          <a:spcPts val="0"/>
                        </a:spcBef>
                        <a:spcAft>
                          <a:spcPts val="0"/>
                        </a:spcAft>
                        <a:buNone/>
                      </a:pPr>
                      <a:endParaRPr sz="1100" u="none" strike="noStrike" cap="none"/>
                    </a:p>
                    <a:p>
                      <a:pPr marL="0" marR="0" lvl="0" indent="0" algn="l" rtl="0">
                        <a:lnSpc>
                          <a:spcPct val="100000"/>
                        </a:lnSpc>
                        <a:spcBef>
                          <a:spcPts val="0"/>
                        </a:spcBef>
                        <a:spcAft>
                          <a:spcPts val="0"/>
                        </a:spcAft>
                        <a:buNone/>
                      </a:pPr>
                      <a:endParaRPr sz="1100" u="none" strike="noStrike" cap="none"/>
                    </a:p>
                    <a:p>
                      <a:pPr marL="0" marR="0" lvl="0" indent="0" algn="l" rtl="0">
                        <a:lnSpc>
                          <a:spcPct val="100000"/>
                        </a:lnSpc>
                        <a:spcBef>
                          <a:spcPts val="0"/>
                        </a:spcBef>
                        <a:spcAft>
                          <a:spcPts val="0"/>
                        </a:spcAft>
                        <a:buNone/>
                      </a:pPr>
                      <a:endParaRPr sz="1100" u="none" strike="noStrike" cap="none"/>
                    </a:p>
                    <a:p>
                      <a:pPr marL="0" marR="0" lvl="0" indent="0" algn="l" rtl="0">
                        <a:lnSpc>
                          <a:spcPct val="100000"/>
                        </a:lnSpc>
                        <a:spcBef>
                          <a:spcPts val="0"/>
                        </a:spcBef>
                        <a:spcAft>
                          <a:spcPts val="0"/>
                        </a:spcAft>
                        <a:buNone/>
                      </a:pPr>
                      <a:endParaRPr sz="1100" u="none" strike="noStrike" cap="none"/>
                    </a:p>
                  </a:txBody>
                  <a:tcPr marL="68588" marR="68588" marT="34294" marB="34294">
                    <a:solidFill>
                      <a:srgbClr val="CCC0D9"/>
                    </a:solidFill>
                  </a:tcPr>
                </a:tc>
                <a:tc>
                  <a:txBody>
                    <a:bodyPr/>
                    <a:lstStyle/>
                    <a:p>
                      <a:pPr marL="0" marR="0" lvl="0" indent="0" algn="l" rtl="0">
                        <a:lnSpc>
                          <a:spcPct val="100000"/>
                        </a:lnSpc>
                        <a:spcBef>
                          <a:spcPts val="0"/>
                        </a:spcBef>
                        <a:spcAft>
                          <a:spcPts val="0"/>
                        </a:spcAft>
                        <a:buNone/>
                      </a:pPr>
                      <a:endParaRPr sz="1100" u="none" strike="noStrike" cap="none"/>
                    </a:p>
                  </a:txBody>
                  <a:tcPr marL="68588" marR="68588" marT="34294" marB="34294">
                    <a:solidFill>
                      <a:srgbClr val="D6E3BC"/>
                    </a:solidFill>
                  </a:tcPr>
                </a:tc>
                <a:extLst>
                  <a:ext uri="{0D108BD9-81ED-4DB2-BD59-A6C34878D82A}">
                    <a16:rowId xmlns:a16="http://schemas.microsoft.com/office/drawing/2014/main" val="10000"/>
                  </a:ext>
                </a:extLst>
              </a:tr>
              <a:tr h="1828808">
                <a:tc>
                  <a:txBody>
                    <a:bodyPr/>
                    <a:lstStyle/>
                    <a:p>
                      <a:pPr marL="0" marR="0" lvl="0" indent="0" algn="l" rtl="0">
                        <a:lnSpc>
                          <a:spcPct val="100000"/>
                        </a:lnSpc>
                        <a:spcBef>
                          <a:spcPts val="0"/>
                        </a:spcBef>
                        <a:spcAft>
                          <a:spcPts val="0"/>
                        </a:spcAft>
                        <a:buNone/>
                      </a:pPr>
                      <a:endParaRPr sz="1100" u="none" strike="noStrike" cap="none"/>
                    </a:p>
                    <a:p>
                      <a:pPr marL="0" marR="0" lvl="0" indent="0" algn="l" rtl="0">
                        <a:lnSpc>
                          <a:spcPct val="100000"/>
                        </a:lnSpc>
                        <a:spcBef>
                          <a:spcPts val="0"/>
                        </a:spcBef>
                        <a:spcAft>
                          <a:spcPts val="0"/>
                        </a:spcAft>
                        <a:buNone/>
                      </a:pPr>
                      <a:endParaRPr sz="1100" u="none" strike="noStrike" cap="none"/>
                    </a:p>
                    <a:p>
                      <a:pPr marL="0" marR="0" lvl="0" indent="0" algn="l" rtl="0">
                        <a:lnSpc>
                          <a:spcPct val="100000"/>
                        </a:lnSpc>
                        <a:spcBef>
                          <a:spcPts val="0"/>
                        </a:spcBef>
                        <a:spcAft>
                          <a:spcPts val="0"/>
                        </a:spcAft>
                        <a:buNone/>
                      </a:pPr>
                      <a:endParaRPr sz="1100" u="none" strike="noStrike" cap="none"/>
                    </a:p>
                    <a:p>
                      <a:pPr marL="0" marR="0" lvl="0" indent="0" algn="l" rtl="0">
                        <a:lnSpc>
                          <a:spcPct val="100000"/>
                        </a:lnSpc>
                        <a:spcBef>
                          <a:spcPts val="0"/>
                        </a:spcBef>
                        <a:spcAft>
                          <a:spcPts val="0"/>
                        </a:spcAft>
                        <a:buNone/>
                      </a:pPr>
                      <a:endParaRPr sz="1100" u="none" strike="noStrike" cap="none"/>
                    </a:p>
                    <a:p>
                      <a:pPr marL="0" marR="0" lvl="0" indent="0" algn="l" rtl="0">
                        <a:lnSpc>
                          <a:spcPct val="100000"/>
                        </a:lnSpc>
                        <a:spcBef>
                          <a:spcPts val="0"/>
                        </a:spcBef>
                        <a:spcAft>
                          <a:spcPts val="0"/>
                        </a:spcAft>
                        <a:buNone/>
                      </a:pPr>
                      <a:endParaRPr sz="1100" u="none" strike="noStrike" cap="none"/>
                    </a:p>
                    <a:p>
                      <a:pPr marL="0" marR="0" lvl="0" indent="0" algn="l" rtl="0">
                        <a:lnSpc>
                          <a:spcPct val="100000"/>
                        </a:lnSpc>
                        <a:spcBef>
                          <a:spcPts val="0"/>
                        </a:spcBef>
                        <a:spcAft>
                          <a:spcPts val="0"/>
                        </a:spcAft>
                        <a:buNone/>
                      </a:pPr>
                      <a:endParaRPr sz="1100" u="none" strike="noStrike" cap="none"/>
                    </a:p>
                    <a:p>
                      <a:pPr marL="0" marR="0" lvl="0" indent="0" algn="l" rtl="0">
                        <a:lnSpc>
                          <a:spcPct val="100000"/>
                        </a:lnSpc>
                        <a:spcBef>
                          <a:spcPts val="0"/>
                        </a:spcBef>
                        <a:spcAft>
                          <a:spcPts val="0"/>
                        </a:spcAft>
                        <a:buNone/>
                      </a:pPr>
                      <a:endParaRPr sz="1100" u="none" strike="noStrike" cap="none"/>
                    </a:p>
                    <a:p>
                      <a:pPr marL="0" marR="0" lvl="0" indent="0" algn="l" rtl="0">
                        <a:lnSpc>
                          <a:spcPct val="100000"/>
                        </a:lnSpc>
                        <a:spcBef>
                          <a:spcPts val="0"/>
                        </a:spcBef>
                        <a:spcAft>
                          <a:spcPts val="0"/>
                        </a:spcAft>
                        <a:buNone/>
                      </a:pPr>
                      <a:endParaRPr sz="1100" u="none" strike="noStrike" cap="none"/>
                    </a:p>
                    <a:p>
                      <a:pPr marL="0" marR="0" lvl="0" indent="0" algn="l" rtl="0">
                        <a:lnSpc>
                          <a:spcPct val="100000"/>
                        </a:lnSpc>
                        <a:spcBef>
                          <a:spcPts val="0"/>
                        </a:spcBef>
                        <a:spcAft>
                          <a:spcPts val="0"/>
                        </a:spcAft>
                        <a:buNone/>
                      </a:pPr>
                      <a:endParaRPr sz="1100" u="none" strike="noStrike" cap="none"/>
                    </a:p>
                    <a:p>
                      <a:pPr marL="0" marR="0" lvl="0" indent="0" algn="l" rtl="0">
                        <a:lnSpc>
                          <a:spcPct val="100000"/>
                        </a:lnSpc>
                        <a:spcBef>
                          <a:spcPts val="0"/>
                        </a:spcBef>
                        <a:spcAft>
                          <a:spcPts val="0"/>
                        </a:spcAft>
                        <a:buNone/>
                      </a:pPr>
                      <a:endParaRPr sz="1100" u="none" strike="noStrike" cap="none"/>
                    </a:p>
                    <a:p>
                      <a:pPr marL="0" marR="0" lvl="0" indent="0" algn="l" rtl="0">
                        <a:lnSpc>
                          <a:spcPct val="100000"/>
                        </a:lnSpc>
                        <a:spcBef>
                          <a:spcPts val="0"/>
                        </a:spcBef>
                        <a:spcAft>
                          <a:spcPts val="0"/>
                        </a:spcAft>
                        <a:buNone/>
                      </a:pPr>
                      <a:endParaRPr sz="1100" u="none" strike="noStrike" cap="none"/>
                    </a:p>
                  </a:txBody>
                  <a:tcPr marL="68588" marR="68588" marT="34294" marB="34294">
                    <a:solidFill>
                      <a:srgbClr val="E5B8B7"/>
                    </a:solidFill>
                  </a:tcPr>
                </a:tc>
                <a:tc>
                  <a:txBody>
                    <a:bodyPr/>
                    <a:lstStyle/>
                    <a:p>
                      <a:pPr marL="0" marR="0" lvl="0" indent="0" algn="l" rtl="0">
                        <a:lnSpc>
                          <a:spcPct val="100000"/>
                        </a:lnSpc>
                        <a:spcBef>
                          <a:spcPts val="0"/>
                        </a:spcBef>
                        <a:spcAft>
                          <a:spcPts val="0"/>
                        </a:spcAft>
                        <a:buNone/>
                      </a:pPr>
                      <a:endParaRPr sz="1100" u="none" strike="noStrike" cap="none"/>
                    </a:p>
                  </a:txBody>
                  <a:tcPr marL="68588" marR="68588" marT="34294" marB="34294">
                    <a:solidFill>
                      <a:srgbClr val="B6DDE7"/>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8264619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20"/>
          <p:cNvSpPr txBox="1">
            <a:spLocks noGrp="1"/>
          </p:cNvSpPr>
          <p:nvPr>
            <p:ph type="title"/>
          </p:nvPr>
        </p:nvSpPr>
        <p:spPr>
          <a:xfrm>
            <a:off x="457200" y="1063229"/>
            <a:ext cx="8229600" cy="857250"/>
          </a:xfrm>
          <a:prstGeom prst="rect">
            <a:avLst/>
          </a:prstGeom>
          <a:noFill/>
          <a:ln>
            <a:noFill/>
          </a:ln>
        </p:spPr>
        <p:txBody>
          <a:bodyPr spcFirstLastPara="1" wrap="square" lIns="68569" tIns="34275" rIns="68569" bIns="34275" anchor="ctr" anchorCtr="0">
            <a:normAutofit/>
          </a:bodyPr>
          <a:lstStyle/>
          <a:p>
            <a:r>
              <a:rPr lang="en-GB"/>
              <a:t>Further thinking </a:t>
            </a:r>
            <a:endParaRPr/>
          </a:p>
        </p:txBody>
      </p:sp>
      <p:sp>
        <p:nvSpPr>
          <p:cNvPr id="430" name="Google Shape;430;p20"/>
          <p:cNvSpPr txBox="1">
            <a:spLocks noGrp="1"/>
          </p:cNvSpPr>
          <p:nvPr>
            <p:ph type="body" idx="1"/>
          </p:nvPr>
        </p:nvSpPr>
        <p:spPr>
          <a:xfrm>
            <a:off x="457200" y="2057401"/>
            <a:ext cx="8229600" cy="3394472"/>
          </a:xfrm>
          <a:prstGeom prst="rect">
            <a:avLst/>
          </a:prstGeom>
          <a:noFill/>
          <a:ln>
            <a:noFill/>
          </a:ln>
        </p:spPr>
        <p:txBody>
          <a:bodyPr spcFirstLastPara="1" wrap="square" lIns="68569" tIns="34275" rIns="68569" bIns="34275" anchor="t" anchorCtr="0">
            <a:normAutofit/>
          </a:bodyPr>
          <a:lstStyle/>
          <a:p>
            <a:r>
              <a:rPr lang="en-GB"/>
              <a:t>Compliance vs Ownership?</a:t>
            </a:r>
            <a:endParaRPr/>
          </a:p>
          <a:p>
            <a:r>
              <a:rPr lang="en-GB"/>
              <a:t>Task, Performance, Learning?</a:t>
            </a:r>
            <a:endParaRPr/>
          </a:p>
          <a:p>
            <a:r>
              <a:rPr lang="en-GB"/>
              <a:t>Moving students from novice to mastery – how do you do that?</a:t>
            </a:r>
            <a:endParaRPr/>
          </a:p>
          <a:p>
            <a:r>
              <a:rPr lang="en-GB"/>
              <a:t>How do you measure </a:t>
            </a:r>
            <a:r>
              <a:rPr lang="en-GB" u="sng"/>
              <a:t>your</a:t>
            </a:r>
            <a:r>
              <a:rPr lang="en-GB"/>
              <a:t> impact / efficacy?  ( See Jon </a:t>
            </a:r>
            <a:r>
              <a:rPr lang="en-GB" err="1"/>
              <a:t>Eacott’s</a:t>
            </a:r>
            <a:r>
              <a:rPr lang="en-GB"/>
              <a:t> Break-out seminar on the Quality of Education Reviews )</a:t>
            </a:r>
            <a:endParaRPr/>
          </a:p>
          <a:p>
            <a:r>
              <a:rPr lang="en-GB"/>
              <a:t>Have you forgotten KS3?</a:t>
            </a:r>
            <a:endParaRPr/>
          </a:p>
        </p:txBody>
      </p:sp>
    </p:spTree>
    <p:extLst>
      <p:ext uri="{BB962C8B-B14F-4D97-AF65-F5344CB8AC3E}">
        <p14:creationId xmlns:p14="http://schemas.microsoft.com/office/powerpoint/2010/main" val="27935411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21"/>
          <p:cNvSpPr txBox="1">
            <a:spLocks noGrp="1"/>
          </p:cNvSpPr>
          <p:nvPr>
            <p:ph type="title"/>
          </p:nvPr>
        </p:nvSpPr>
        <p:spPr>
          <a:xfrm>
            <a:off x="457200" y="1063229"/>
            <a:ext cx="8229600" cy="857250"/>
          </a:xfrm>
          <a:prstGeom prst="rect">
            <a:avLst/>
          </a:prstGeom>
          <a:noFill/>
          <a:ln>
            <a:noFill/>
          </a:ln>
        </p:spPr>
        <p:txBody>
          <a:bodyPr spcFirstLastPara="1" wrap="square" lIns="68569" tIns="34275" rIns="68569" bIns="34275" anchor="ctr" anchorCtr="0">
            <a:normAutofit/>
          </a:bodyPr>
          <a:lstStyle/>
          <a:p>
            <a:pPr algn="l"/>
            <a:r>
              <a:rPr lang="en-GB"/>
              <a:t>Productive Strategies / Schemata</a:t>
            </a:r>
            <a:endParaRPr/>
          </a:p>
        </p:txBody>
      </p:sp>
      <p:sp>
        <p:nvSpPr>
          <p:cNvPr id="436" name="Google Shape;436;p21"/>
          <p:cNvSpPr txBox="1">
            <a:spLocks noGrp="1"/>
          </p:cNvSpPr>
          <p:nvPr>
            <p:ph type="body" idx="1"/>
          </p:nvPr>
        </p:nvSpPr>
        <p:spPr>
          <a:xfrm>
            <a:off x="457201" y="1836540"/>
            <a:ext cx="6358304" cy="1719949"/>
          </a:xfrm>
          <a:prstGeom prst="rect">
            <a:avLst/>
          </a:prstGeom>
          <a:noFill/>
          <a:ln>
            <a:noFill/>
          </a:ln>
        </p:spPr>
        <p:txBody>
          <a:bodyPr spcFirstLastPara="1" wrap="square" lIns="68569" tIns="34275" rIns="68569" bIns="34275" anchor="t" anchorCtr="0">
            <a:normAutofit/>
          </a:bodyPr>
          <a:lstStyle/>
          <a:p>
            <a:r>
              <a:rPr lang="en-GB"/>
              <a:t>Vertical Slice for implementation ( Rethinking Education podcast  - Dr James Mannion )</a:t>
            </a:r>
            <a:endParaRPr/>
          </a:p>
          <a:p>
            <a:r>
              <a:rPr lang="en-GB"/>
              <a:t>Creating ripples and allies – you won’t be able to do this by yourself, you’ll sound like a lunatic! </a:t>
            </a:r>
            <a:endParaRPr/>
          </a:p>
        </p:txBody>
      </p:sp>
      <p:pic>
        <p:nvPicPr>
          <p:cNvPr id="437" name="Google Shape;437;p21"/>
          <p:cNvPicPr preferRelativeResize="0"/>
          <p:nvPr/>
        </p:nvPicPr>
        <p:blipFill rotWithShape="1">
          <a:blip r:embed="rId3">
            <a:alphaModFix/>
          </a:blip>
          <a:srcRect/>
          <a:stretch/>
        </p:blipFill>
        <p:spPr>
          <a:xfrm>
            <a:off x="6815504" y="857250"/>
            <a:ext cx="2247900" cy="2266950"/>
          </a:xfrm>
          <a:prstGeom prst="rect">
            <a:avLst/>
          </a:prstGeom>
          <a:noFill/>
          <a:ln>
            <a:noFill/>
          </a:ln>
        </p:spPr>
      </p:pic>
      <p:sp>
        <p:nvSpPr>
          <p:cNvPr id="438" name="Google Shape;438;p21"/>
          <p:cNvSpPr txBox="1"/>
          <p:nvPr/>
        </p:nvSpPr>
        <p:spPr>
          <a:xfrm>
            <a:off x="457200" y="3232793"/>
            <a:ext cx="8370277" cy="2008212"/>
          </a:xfrm>
          <a:prstGeom prst="rect">
            <a:avLst/>
          </a:prstGeom>
          <a:noFill/>
          <a:ln>
            <a:noFill/>
          </a:ln>
        </p:spPr>
        <p:txBody>
          <a:bodyPr spcFirstLastPara="1" wrap="square" lIns="68569" tIns="34275" rIns="68569" bIns="34275" anchor="t" anchorCtr="0">
            <a:spAutoFit/>
          </a:bodyPr>
          <a:lstStyle/>
          <a:p>
            <a:pPr marL="342900" indent="-342900">
              <a:buClr>
                <a:schemeClr val="lt1"/>
              </a:buClr>
              <a:buSzPts val="2800"/>
              <a:buFont typeface="Arial"/>
              <a:buChar char="•"/>
            </a:pPr>
            <a:r>
              <a:rPr lang="en-GB" sz="2100">
                <a:solidFill>
                  <a:schemeClr val="lt1"/>
                </a:solidFill>
                <a:latin typeface="Candara"/>
                <a:ea typeface="Candara"/>
                <a:cs typeface="Candara"/>
                <a:sym typeface="Candara"/>
              </a:rPr>
              <a:t>Student Voice.</a:t>
            </a:r>
            <a:endParaRPr sz="1050"/>
          </a:p>
          <a:p>
            <a:pPr marL="342900" indent="-342900">
              <a:buClr>
                <a:schemeClr val="lt1"/>
              </a:buClr>
              <a:buSzPts val="2800"/>
              <a:buFont typeface="Arial"/>
              <a:buChar char="•"/>
            </a:pPr>
            <a:r>
              <a:rPr lang="en-GB" sz="2100">
                <a:solidFill>
                  <a:schemeClr val="lt1"/>
                </a:solidFill>
                <a:latin typeface="Candara"/>
                <a:ea typeface="Candara"/>
                <a:cs typeface="Candara"/>
                <a:sym typeface="Candara"/>
              </a:rPr>
              <a:t>Differentiation and disappearing scaffolds.</a:t>
            </a:r>
            <a:endParaRPr sz="1050"/>
          </a:p>
          <a:p>
            <a:pPr marL="342900" indent="-342900">
              <a:buClr>
                <a:schemeClr val="lt1"/>
              </a:buClr>
              <a:buSzPts val="2800"/>
              <a:buFont typeface="Arial"/>
              <a:buChar char="•"/>
            </a:pPr>
            <a:r>
              <a:rPr lang="en-GB" sz="2100">
                <a:solidFill>
                  <a:schemeClr val="lt1"/>
                </a:solidFill>
                <a:latin typeface="Candara"/>
                <a:ea typeface="Candara"/>
                <a:cs typeface="Candara"/>
                <a:sym typeface="Candara"/>
              </a:rPr>
              <a:t>Refreshing it constantly – realise it is never finished.</a:t>
            </a:r>
            <a:endParaRPr sz="1050"/>
          </a:p>
          <a:p>
            <a:pPr marL="342900" indent="-342900">
              <a:buClr>
                <a:schemeClr val="lt1"/>
              </a:buClr>
              <a:buSzPts val="2800"/>
              <a:buFont typeface="Arial"/>
              <a:buChar char="•"/>
            </a:pPr>
            <a:r>
              <a:rPr lang="en-GB" sz="2100">
                <a:solidFill>
                  <a:schemeClr val="lt1"/>
                </a:solidFill>
                <a:latin typeface="Candara"/>
                <a:ea typeface="Candara"/>
                <a:cs typeface="Candara"/>
                <a:sym typeface="Candara"/>
              </a:rPr>
              <a:t>Make use of cognitive science: dual coding, interleaving, spaced learning, retrieval practice, modelling, question strands, mix it up, keep it fresh</a:t>
            </a:r>
            <a:endParaRPr sz="1050"/>
          </a:p>
        </p:txBody>
      </p:sp>
    </p:spTree>
    <p:extLst>
      <p:ext uri="{BB962C8B-B14F-4D97-AF65-F5344CB8AC3E}">
        <p14:creationId xmlns:p14="http://schemas.microsoft.com/office/powerpoint/2010/main" val="22762743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22"/>
          <p:cNvSpPr txBox="1">
            <a:spLocks noGrp="1"/>
          </p:cNvSpPr>
          <p:nvPr>
            <p:ph type="body" idx="1"/>
          </p:nvPr>
        </p:nvSpPr>
        <p:spPr>
          <a:xfrm>
            <a:off x="457200" y="1235320"/>
            <a:ext cx="8229600" cy="4216554"/>
          </a:xfrm>
          <a:prstGeom prst="rect">
            <a:avLst/>
          </a:prstGeom>
          <a:noFill/>
          <a:ln>
            <a:noFill/>
          </a:ln>
        </p:spPr>
        <p:txBody>
          <a:bodyPr spcFirstLastPara="1" wrap="square" lIns="68569" tIns="34275" rIns="68569" bIns="34275" anchor="t" anchorCtr="0">
            <a:normAutofit/>
          </a:bodyPr>
          <a:lstStyle/>
          <a:p>
            <a:r>
              <a:rPr lang="en-GB"/>
              <a:t>Retrieve for purpose.</a:t>
            </a:r>
            <a:endParaRPr/>
          </a:p>
          <a:p>
            <a:r>
              <a:rPr lang="en-GB"/>
              <a:t>Coach not critic - getting the students to exercise self-talk that is encouraging and supportive rather than negative and defeatist.</a:t>
            </a:r>
            <a:endParaRPr/>
          </a:p>
          <a:p>
            <a:r>
              <a:rPr lang="en-GB"/>
              <a:t>Mine self-belief:  catch the student doing something well, publicly praise, get them to see where they are efficacious.</a:t>
            </a:r>
            <a:endParaRPr/>
          </a:p>
          <a:p>
            <a:r>
              <a:rPr lang="en-GB"/>
              <a:t>Use and talk about SCHEMA.  Make this part of your school shared language.  Get the students to realise when they are subjected to it and how THEY can adapt and create.</a:t>
            </a:r>
            <a:endParaRPr/>
          </a:p>
          <a:p>
            <a:r>
              <a:rPr lang="en-GB"/>
              <a:t>Move from “today’s learning objective is…” to a student creating their own goal within that objective.  For some, it will be to get through the lesson – they will – they’ve hit their goal!  Develop.</a:t>
            </a:r>
            <a:endParaRPr/>
          </a:p>
        </p:txBody>
      </p:sp>
    </p:spTree>
    <p:extLst>
      <p:ext uri="{BB962C8B-B14F-4D97-AF65-F5344CB8AC3E}">
        <p14:creationId xmlns:p14="http://schemas.microsoft.com/office/powerpoint/2010/main" val="42918741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23"/>
          <p:cNvSpPr txBox="1">
            <a:spLocks noGrp="1"/>
          </p:cNvSpPr>
          <p:nvPr>
            <p:ph type="title"/>
          </p:nvPr>
        </p:nvSpPr>
        <p:spPr>
          <a:xfrm>
            <a:off x="457200" y="1063229"/>
            <a:ext cx="8229600" cy="857250"/>
          </a:xfrm>
          <a:prstGeom prst="rect">
            <a:avLst/>
          </a:prstGeom>
          <a:noFill/>
          <a:ln>
            <a:noFill/>
          </a:ln>
        </p:spPr>
        <p:txBody>
          <a:bodyPr spcFirstLastPara="1" wrap="square" lIns="68569" tIns="34275" rIns="68569" bIns="34275" anchor="ctr" anchorCtr="0">
            <a:normAutofit/>
          </a:bodyPr>
          <a:lstStyle/>
          <a:p>
            <a:r>
              <a:rPr lang="en-GB"/>
              <a:t>Yeah… but…</a:t>
            </a:r>
            <a:endParaRPr/>
          </a:p>
        </p:txBody>
      </p:sp>
      <p:sp>
        <p:nvSpPr>
          <p:cNvPr id="449" name="Google Shape;449;p23"/>
          <p:cNvSpPr txBox="1">
            <a:spLocks noGrp="1"/>
          </p:cNvSpPr>
          <p:nvPr>
            <p:ph type="body" idx="1"/>
          </p:nvPr>
        </p:nvSpPr>
        <p:spPr>
          <a:xfrm>
            <a:off x="457200" y="2057401"/>
            <a:ext cx="8229600" cy="3394472"/>
          </a:xfrm>
          <a:prstGeom prst="rect">
            <a:avLst/>
          </a:prstGeom>
          <a:noFill/>
          <a:ln>
            <a:noFill/>
          </a:ln>
        </p:spPr>
        <p:txBody>
          <a:bodyPr spcFirstLastPara="1" wrap="square" lIns="68569" tIns="34275" rIns="68569" bIns="34275" anchor="t" anchorCtr="0">
            <a:normAutofit/>
          </a:bodyPr>
          <a:lstStyle/>
          <a:p>
            <a:r>
              <a:rPr lang="en-GB"/>
              <a:t>I don’t have any teachers in …How can I possible achieve this.</a:t>
            </a:r>
            <a:endParaRPr/>
          </a:p>
          <a:p>
            <a:r>
              <a:rPr lang="en-GB"/>
              <a:t>Challenging</a:t>
            </a:r>
            <a:endParaRPr/>
          </a:p>
          <a:p>
            <a:r>
              <a:rPr lang="en-GB"/>
              <a:t>You have subject leaders – trust them to lead.  Even if they decide to go “corporate” THEY have made that decision.  You have given them to chance to engage self-efficacy for their departments.  They now have the agency of choice… the ripples will spread.</a:t>
            </a:r>
            <a:endParaRPr/>
          </a:p>
        </p:txBody>
      </p:sp>
    </p:spTree>
    <p:extLst>
      <p:ext uri="{BB962C8B-B14F-4D97-AF65-F5344CB8AC3E}">
        <p14:creationId xmlns:p14="http://schemas.microsoft.com/office/powerpoint/2010/main" val="14096123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24"/>
          <p:cNvSpPr txBox="1">
            <a:spLocks noGrp="1"/>
          </p:cNvSpPr>
          <p:nvPr>
            <p:ph type="title"/>
          </p:nvPr>
        </p:nvSpPr>
        <p:spPr>
          <a:xfrm>
            <a:off x="457200" y="1063229"/>
            <a:ext cx="8229600" cy="857250"/>
          </a:xfrm>
          <a:prstGeom prst="rect">
            <a:avLst/>
          </a:prstGeom>
          <a:noFill/>
          <a:ln>
            <a:noFill/>
          </a:ln>
        </p:spPr>
        <p:txBody>
          <a:bodyPr spcFirstLastPara="1" wrap="square" lIns="68569" tIns="34275" rIns="68569" bIns="34275" anchor="ctr" anchorCtr="0">
            <a:normAutofit/>
          </a:bodyPr>
          <a:lstStyle/>
          <a:p>
            <a:r>
              <a:rPr lang="en-GB"/>
              <a:t>Final thoughts</a:t>
            </a:r>
            <a:endParaRPr/>
          </a:p>
        </p:txBody>
      </p:sp>
      <p:sp>
        <p:nvSpPr>
          <p:cNvPr id="455" name="Google Shape;455;p24"/>
          <p:cNvSpPr txBox="1">
            <a:spLocks noGrp="1"/>
          </p:cNvSpPr>
          <p:nvPr>
            <p:ph type="body" idx="1"/>
          </p:nvPr>
        </p:nvSpPr>
        <p:spPr>
          <a:xfrm>
            <a:off x="457201" y="2057401"/>
            <a:ext cx="3815861" cy="3394472"/>
          </a:xfrm>
          <a:prstGeom prst="rect">
            <a:avLst/>
          </a:prstGeom>
          <a:noFill/>
          <a:ln>
            <a:noFill/>
          </a:ln>
        </p:spPr>
        <p:txBody>
          <a:bodyPr spcFirstLastPara="1" wrap="square" lIns="68569" tIns="34275" rIns="68569" bIns="34275" anchor="t" anchorCtr="0">
            <a:normAutofit/>
          </a:bodyPr>
          <a:lstStyle/>
          <a:p>
            <a:r>
              <a:rPr lang="en-GB"/>
              <a:t>Time to implement.  This is not an overnight fix.</a:t>
            </a:r>
            <a:endParaRPr/>
          </a:p>
          <a:p>
            <a:r>
              <a:rPr lang="en-GB"/>
              <a:t>No goody bag or free pens.</a:t>
            </a:r>
            <a:endParaRPr/>
          </a:p>
          <a:p>
            <a:r>
              <a:rPr lang="en-GB"/>
              <a:t>A divided room.</a:t>
            </a:r>
            <a:endParaRPr/>
          </a:p>
          <a:p>
            <a:r>
              <a:rPr lang="en-GB"/>
              <a:t>Time to think and then stratagise and then lead.</a:t>
            </a:r>
            <a:endParaRPr/>
          </a:p>
        </p:txBody>
      </p:sp>
      <p:pic>
        <p:nvPicPr>
          <p:cNvPr id="456" name="Google Shape;456;p24"/>
          <p:cNvPicPr preferRelativeResize="0"/>
          <p:nvPr/>
        </p:nvPicPr>
        <p:blipFill rotWithShape="1">
          <a:blip r:embed="rId3">
            <a:alphaModFix/>
          </a:blip>
          <a:srcRect/>
          <a:stretch/>
        </p:blipFill>
        <p:spPr>
          <a:xfrm>
            <a:off x="4427952" y="2172891"/>
            <a:ext cx="4716048" cy="3827859"/>
          </a:xfrm>
          <a:prstGeom prst="rect">
            <a:avLst/>
          </a:prstGeom>
          <a:noFill/>
          <a:ln>
            <a:noFill/>
          </a:ln>
        </p:spPr>
      </p:pic>
      <p:sp>
        <p:nvSpPr>
          <p:cNvPr id="457" name="Google Shape;457;p24"/>
          <p:cNvSpPr txBox="1"/>
          <p:nvPr/>
        </p:nvSpPr>
        <p:spPr>
          <a:xfrm>
            <a:off x="8046263" y="1863038"/>
            <a:ext cx="1005750" cy="309825"/>
          </a:xfrm>
          <a:prstGeom prst="rect">
            <a:avLst/>
          </a:prstGeom>
          <a:noFill/>
          <a:ln>
            <a:noFill/>
          </a:ln>
        </p:spPr>
        <p:txBody>
          <a:bodyPr spcFirstLastPara="1" wrap="square" lIns="68569" tIns="68569" rIns="68569" bIns="68569" anchor="t" anchorCtr="0">
            <a:noAutofit/>
          </a:bodyPr>
          <a:lstStyle/>
          <a:p>
            <a:r>
              <a:rPr lang="en-GB" sz="1050">
                <a:solidFill>
                  <a:schemeClr val="lt1"/>
                </a:solidFill>
              </a:rPr>
              <a:t>Source EEF</a:t>
            </a:r>
            <a:endParaRPr sz="1050">
              <a:solidFill>
                <a:schemeClr val="lt1"/>
              </a:solidFill>
            </a:endParaRPr>
          </a:p>
        </p:txBody>
      </p:sp>
    </p:spTree>
    <p:extLst>
      <p:ext uri="{BB962C8B-B14F-4D97-AF65-F5344CB8AC3E}">
        <p14:creationId xmlns:p14="http://schemas.microsoft.com/office/powerpoint/2010/main" val="9502005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g282feb5aff6_0_0"/>
          <p:cNvSpPr txBox="1">
            <a:spLocks noGrp="1"/>
          </p:cNvSpPr>
          <p:nvPr>
            <p:ph type="title"/>
          </p:nvPr>
        </p:nvSpPr>
        <p:spPr>
          <a:xfrm>
            <a:off x="457200" y="1063229"/>
            <a:ext cx="8229600" cy="857250"/>
          </a:xfrm>
          <a:prstGeom prst="rect">
            <a:avLst/>
          </a:prstGeom>
        </p:spPr>
        <p:txBody>
          <a:bodyPr spcFirstLastPara="1" wrap="square" lIns="68569" tIns="34275" rIns="68569" bIns="34275" anchor="ctr" anchorCtr="0">
            <a:normAutofit fontScale="90000"/>
          </a:bodyPr>
          <a:lstStyle/>
          <a:p>
            <a:r>
              <a:rPr lang="en-GB"/>
              <a:t>Extra Material -  </a:t>
            </a:r>
            <a:r>
              <a:rPr lang="en-GB" sz="1300"/>
              <a:t>Not for Conference but for Moodle</a:t>
            </a:r>
            <a:endParaRPr sz="1300"/>
          </a:p>
          <a:p>
            <a:r>
              <a:rPr lang="en-GB"/>
              <a:t>Cognitive Science techniques done poorly and well</a:t>
            </a:r>
            <a:endParaRPr/>
          </a:p>
        </p:txBody>
      </p:sp>
      <p:sp>
        <p:nvSpPr>
          <p:cNvPr id="463" name="Google Shape;463;g282feb5aff6_0_0"/>
          <p:cNvSpPr txBox="1">
            <a:spLocks noGrp="1"/>
          </p:cNvSpPr>
          <p:nvPr>
            <p:ph type="body" idx="1"/>
          </p:nvPr>
        </p:nvSpPr>
        <p:spPr>
          <a:xfrm>
            <a:off x="457200" y="2795625"/>
            <a:ext cx="8229600" cy="2656350"/>
          </a:xfrm>
          <a:prstGeom prst="rect">
            <a:avLst/>
          </a:prstGeom>
        </p:spPr>
        <p:txBody>
          <a:bodyPr spcFirstLastPara="1" wrap="square" lIns="68569" tIns="34275" rIns="68569" bIns="34275" anchor="t" anchorCtr="0">
            <a:normAutofit/>
          </a:bodyPr>
          <a:lstStyle/>
          <a:p>
            <a:pPr marL="0" indent="0">
              <a:buNone/>
            </a:pPr>
            <a:r>
              <a:rPr lang="en-GB"/>
              <a:t>The follow slides reference lessons I ran as a training exercise at Amery Hill.</a:t>
            </a:r>
            <a:endParaRPr/>
          </a:p>
          <a:p>
            <a:pPr marL="0" indent="0">
              <a:buNone/>
            </a:pPr>
            <a:r>
              <a:rPr lang="en-GB"/>
              <a:t>This ran during February Inset and we debated the lessons and a video of me teaching both lessons ( exerts only ) and students then discussing how they felt they learned in each of these lessons.</a:t>
            </a:r>
            <a:endParaRPr/>
          </a:p>
          <a:p>
            <a:pPr marL="0" indent="0">
              <a:buNone/>
            </a:pPr>
            <a:endParaRPr/>
          </a:p>
          <a:p>
            <a:pPr marL="0" indent="0">
              <a:buNone/>
            </a:pPr>
            <a:endParaRPr/>
          </a:p>
        </p:txBody>
      </p:sp>
    </p:spTree>
    <p:extLst>
      <p:ext uri="{BB962C8B-B14F-4D97-AF65-F5344CB8AC3E}">
        <p14:creationId xmlns:p14="http://schemas.microsoft.com/office/powerpoint/2010/main" val="37188876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g283e4625818_2_75"/>
          <p:cNvSpPr txBox="1">
            <a:spLocks noGrp="1"/>
          </p:cNvSpPr>
          <p:nvPr>
            <p:ph type="title"/>
          </p:nvPr>
        </p:nvSpPr>
        <p:spPr>
          <a:xfrm>
            <a:off x="628650" y="1409936"/>
            <a:ext cx="7886700" cy="994172"/>
          </a:xfrm>
          <a:prstGeom prst="rect">
            <a:avLst/>
          </a:prstGeom>
          <a:noFill/>
          <a:ln>
            <a:noFill/>
          </a:ln>
        </p:spPr>
        <p:txBody>
          <a:bodyPr spcFirstLastPara="1" wrap="square" lIns="68569" tIns="34275" rIns="68569" bIns="34275" anchor="ctr" anchorCtr="0">
            <a:normAutofit fontScale="90000"/>
          </a:bodyPr>
          <a:lstStyle/>
          <a:p>
            <a:pPr>
              <a:buSzPts val="4400"/>
            </a:pPr>
            <a:r>
              <a:rPr lang="en-GB"/>
              <a:t>A Non-model: </a:t>
            </a:r>
            <a:br>
              <a:rPr lang="en-GB"/>
            </a:br>
            <a:r>
              <a:rPr lang="en-GB" sz="2325">
                <a:solidFill>
                  <a:srgbClr val="00B050"/>
                </a:solidFill>
              </a:rPr>
              <a:t>How does this lesson prevent self-efficacy, self-regulation and just learning in general?</a:t>
            </a:r>
            <a:br>
              <a:rPr lang="en-GB" sz="2325">
                <a:solidFill>
                  <a:srgbClr val="00B050"/>
                </a:solidFill>
              </a:rPr>
            </a:br>
            <a:endParaRPr/>
          </a:p>
        </p:txBody>
      </p:sp>
      <p:sp>
        <p:nvSpPr>
          <p:cNvPr id="469" name="Google Shape;469;g283e4625818_2_75"/>
          <p:cNvSpPr txBox="1">
            <a:spLocks noGrp="1"/>
          </p:cNvSpPr>
          <p:nvPr>
            <p:ph type="body" idx="1"/>
          </p:nvPr>
        </p:nvSpPr>
        <p:spPr>
          <a:xfrm>
            <a:off x="628650" y="2625891"/>
            <a:ext cx="7886700" cy="3263504"/>
          </a:xfrm>
          <a:prstGeom prst="rect">
            <a:avLst/>
          </a:prstGeom>
          <a:noFill/>
          <a:ln>
            <a:noFill/>
          </a:ln>
        </p:spPr>
        <p:txBody>
          <a:bodyPr spcFirstLastPara="1" wrap="square" lIns="68569" tIns="34275" rIns="68569" bIns="34275" anchor="t" anchorCtr="0">
            <a:normAutofit fontScale="85000" lnSpcReduction="20000"/>
          </a:bodyPr>
          <a:lstStyle/>
          <a:p>
            <a:pPr marL="171450" indent="-171450">
              <a:spcBef>
                <a:spcPts val="0"/>
              </a:spcBef>
              <a:buSzPts val="2800"/>
            </a:pPr>
            <a:r>
              <a:rPr lang="en-GB"/>
              <a:t>The following slides are of a lesson about Jekyll and Hyde into which I have inserted Macbeth retrieval practice.</a:t>
            </a:r>
            <a:endParaRPr/>
          </a:p>
          <a:p>
            <a:pPr marL="171450" indent="-171450">
              <a:buSzPts val="2800"/>
            </a:pPr>
            <a:r>
              <a:rPr lang="en-GB"/>
              <a:t>I have made use of cognitive science in my slides. I’ve done this purposefully poorly.</a:t>
            </a:r>
            <a:endParaRPr/>
          </a:p>
          <a:p>
            <a:pPr marL="171450" indent="-171450">
              <a:buSzPts val="2800"/>
            </a:pPr>
            <a:r>
              <a:rPr lang="en-GB"/>
              <a:t>The retrieval elements occur in slides 3 – 8.</a:t>
            </a:r>
            <a:endParaRPr/>
          </a:p>
          <a:p>
            <a:pPr marL="171450" indent="-171450">
              <a:buSzPts val="2800"/>
            </a:pPr>
            <a:r>
              <a:rPr lang="en-GB"/>
              <a:t>As soon as the students filled in the gaps in slide 8, that was the end of the retrieval work on Macbeth and I returned to Jekyll and Hyde.</a:t>
            </a:r>
            <a:endParaRPr/>
          </a:p>
          <a:p>
            <a:pPr marL="171450" indent="-171450">
              <a:buSzPts val="2800"/>
            </a:pPr>
            <a:r>
              <a:rPr lang="en-GB"/>
              <a:t>Slides 9 – 13 also attempt to make use of cognitive science but again these are non-models.</a:t>
            </a:r>
            <a:endParaRPr/>
          </a:p>
        </p:txBody>
      </p:sp>
    </p:spTree>
    <p:extLst>
      <p:ext uri="{BB962C8B-B14F-4D97-AF65-F5344CB8AC3E}">
        <p14:creationId xmlns:p14="http://schemas.microsoft.com/office/powerpoint/2010/main" val="3428652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43CA08-088E-56A4-A73F-9BF4BCB5787F}"/>
              </a:ext>
            </a:extLst>
          </p:cNvPr>
          <p:cNvSpPr>
            <a:spLocks noGrp="1"/>
          </p:cNvSpPr>
          <p:nvPr>
            <p:ph idx="1"/>
          </p:nvPr>
        </p:nvSpPr>
        <p:spPr>
          <a:xfrm>
            <a:off x="457200" y="1426029"/>
            <a:ext cx="8229600" cy="4523253"/>
          </a:xfrm>
        </p:spPr>
        <p:txBody>
          <a:bodyPr>
            <a:normAutofit/>
          </a:bodyPr>
          <a:lstStyle/>
          <a:p>
            <a:pPr marL="0" indent="0">
              <a:buNone/>
            </a:pPr>
            <a:endParaRPr lang="en-GB" sz="2800" b="1" i="1" dirty="0"/>
          </a:p>
          <a:p>
            <a:pPr marL="0" indent="0">
              <a:buNone/>
            </a:pPr>
            <a:endParaRPr lang="en-GB" sz="2800" b="1" i="1" dirty="0"/>
          </a:p>
          <a:p>
            <a:pPr marL="0" indent="0" algn="ctr">
              <a:buNone/>
            </a:pPr>
            <a:r>
              <a:rPr lang="en-GB" sz="2800" b="1" i="1" dirty="0"/>
              <a:t>‘Every teacher, regardless of their role needs to be invested in conversations and thinking about the curriculum’</a:t>
            </a:r>
          </a:p>
          <a:p>
            <a:pPr marL="0" indent="0" algn="r">
              <a:buNone/>
            </a:pPr>
            <a:endParaRPr lang="en-GB" sz="2400" dirty="0"/>
          </a:p>
          <a:p>
            <a:pPr marL="0" indent="0" algn="r">
              <a:buNone/>
            </a:pPr>
            <a:r>
              <a:rPr lang="en-GB" sz="2400" dirty="0">
                <a:solidFill>
                  <a:srgbClr val="0070C0"/>
                </a:solidFill>
              </a:rPr>
              <a:t>Emma Turner 2022</a:t>
            </a:r>
          </a:p>
          <a:p>
            <a:pPr marL="0" indent="0" algn="r">
              <a:buNone/>
            </a:pPr>
            <a:endParaRPr lang="en-GB" sz="2400" dirty="0"/>
          </a:p>
        </p:txBody>
      </p:sp>
    </p:spTree>
    <p:extLst>
      <p:ext uri="{BB962C8B-B14F-4D97-AF65-F5344CB8AC3E}">
        <p14:creationId xmlns:p14="http://schemas.microsoft.com/office/powerpoint/2010/main" val="41676564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g283e4625818_2_81"/>
          <p:cNvSpPr txBox="1">
            <a:spLocks noGrp="1"/>
          </p:cNvSpPr>
          <p:nvPr>
            <p:ph type="ctrTitle"/>
          </p:nvPr>
        </p:nvSpPr>
        <p:spPr>
          <a:xfrm>
            <a:off x="1143000" y="1699022"/>
            <a:ext cx="6858000" cy="1790700"/>
          </a:xfrm>
          <a:prstGeom prst="rect">
            <a:avLst/>
          </a:prstGeom>
          <a:noFill/>
          <a:ln>
            <a:noFill/>
          </a:ln>
        </p:spPr>
        <p:txBody>
          <a:bodyPr spcFirstLastPara="1" wrap="square" lIns="68569" tIns="34275" rIns="68569" bIns="34275" anchor="b" anchorCtr="0">
            <a:normAutofit/>
          </a:bodyPr>
          <a:lstStyle/>
          <a:p>
            <a:r>
              <a:rPr lang="en-GB"/>
              <a:t>Jekyll and Hyde</a:t>
            </a:r>
            <a:endParaRPr/>
          </a:p>
        </p:txBody>
      </p:sp>
      <p:sp>
        <p:nvSpPr>
          <p:cNvPr id="475" name="Google Shape;475;g283e4625818_2_81"/>
          <p:cNvSpPr txBox="1">
            <a:spLocks noGrp="1"/>
          </p:cNvSpPr>
          <p:nvPr>
            <p:ph type="subTitle" idx="1"/>
          </p:nvPr>
        </p:nvSpPr>
        <p:spPr>
          <a:xfrm>
            <a:off x="1143000" y="3558778"/>
            <a:ext cx="6858000" cy="1241822"/>
          </a:xfrm>
          <a:prstGeom prst="rect">
            <a:avLst/>
          </a:prstGeom>
          <a:noFill/>
          <a:ln>
            <a:noFill/>
          </a:ln>
        </p:spPr>
        <p:txBody>
          <a:bodyPr spcFirstLastPara="1" wrap="square" lIns="68569" tIns="34275" rIns="68569" bIns="34275" anchor="t" anchorCtr="0">
            <a:normAutofit/>
          </a:bodyPr>
          <a:lstStyle/>
          <a:p>
            <a:pPr marL="0" indent="0">
              <a:spcBef>
                <a:spcPts val="0"/>
              </a:spcBef>
            </a:pPr>
            <a:r>
              <a:rPr lang="en-GB"/>
              <a:t>Thinking about the whole text</a:t>
            </a:r>
            <a:endParaRPr/>
          </a:p>
        </p:txBody>
      </p:sp>
    </p:spTree>
    <p:extLst>
      <p:ext uri="{BB962C8B-B14F-4D97-AF65-F5344CB8AC3E}">
        <p14:creationId xmlns:p14="http://schemas.microsoft.com/office/powerpoint/2010/main" val="32994193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g283e4625818_2_86"/>
          <p:cNvSpPr txBox="1">
            <a:spLocks noGrp="1"/>
          </p:cNvSpPr>
          <p:nvPr>
            <p:ph type="title"/>
          </p:nvPr>
        </p:nvSpPr>
        <p:spPr>
          <a:xfrm>
            <a:off x="628650" y="1825576"/>
            <a:ext cx="7886700" cy="994172"/>
          </a:xfrm>
          <a:prstGeom prst="rect">
            <a:avLst/>
          </a:prstGeom>
          <a:noFill/>
          <a:ln>
            <a:noFill/>
          </a:ln>
        </p:spPr>
        <p:txBody>
          <a:bodyPr spcFirstLastPara="1" wrap="square" lIns="68569" tIns="34275" rIns="68569" bIns="34275" anchor="ctr" anchorCtr="0">
            <a:normAutofit/>
          </a:bodyPr>
          <a:lstStyle/>
          <a:p>
            <a:pPr algn="ctr">
              <a:buSzPts val="4400"/>
            </a:pPr>
            <a:r>
              <a:rPr lang="en-GB"/>
              <a:t>Macbeth fun quiz</a:t>
            </a:r>
            <a:endParaRPr/>
          </a:p>
        </p:txBody>
      </p:sp>
      <p:pic>
        <p:nvPicPr>
          <p:cNvPr id="481" name="Google Shape;481;g283e4625818_2_86"/>
          <p:cNvPicPr preferRelativeResize="0"/>
          <p:nvPr/>
        </p:nvPicPr>
        <p:blipFill rotWithShape="1">
          <a:blip r:embed="rId3">
            <a:alphaModFix/>
          </a:blip>
          <a:srcRect/>
          <a:stretch/>
        </p:blipFill>
        <p:spPr>
          <a:xfrm>
            <a:off x="1024066" y="2819747"/>
            <a:ext cx="7095869" cy="2838348"/>
          </a:xfrm>
          <a:prstGeom prst="rect">
            <a:avLst/>
          </a:prstGeom>
          <a:noFill/>
          <a:ln>
            <a:noFill/>
          </a:ln>
        </p:spPr>
      </p:pic>
    </p:spTree>
    <p:extLst>
      <p:ext uri="{BB962C8B-B14F-4D97-AF65-F5344CB8AC3E}">
        <p14:creationId xmlns:p14="http://schemas.microsoft.com/office/powerpoint/2010/main" val="1268243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g283e4625818_2_91"/>
          <p:cNvSpPr txBox="1">
            <a:spLocks noGrp="1"/>
          </p:cNvSpPr>
          <p:nvPr>
            <p:ph type="title"/>
          </p:nvPr>
        </p:nvSpPr>
        <p:spPr>
          <a:xfrm>
            <a:off x="628650" y="1131094"/>
            <a:ext cx="8078406" cy="994172"/>
          </a:xfrm>
          <a:prstGeom prst="rect">
            <a:avLst/>
          </a:prstGeom>
          <a:noFill/>
          <a:ln>
            <a:noFill/>
          </a:ln>
        </p:spPr>
        <p:txBody>
          <a:bodyPr spcFirstLastPara="1" wrap="square" lIns="68569" tIns="34275" rIns="68569" bIns="34275" anchor="ctr" anchorCtr="0">
            <a:normAutofit fontScale="90000"/>
          </a:bodyPr>
          <a:lstStyle/>
          <a:p>
            <a:pPr>
              <a:buSzPts val="4400"/>
            </a:pPr>
            <a:r>
              <a:rPr lang="en-GB"/>
              <a:t>Fun Quiz:  Let’s see who gets the most points !</a:t>
            </a:r>
            <a:endParaRPr/>
          </a:p>
        </p:txBody>
      </p:sp>
      <p:sp>
        <p:nvSpPr>
          <p:cNvPr id="488" name="Google Shape;488;g283e4625818_2_91"/>
          <p:cNvSpPr txBox="1">
            <a:spLocks noGrp="1"/>
          </p:cNvSpPr>
          <p:nvPr>
            <p:ph type="body" idx="1"/>
          </p:nvPr>
        </p:nvSpPr>
        <p:spPr>
          <a:xfrm>
            <a:off x="628651" y="2226469"/>
            <a:ext cx="4220441" cy="3263504"/>
          </a:xfrm>
          <a:prstGeom prst="rect">
            <a:avLst/>
          </a:prstGeom>
          <a:noFill/>
          <a:ln>
            <a:noFill/>
          </a:ln>
        </p:spPr>
        <p:txBody>
          <a:bodyPr spcFirstLastPara="1" wrap="square" lIns="68569" tIns="34275" rIns="68569" bIns="34275" anchor="t" anchorCtr="0">
            <a:normAutofit/>
          </a:bodyPr>
          <a:lstStyle/>
          <a:p>
            <a:pPr marL="0" indent="0">
              <a:spcBef>
                <a:spcPts val="0"/>
              </a:spcBef>
              <a:buSzPts val="2800"/>
              <a:buNone/>
            </a:pPr>
            <a:endParaRPr/>
          </a:p>
          <a:p>
            <a:pPr marL="0" indent="0">
              <a:buSzPts val="2800"/>
              <a:buNone/>
            </a:pPr>
            <a:r>
              <a:rPr lang="en-GB"/>
              <a:t>Fill in the missing word:</a:t>
            </a:r>
            <a:endParaRPr/>
          </a:p>
          <a:p>
            <a:pPr marL="0" indent="0">
              <a:buSzPts val="2800"/>
              <a:buNone/>
            </a:pPr>
            <a:endParaRPr/>
          </a:p>
          <a:p>
            <a:pPr marL="0" indent="0">
              <a:buSzPts val="2800"/>
              <a:buNone/>
            </a:pPr>
            <a:r>
              <a:rPr lang="en-GB"/>
              <a:t>Full of _______________ is my mind</a:t>
            </a:r>
            <a:endParaRPr/>
          </a:p>
          <a:p>
            <a:pPr marL="0" indent="0">
              <a:buSzPts val="2800"/>
              <a:buNone/>
            </a:pPr>
            <a:endParaRPr/>
          </a:p>
        </p:txBody>
      </p:sp>
      <p:pic>
        <p:nvPicPr>
          <p:cNvPr id="489" name="Google Shape;489;g283e4625818_2_91"/>
          <p:cNvPicPr preferRelativeResize="0"/>
          <p:nvPr/>
        </p:nvPicPr>
        <p:blipFill rotWithShape="1">
          <a:blip r:embed="rId3">
            <a:alphaModFix/>
          </a:blip>
          <a:srcRect/>
          <a:stretch/>
        </p:blipFill>
        <p:spPr>
          <a:xfrm>
            <a:off x="3694415" y="1053704"/>
            <a:ext cx="5286375" cy="2143125"/>
          </a:xfrm>
          <a:prstGeom prst="rect">
            <a:avLst/>
          </a:prstGeom>
          <a:noFill/>
          <a:ln>
            <a:noFill/>
          </a:ln>
        </p:spPr>
      </p:pic>
      <p:pic>
        <p:nvPicPr>
          <p:cNvPr id="490" name="Google Shape;490;g283e4625818_2_91"/>
          <p:cNvPicPr preferRelativeResize="0"/>
          <p:nvPr/>
        </p:nvPicPr>
        <p:blipFill rotWithShape="1">
          <a:blip r:embed="rId4">
            <a:alphaModFix/>
          </a:blip>
          <a:srcRect/>
          <a:stretch/>
        </p:blipFill>
        <p:spPr>
          <a:xfrm>
            <a:off x="2288605" y="1131094"/>
            <a:ext cx="3214688" cy="3779044"/>
          </a:xfrm>
          <a:prstGeom prst="rect">
            <a:avLst/>
          </a:prstGeom>
          <a:noFill/>
          <a:ln>
            <a:noFill/>
          </a:ln>
        </p:spPr>
      </p:pic>
      <p:pic>
        <p:nvPicPr>
          <p:cNvPr id="491" name="Google Shape;491;g283e4625818_2_91"/>
          <p:cNvPicPr preferRelativeResize="0"/>
          <p:nvPr/>
        </p:nvPicPr>
        <p:blipFill rotWithShape="1">
          <a:blip r:embed="rId5">
            <a:alphaModFix/>
          </a:blip>
          <a:srcRect/>
          <a:stretch/>
        </p:blipFill>
        <p:spPr>
          <a:xfrm>
            <a:off x="837944" y="1247728"/>
            <a:ext cx="7790259" cy="4362545"/>
          </a:xfrm>
          <a:prstGeom prst="rect">
            <a:avLst/>
          </a:prstGeom>
          <a:noFill/>
          <a:ln>
            <a:noFill/>
          </a:ln>
        </p:spPr>
      </p:pic>
    </p:spTree>
    <p:extLst>
      <p:ext uri="{BB962C8B-B14F-4D97-AF65-F5344CB8AC3E}">
        <p14:creationId xmlns:p14="http://schemas.microsoft.com/office/powerpoint/2010/main" val="147933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89"/>
                                        </p:tgtEl>
                                        <p:attrNameLst>
                                          <p:attrName>style.visibility</p:attrName>
                                        </p:attrNameLst>
                                      </p:cBhvr>
                                      <p:to>
                                        <p:strVal val="visible"/>
                                      </p:to>
                                    </p:set>
                                    <p:animEffect transition="in" filter="fade">
                                      <p:cBhvr>
                                        <p:cTn id="11" dur="2000"/>
                                        <p:tgtEl>
                                          <p:spTgt spid="48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1"/>
                                          </p:stCondLst>
                                        </p:cTn>
                                        <p:tgtEl>
                                          <p:spTgt spid="48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9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490"/>
                                        </p:tgtEl>
                                        <p:attrNameLst>
                                          <p:attrName>style.visibility</p:attrName>
                                        </p:attrNameLst>
                                      </p:cBhvr>
                                      <p:to>
                                        <p:strVal val="visible"/>
                                      </p:to>
                                    </p:set>
                                    <p:anim calcmode="lin" valueType="num">
                                      <p:cBhvr additive="base">
                                        <p:cTn id="24" dur="500"/>
                                        <p:tgtEl>
                                          <p:spTgt spid="490"/>
                                        </p:tgtEl>
                                        <p:attrNameLst>
                                          <p:attrName>ppt_w</p:attrName>
                                        </p:attrNameLst>
                                      </p:cBhvr>
                                      <p:tavLst>
                                        <p:tav tm="0">
                                          <p:val>
                                            <p:strVal val="0"/>
                                          </p:val>
                                        </p:tav>
                                        <p:tav tm="100000">
                                          <p:val>
                                            <p:strVal val="#ppt_w"/>
                                          </p:val>
                                        </p:tav>
                                      </p:tavLst>
                                    </p:anim>
                                    <p:anim calcmode="lin" valueType="num">
                                      <p:cBhvr additive="base">
                                        <p:cTn id="25" dur="500"/>
                                        <p:tgtEl>
                                          <p:spTgt spid="490"/>
                                        </p:tgtEl>
                                        <p:attrNameLst>
                                          <p:attrName>ppt_h</p:attrName>
                                        </p:attrNameLst>
                                      </p:cBhvr>
                                      <p:tavLst>
                                        <p:tav tm="0">
                                          <p:val>
                                            <p:str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90"/>
                                        </p:tgtEl>
                                        <p:attrNameLst>
                                          <p:attrName>style.visibility</p:attrName>
                                        </p:attrNameLst>
                                      </p:cBhvr>
                                      <p:to>
                                        <p:strVal val="visible"/>
                                      </p:to>
                                    </p:set>
                                    <p:animEffect transition="in" filter="fade">
                                      <p:cBhvr>
                                        <p:cTn id="30" dur="2000"/>
                                        <p:tgtEl>
                                          <p:spTgt spid="49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490"/>
                                        </p:tgtEl>
                                      </p:cBhvr>
                                    </p:animEffect>
                                    <p:set>
                                      <p:cBhvr>
                                        <p:cTn id="35" dur="1" fill="hold">
                                          <p:stCondLst>
                                            <p:cond delay="500"/>
                                          </p:stCondLst>
                                        </p:cTn>
                                        <p:tgtEl>
                                          <p:spTgt spid="490"/>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49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91"/>
                                        </p:tgtEl>
                                        <p:attrNameLst>
                                          <p:attrName>style.visibility</p:attrName>
                                        </p:attrNameLst>
                                      </p:cBhvr>
                                      <p:to>
                                        <p:strVal val="visible"/>
                                      </p:to>
                                    </p:set>
                                    <p:anim calcmode="lin" valueType="num">
                                      <p:cBhvr additive="base">
                                        <p:cTn id="44" dur="500"/>
                                        <p:tgtEl>
                                          <p:spTgt spid="4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g283e4625818_2_100"/>
          <p:cNvSpPr txBox="1">
            <a:spLocks noGrp="1"/>
          </p:cNvSpPr>
          <p:nvPr>
            <p:ph type="body" idx="1"/>
          </p:nvPr>
        </p:nvSpPr>
        <p:spPr>
          <a:xfrm>
            <a:off x="1508414" y="1492178"/>
            <a:ext cx="7886700" cy="3263504"/>
          </a:xfrm>
          <a:prstGeom prst="rect">
            <a:avLst/>
          </a:prstGeom>
          <a:noFill/>
          <a:ln>
            <a:noFill/>
          </a:ln>
        </p:spPr>
        <p:txBody>
          <a:bodyPr spcFirstLastPara="1" wrap="square" lIns="68569" tIns="34275" rIns="68569" bIns="34275" anchor="t" anchorCtr="0">
            <a:normAutofit/>
          </a:bodyPr>
          <a:lstStyle/>
          <a:p>
            <a:pPr marL="171450" indent="-171450">
              <a:spcBef>
                <a:spcPts val="0"/>
              </a:spcBef>
              <a:buSzPts val="2800"/>
            </a:pPr>
            <a:r>
              <a:rPr lang="en-GB"/>
              <a:t>Who said “Will these hands ne’er be clean?”</a:t>
            </a:r>
            <a:endParaRPr/>
          </a:p>
          <a:p>
            <a:pPr marL="171450" indent="-38100">
              <a:buSzPts val="2800"/>
              <a:buNone/>
            </a:pPr>
            <a:endParaRPr/>
          </a:p>
        </p:txBody>
      </p:sp>
      <p:pic>
        <p:nvPicPr>
          <p:cNvPr id="498" name="Google Shape;498;g283e4625818_2_100"/>
          <p:cNvPicPr preferRelativeResize="0"/>
          <p:nvPr/>
        </p:nvPicPr>
        <p:blipFill rotWithShape="1">
          <a:blip r:embed="rId3">
            <a:alphaModFix/>
          </a:blip>
          <a:srcRect/>
          <a:stretch/>
        </p:blipFill>
        <p:spPr>
          <a:xfrm>
            <a:off x="4024745" y="2737246"/>
            <a:ext cx="4369358" cy="2918816"/>
          </a:xfrm>
          <a:prstGeom prst="rect">
            <a:avLst/>
          </a:prstGeom>
          <a:noFill/>
          <a:ln>
            <a:noFill/>
          </a:ln>
        </p:spPr>
      </p:pic>
      <p:pic>
        <p:nvPicPr>
          <p:cNvPr id="499" name="Google Shape;499;g283e4625818_2_100"/>
          <p:cNvPicPr preferRelativeResize="0"/>
          <p:nvPr/>
        </p:nvPicPr>
        <p:blipFill rotWithShape="1">
          <a:blip r:embed="rId4">
            <a:alphaModFix/>
          </a:blip>
          <a:srcRect/>
          <a:stretch/>
        </p:blipFill>
        <p:spPr>
          <a:xfrm>
            <a:off x="320708" y="2575214"/>
            <a:ext cx="4541868" cy="3550227"/>
          </a:xfrm>
          <a:prstGeom prst="rect">
            <a:avLst/>
          </a:prstGeom>
          <a:noFill/>
          <a:ln>
            <a:noFill/>
          </a:ln>
        </p:spPr>
      </p:pic>
    </p:spTree>
    <p:extLst>
      <p:ext uri="{BB962C8B-B14F-4D97-AF65-F5344CB8AC3E}">
        <p14:creationId xmlns:p14="http://schemas.microsoft.com/office/powerpoint/2010/main" val="32700187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g283e4625818_2_107"/>
          <p:cNvSpPr txBox="1">
            <a:spLocks noGrp="1"/>
          </p:cNvSpPr>
          <p:nvPr>
            <p:ph type="title"/>
          </p:nvPr>
        </p:nvSpPr>
        <p:spPr>
          <a:xfrm>
            <a:off x="628650" y="1131094"/>
            <a:ext cx="7886700" cy="994172"/>
          </a:xfrm>
          <a:prstGeom prst="rect">
            <a:avLst/>
          </a:prstGeom>
          <a:noFill/>
          <a:ln>
            <a:noFill/>
          </a:ln>
        </p:spPr>
        <p:txBody>
          <a:bodyPr spcFirstLastPara="1" wrap="square" lIns="68569" tIns="34275" rIns="68569" bIns="34275" anchor="ctr" anchorCtr="0">
            <a:normAutofit fontScale="90000"/>
          </a:bodyPr>
          <a:lstStyle/>
          <a:p>
            <a:pPr>
              <a:buSzPts val="4400"/>
            </a:pPr>
            <a:r>
              <a:rPr lang="en-GB"/>
              <a:t>Name one of Duncan’s sons.</a:t>
            </a:r>
            <a:br>
              <a:rPr lang="en-GB"/>
            </a:br>
            <a:endParaRPr/>
          </a:p>
        </p:txBody>
      </p:sp>
      <p:pic>
        <p:nvPicPr>
          <p:cNvPr id="506" name="Google Shape;506;g283e4625818_2_107"/>
          <p:cNvPicPr preferRelativeResize="0"/>
          <p:nvPr/>
        </p:nvPicPr>
        <p:blipFill rotWithShape="1">
          <a:blip r:embed="rId3">
            <a:alphaModFix/>
          </a:blip>
          <a:srcRect/>
          <a:stretch/>
        </p:blipFill>
        <p:spPr>
          <a:xfrm>
            <a:off x="2254827" y="1856261"/>
            <a:ext cx="4634346" cy="3711170"/>
          </a:xfrm>
          <a:prstGeom prst="rect">
            <a:avLst/>
          </a:prstGeom>
          <a:noFill/>
          <a:ln>
            <a:noFill/>
          </a:ln>
        </p:spPr>
      </p:pic>
    </p:spTree>
    <p:extLst>
      <p:ext uri="{BB962C8B-B14F-4D97-AF65-F5344CB8AC3E}">
        <p14:creationId xmlns:p14="http://schemas.microsoft.com/office/powerpoint/2010/main" val="33428405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g283e4625818_2_113"/>
          <p:cNvSpPr txBox="1">
            <a:spLocks noGrp="1"/>
          </p:cNvSpPr>
          <p:nvPr>
            <p:ph type="title"/>
          </p:nvPr>
        </p:nvSpPr>
        <p:spPr>
          <a:xfrm>
            <a:off x="628650" y="1131094"/>
            <a:ext cx="7886700" cy="994172"/>
          </a:xfrm>
          <a:prstGeom prst="rect">
            <a:avLst/>
          </a:prstGeom>
          <a:noFill/>
          <a:ln>
            <a:noFill/>
          </a:ln>
        </p:spPr>
        <p:txBody>
          <a:bodyPr spcFirstLastPara="1" wrap="square" lIns="68569" tIns="34275" rIns="68569" bIns="34275" anchor="ctr" anchorCtr="0">
            <a:normAutofit fontScale="90000"/>
          </a:bodyPr>
          <a:lstStyle/>
          <a:p>
            <a:pPr>
              <a:buSzPts val="4400"/>
            </a:pPr>
            <a:r>
              <a:rPr lang="en-GB"/>
              <a:t>How many witches are there?</a:t>
            </a:r>
            <a:br>
              <a:rPr lang="en-GB"/>
            </a:br>
            <a:endParaRPr/>
          </a:p>
        </p:txBody>
      </p:sp>
      <p:pic>
        <p:nvPicPr>
          <p:cNvPr id="513" name="Google Shape;513;g283e4625818_2_113"/>
          <p:cNvPicPr preferRelativeResize="0">
            <a:picLocks noGrp="1"/>
          </p:cNvPicPr>
          <p:nvPr>
            <p:ph type="body" idx="1"/>
          </p:nvPr>
        </p:nvPicPr>
        <p:blipFill rotWithShape="1">
          <a:blip r:embed="rId3">
            <a:alphaModFix/>
          </a:blip>
          <a:srcRect/>
          <a:stretch/>
        </p:blipFill>
        <p:spPr>
          <a:xfrm>
            <a:off x="2687280" y="1910064"/>
            <a:ext cx="3769441" cy="3760018"/>
          </a:xfrm>
          <a:prstGeom prst="rect">
            <a:avLst/>
          </a:prstGeom>
          <a:noFill/>
          <a:ln>
            <a:noFill/>
          </a:ln>
        </p:spPr>
      </p:pic>
    </p:spTree>
    <p:extLst>
      <p:ext uri="{BB962C8B-B14F-4D97-AF65-F5344CB8AC3E}">
        <p14:creationId xmlns:p14="http://schemas.microsoft.com/office/powerpoint/2010/main" val="967401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g283e4625818_2_119"/>
          <p:cNvSpPr txBox="1">
            <a:spLocks noGrp="1"/>
          </p:cNvSpPr>
          <p:nvPr>
            <p:ph type="title"/>
          </p:nvPr>
        </p:nvSpPr>
        <p:spPr>
          <a:xfrm>
            <a:off x="628650" y="1131094"/>
            <a:ext cx="7886700" cy="994172"/>
          </a:xfrm>
          <a:prstGeom prst="rect">
            <a:avLst/>
          </a:prstGeom>
          <a:noFill/>
          <a:ln>
            <a:noFill/>
          </a:ln>
        </p:spPr>
        <p:txBody>
          <a:bodyPr spcFirstLastPara="1" wrap="square" lIns="68569" tIns="34275" rIns="68569" bIns="34275" anchor="ctr" anchorCtr="0">
            <a:noAutofit/>
          </a:bodyPr>
          <a:lstStyle/>
          <a:p>
            <a:pPr>
              <a:buSzPts val="3200"/>
            </a:pPr>
            <a:r>
              <a:rPr lang="en-GB" sz="2400"/>
              <a:t>Macbeth has three titles in this play he is Thane of____________, Thane of __________ and ___________</a:t>
            </a:r>
            <a:br>
              <a:rPr lang="en-GB" sz="2400"/>
            </a:br>
            <a:endParaRPr sz="2400"/>
          </a:p>
        </p:txBody>
      </p:sp>
      <p:pic>
        <p:nvPicPr>
          <p:cNvPr id="520" name="Google Shape;520;g283e4625818_2_119"/>
          <p:cNvPicPr preferRelativeResize="0">
            <a:picLocks noGrp="1"/>
          </p:cNvPicPr>
          <p:nvPr>
            <p:ph type="body" idx="1"/>
          </p:nvPr>
        </p:nvPicPr>
        <p:blipFill rotWithShape="1">
          <a:blip r:embed="rId3">
            <a:alphaModFix/>
          </a:blip>
          <a:srcRect/>
          <a:stretch/>
        </p:blipFill>
        <p:spPr>
          <a:xfrm>
            <a:off x="2124373" y="2226469"/>
            <a:ext cx="4895255" cy="3263504"/>
          </a:xfrm>
          <a:prstGeom prst="rect">
            <a:avLst/>
          </a:prstGeom>
          <a:noFill/>
          <a:ln>
            <a:noFill/>
          </a:ln>
        </p:spPr>
      </p:pic>
    </p:spTree>
    <p:extLst>
      <p:ext uri="{BB962C8B-B14F-4D97-AF65-F5344CB8AC3E}">
        <p14:creationId xmlns:p14="http://schemas.microsoft.com/office/powerpoint/2010/main" val="11311331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g283e4625818_2_125"/>
          <p:cNvSpPr txBox="1">
            <a:spLocks noGrp="1"/>
          </p:cNvSpPr>
          <p:nvPr>
            <p:ph type="title"/>
          </p:nvPr>
        </p:nvSpPr>
        <p:spPr>
          <a:xfrm>
            <a:off x="628650" y="1131094"/>
            <a:ext cx="7886700" cy="994172"/>
          </a:xfrm>
          <a:prstGeom prst="rect">
            <a:avLst/>
          </a:prstGeom>
          <a:noFill/>
          <a:ln>
            <a:noFill/>
          </a:ln>
        </p:spPr>
        <p:txBody>
          <a:bodyPr spcFirstLastPara="1" wrap="square" lIns="68569" tIns="34275" rIns="68569" bIns="34275" anchor="ctr" anchorCtr="0">
            <a:normAutofit fontScale="90000"/>
          </a:bodyPr>
          <a:lstStyle/>
          <a:p>
            <a:pPr>
              <a:buSzPts val="4400"/>
            </a:pPr>
            <a:r>
              <a:rPr lang="en-GB"/>
              <a:t>Reflection on Jekyll and Hyde the novel as a whole</a:t>
            </a:r>
            <a:endParaRPr/>
          </a:p>
        </p:txBody>
      </p:sp>
      <p:sp>
        <p:nvSpPr>
          <p:cNvPr id="527" name="Google Shape;527;g283e4625818_2_125"/>
          <p:cNvSpPr txBox="1">
            <a:spLocks noGrp="1"/>
          </p:cNvSpPr>
          <p:nvPr>
            <p:ph type="body" idx="1"/>
          </p:nvPr>
        </p:nvSpPr>
        <p:spPr>
          <a:xfrm>
            <a:off x="628650" y="2226469"/>
            <a:ext cx="3886200" cy="3263504"/>
          </a:xfrm>
          <a:prstGeom prst="rect">
            <a:avLst/>
          </a:prstGeom>
          <a:noFill/>
          <a:ln>
            <a:noFill/>
          </a:ln>
        </p:spPr>
        <p:txBody>
          <a:bodyPr spcFirstLastPara="1" wrap="square" lIns="68569" tIns="34275" rIns="68569" bIns="34275" anchor="t" anchorCtr="0">
            <a:normAutofit fontScale="92500" lnSpcReduction="10000"/>
          </a:bodyPr>
          <a:lstStyle/>
          <a:p>
            <a:pPr marL="0" indent="0">
              <a:spcBef>
                <a:spcPts val="0"/>
              </a:spcBef>
              <a:buSzPts val="2800"/>
              <a:buNone/>
            </a:pPr>
            <a:r>
              <a:rPr lang="en-GB"/>
              <a:t>Put these chapters in order:</a:t>
            </a:r>
            <a:endParaRPr/>
          </a:p>
          <a:p>
            <a:pPr marL="171450" indent="-38100">
              <a:buSzPts val="2800"/>
              <a:buNone/>
            </a:pPr>
            <a:endParaRPr/>
          </a:p>
          <a:p>
            <a:pPr marL="171450" indent="-171450">
              <a:buSzPts val="2800"/>
            </a:pPr>
            <a:r>
              <a:rPr lang="en-GB"/>
              <a:t>The Last Night</a:t>
            </a:r>
            <a:endParaRPr/>
          </a:p>
          <a:p>
            <a:pPr marL="171450" indent="-171450">
              <a:buSzPts val="2800"/>
            </a:pPr>
            <a:r>
              <a:rPr lang="en-GB"/>
              <a:t>Dr Jekyll was Quite at Ease</a:t>
            </a:r>
            <a:endParaRPr/>
          </a:p>
          <a:p>
            <a:pPr marL="171450" indent="-171450">
              <a:buSzPts val="2800"/>
            </a:pPr>
            <a:r>
              <a:rPr lang="en-GB"/>
              <a:t>Search for Mr Hyde</a:t>
            </a:r>
            <a:endParaRPr/>
          </a:p>
          <a:p>
            <a:pPr marL="171450" indent="-171450">
              <a:buSzPts val="2800"/>
            </a:pPr>
            <a:r>
              <a:rPr lang="en-GB"/>
              <a:t>Incident of the Letter</a:t>
            </a:r>
            <a:endParaRPr/>
          </a:p>
          <a:p>
            <a:pPr marL="171450" indent="-171450">
              <a:buSzPts val="2800"/>
            </a:pPr>
            <a:r>
              <a:rPr lang="en-GB"/>
              <a:t>Henry Jekyll's Full Statement of the Case</a:t>
            </a:r>
            <a:endParaRPr/>
          </a:p>
          <a:p>
            <a:pPr marL="171450" indent="-38100">
              <a:buSzPts val="2800"/>
              <a:buNone/>
            </a:pPr>
            <a:endParaRPr/>
          </a:p>
        </p:txBody>
      </p:sp>
      <p:sp>
        <p:nvSpPr>
          <p:cNvPr id="528" name="Google Shape;528;g283e4625818_2_125"/>
          <p:cNvSpPr txBox="1">
            <a:spLocks noGrp="1"/>
          </p:cNvSpPr>
          <p:nvPr>
            <p:ph type="body" idx="2"/>
          </p:nvPr>
        </p:nvSpPr>
        <p:spPr>
          <a:xfrm>
            <a:off x="4629150" y="2861211"/>
            <a:ext cx="3886200" cy="2628761"/>
          </a:xfrm>
          <a:prstGeom prst="rect">
            <a:avLst/>
          </a:prstGeom>
          <a:noFill/>
          <a:ln>
            <a:noFill/>
          </a:ln>
        </p:spPr>
        <p:txBody>
          <a:bodyPr spcFirstLastPara="1" wrap="square" lIns="68569" tIns="34275" rIns="68569" bIns="34275" anchor="t" anchorCtr="0">
            <a:normAutofit lnSpcReduction="10000"/>
          </a:bodyPr>
          <a:lstStyle/>
          <a:p>
            <a:pPr marL="171450" indent="-171450">
              <a:spcBef>
                <a:spcPts val="0"/>
              </a:spcBef>
              <a:buSzPts val="2800"/>
            </a:pPr>
            <a:r>
              <a:rPr lang="en-GB"/>
              <a:t>Dr Lanyon's Narrative</a:t>
            </a:r>
            <a:endParaRPr/>
          </a:p>
          <a:p>
            <a:pPr marL="171450" indent="-171450">
              <a:buSzPts val="2800"/>
            </a:pPr>
            <a:r>
              <a:rPr lang="en-GB"/>
              <a:t>Story of the Door</a:t>
            </a:r>
            <a:endParaRPr/>
          </a:p>
          <a:p>
            <a:pPr marL="171450" indent="-171450">
              <a:buSzPts val="2800"/>
            </a:pPr>
            <a:r>
              <a:rPr lang="en-GB"/>
              <a:t>The Carew Murder Case</a:t>
            </a:r>
            <a:endParaRPr/>
          </a:p>
          <a:p>
            <a:pPr marL="171450" indent="-171450">
              <a:buSzPts val="2800"/>
            </a:pPr>
            <a:r>
              <a:rPr lang="en-GB"/>
              <a:t>Remarkable Incident of Dr Lanyon</a:t>
            </a:r>
            <a:endParaRPr/>
          </a:p>
          <a:p>
            <a:pPr marL="171450" indent="-171450">
              <a:buSzPts val="2800"/>
            </a:pPr>
            <a:r>
              <a:rPr lang="en-GB"/>
              <a:t>Incident at the Window</a:t>
            </a:r>
            <a:endParaRPr/>
          </a:p>
          <a:p>
            <a:pPr marL="171450" indent="-38100">
              <a:buSzPts val="2800"/>
              <a:buNone/>
            </a:pPr>
            <a:endParaRPr/>
          </a:p>
        </p:txBody>
      </p:sp>
    </p:spTree>
    <p:extLst>
      <p:ext uri="{BB962C8B-B14F-4D97-AF65-F5344CB8AC3E}">
        <p14:creationId xmlns:p14="http://schemas.microsoft.com/office/powerpoint/2010/main" val="2561029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g283e4625818_2_132"/>
          <p:cNvSpPr txBox="1">
            <a:spLocks noGrp="1"/>
          </p:cNvSpPr>
          <p:nvPr>
            <p:ph type="title"/>
          </p:nvPr>
        </p:nvSpPr>
        <p:spPr>
          <a:xfrm>
            <a:off x="628650" y="1131094"/>
            <a:ext cx="7886700" cy="994172"/>
          </a:xfrm>
          <a:prstGeom prst="rect">
            <a:avLst/>
          </a:prstGeom>
          <a:noFill/>
          <a:ln>
            <a:noFill/>
          </a:ln>
        </p:spPr>
        <p:txBody>
          <a:bodyPr spcFirstLastPara="1" wrap="square" lIns="68569" tIns="34275" rIns="68569" bIns="34275" anchor="ctr" anchorCtr="0">
            <a:normAutofit fontScale="90000"/>
          </a:bodyPr>
          <a:lstStyle/>
          <a:p>
            <a:pPr>
              <a:buSzPts val="4400"/>
            </a:pPr>
            <a:r>
              <a:rPr lang="en-GB"/>
              <a:t>Work in pairs to tell me the most important aspect of three key chapters</a:t>
            </a:r>
            <a:endParaRPr/>
          </a:p>
        </p:txBody>
      </p:sp>
      <p:sp>
        <p:nvSpPr>
          <p:cNvPr id="535" name="Google Shape;535;g283e4625818_2_132"/>
          <p:cNvSpPr txBox="1">
            <a:spLocks noGrp="1"/>
          </p:cNvSpPr>
          <p:nvPr>
            <p:ph type="body" idx="1"/>
          </p:nvPr>
        </p:nvSpPr>
        <p:spPr>
          <a:xfrm>
            <a:off x="628650" y="2691988"/>
            <a:ext cx="7886700" cy="1579190"/>
          </a:xfrm>
          <a:prstGeom prst="rect">
            <a:avLst/>
          </a:prstGeom>
          <a:noFill/>
          <a:ln>
            <a:noFill/>
          </a:ln>
        </p:spPr>
        <p:txBody>
          <a:bodyPr spcFirstLastPara="1" wrap="square" lIns="68569" tIns="34275" rIns="68569" bIns="34275" anchor="t" anchorCtr="0">
            <a:normAutofit fontScale="92500" lnSpcReduction="20000"/>
          </a:bodyPr>
          <a:lstStyle/>
          <a:p>
            <a:pPr marL="0" indent="0">
              <a:spcBef>
                <a:spcPts val="0"/>
              </a:spcBef>
              <a:buSzPts val="2800"/>
              <a:buNone/>
            </a:pPr>
            <a:r>
              <a:rPr lang="en-GB"/>
              <a:t>Model answer for chapter 1: </a:t>
            </a:r>
            <a:endParaRPr/>
          </a:p>
          <a:p>
            <a:pPr marL="171450" indent="-171450">
              <a:buSzPts val="2800"/>
            </a:pPr>
            <a:r>
              <a:rPr lang="en-GB"/>
              <a:t>The most important part of chapter 1 is that Hyde is introduced and shown to be a violent and unsympathetic.  The reader begins by knowing this and recognises that Hyde is violent and unsympathetic.</a:t>
            </a:r>
            <a:endParaRPr/>
          </a:p>
        </p:txBody>
      </p:sp>
      <p:pic>
        <p:nvPicPr>
          <p:cNvPr id="2" name="Picture 1">
            <a:extLst>
              <a:ext uri="{FF2B5EF4-FFF2-40B4-BE49-F238E27FC236}">
                <a16:creationId xmlns:a16="http://schemas.microsoft.com/office/drawing/2014/main" id="{49EFB3C0-55EE-4C25-86FF-222028A27A80}"/>
              </a:ext>
            </a:extLst>
          </p:cNvPr>
          <p:cNvPicPr>
            <a:picLocks noChangeAspect="1"/>
          </p:cNvPicPr>
          <p:nvPr/>
        </p:nvPicPr>
        <p:blipFill>
          <a:blip r:embed="rId3"/>
          <a:stretch>
            <a:fillRect/>
          </a:stretch>
        </p:blipFill>
        <p:spPr>
          <a:xfrm>
            <a:off x="7027852" y="3954313"/>
            <a:ext cx="2026865" cy="2023487"/>
          </a:xfrm>
          <a:prstGeom prst="rect">
            <a:avLst/>
          </a:prstGeom>
        </p:spPr>
      </p:pic>
    </p:spTree>
    <p:extLst>
      <p:ext uri="{BB962C8B-B14F-4D97-AF65-F5344CB8AC3E}">
        <p14:creationId xmlns:p14="http://schemas.microsoft.com/office/powerpoint/2010/main" val="20717804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g283e4625818_2_138"/>
          <p:cNvSpPr txBox="1">
            <a:spLocks noGrp="1"/>
          </p:cNvSpPr>
          <p:nvPr>
            <p:ph type="title"/>
          </p:nvPr>
        </p:nvSpPr>
        <p:spPr>
          <a:xfrm>
            <a:off x="628650" y="1131094"/>
            <a:ext cx="7886700" cy="994172"/>
          </a:xfrm>
          <a:prstGeom prst="rect">
            <a:avLst/>
          </a:prstGeom>
          <a:noFill/>
          <a:ln>
            <a:noFill/>
          </a:ln>
        </p:spPr>
        <p:txBody>
          <a:bodyPr spcFirstLastPara="1" wrap="square" lIns="68569" tIns="34275" rIns="68569" bIns="34275" anchor="ctr" anchorCtr="0">
            <a:normAutofit fontScale="90000"/>
          </a:bodyPr>
          <a:lstStyle/>
          <a:p>
            <a:pPr>
              <a:buSzPts val="4400"/>
            </a:pPr>
            <a:r>
              <a:rPr lang="en-GB"/>
              <a:t>Feedback to the class – What is the most important aspect of the key chapters</a:t>
            </a:r>
            <a:endParaRPr/>
          </a:p>
        </p:txBody>
      </p:sp>
      <p:sp>
        <p:nvSpPr>
          <p:cNvPr id="542" name="Google Shape;542;g283e4625818_2_138"/>
          <p:cNvSpPr txBox="1">
            <a:spLocks noGrp="1"/>
          </p:cNvSpPr>
          <p:nvPr>
            <p:ph type="body" idx="1"/>
          </p:nvPr>
        </p:nvSpPr>
        <p:spPr>
          <a:xfrm>
            <a:off x="628650" y="2339513"/>
            <a:ext cx="7886700" cy="1848766"/>
          </a:xfrm>
          <a:prstGeom prst="rect">
            <a:avLst/>
          </a:prstGeom>
          <a:noFill/>
          <a:ln>
            <a:noFill/>
          </a:ln>
        </p:spPr>
        <p:txBody>
          <a:bodyPr spcFirstLastPara="1" wrap="square" lIns="68569" tIns="34275" rIns="68569" bIns="34275" anchor="t" anchorCtr="0">
            <a:normAutofit lnSpcReduction="10000"/>
          </a:bodyPr>
          <a:lstStyle/>
          <a:p>
            <a:pPr marL="0" indent="0">
              <a:spcBef>
                <a:spcPts val="0"/>
              </a:spcBef>
              <a:buSzPts val="3600"/>
              <a:buNone/>
            </a:pPr>
            <a:r>
              <a:rPr lang="en-GB" sz="2700"/>
              <a:t>Cold calling:</a:t>
            </a:r>
            <a:endParaRPr/>
          </a:p>
          <a:p>
            <a:pPr marL="171450" indent="-171450">
              <a:buSzPts val="3600"/>
            </a:pPr>
            <a:r>
              <a:rPr lang="en-GB" sz="2700"/>
              <a:t>Polly</a:t>
            </a:r>
            <a:endParaRPr/>
          </a:p>
          <a:p>
            <a:pPr marL="171450" indent="-171450">
              <a:buSzPts val="3600"/>
            </a:pPr>
            <a:r>
              <a:rPr lang="en-GB" sz="2700"/>
              <a:t>Eliot</a:t>
            </a:r>
            <a:endParaRPr/>
          </a:p>
          <a:p>
            <a:pPr marL="171450" indent="-171450">
              <a:buSzPts val="3600"/>
            </a:pPr>
            <a:r>
              <a:rPr lang="en-GB" sz="2700"/>
              <a:t>Maisie HW</a:t>
            </a:r>
            <a:endParaRPr/>
          </a:p>
        </p:txBody>
      </p:sp>
      <p:sp>
        <p:nvSpPr>
          <p:cNvPr id="2" name="TextBox 1">
            <a:extLst>
              <a:ext uri="{FF2B5EF4-FFF2-40B4-BE49-F238E27FC236}">
                <a16:creationId xmlns:a16="http://schemas.microsoft.com/office/drawing/2014/main" id="{43D1DA80-1375-4AEA-B6AD-B7DEFB60F08D}"/>
              </a:ext>
            </a:extLst>
          </p:cNvPr>
          <p:cNvSpPr txBox="1"/>
          <p:nvPr/>
        </p:nvSpPr>
        <p:spPr>
          <a:xfrm>
            <a:off x="384350" y="4808432"/>
            <a:ext cx="8395398" cy="1200329"/>
          </a:xfrm>
          <a:prstGeom prst="rect">
            <a:avLst/>
          </a:prstGeom>
          <a:solidFill>
            <a:schemeClr val="accent6">
              <a:lumMod val="40000"/>
              <a:lumOff val="60000"/>
            </a:schemeClr>
          </a:solidFill>
        </p:spPr>
        <p:txBody>
          <a:bodyPr wrap="square" rtlCol="0">
            <a:spAutoFit/>
          </a:bodyPr>
          <a:lstStyle/>
          <a:p>
            <a:r>
              <a:rPr lang="en-GB" sz="1800" i="1"/>
              <a:t>Picking these students in this order ensured that the first two students provided good, clear and well developed answers and the final student, who had a much lower PA profile felt dreadful.  This student just answer “ I don’t know.” and shut down</a:t>
            </a:r>
          </a:p>
        </p:txBody>
      </p:sp>
    </p:spTree>
    <p:extLst>
      <p:ext uri="{BB962C8B-B14F-4D97-AF65-F5344CB8AC3E}">
        <p14:creationId xmlns:p14="http://schemas.microsoft.com/office/powerpoint/2010/main" val="102586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63939-6420-4CF8-7745-3110E352269C}"/>
              </a:ext>
            </a:extLst>
          </p:cNvPr>
          <p:cNvSpPr>
            <a:spLocks noGrp="1"/>
          </p:cNvSpPr>
          <p:nvPr>
            <p:ph type="title"/>
          </p:nvPr>
        </p:nvSpPr>
        <p:spPr/>
        <p:txBody>
          <a:bodyPr/>
          <a:lstStyle/>
          <a:p>
            <a:r>
              <a:rPr lang="en-GB" sz="3200" b="1" dirty="0">
                <a:solidFill>
                  <a:srgbClr val="0070C0"/>
                </a:solidFill>
              </a:rPr>
              <a:t>Discussion points:</a:t>
            </a:r>
          </a:p>
        </p:txBody>
      </p:sp>
      <p:sp>
        <p:nvSpPr>
          <p:cNvPr id="3" name="Content Placeholder 2">
            <a:extLst>
              <a:ext uri="{FF2B5EF4-FFF2-40B4-BE49-F238E27FC236}">
                <a16:creationId xmlns:a16="http://schemas.microsoft.com/office/drawing/2014/main" id="{6E690145-A3ED-4687-D21B-9BE59146189C}"/>
              </a:ext>
            </a:extLst>
          </p:cNvPr>
          <p:cNvSpPr>
            <a:spLocks noGrp="1"/>
          </p:cNvSpPr>
          <p:nvPr>
            <p:ph idx="1"/>
          </p:nvPr>
        </p:nvSpPr>
        <p:spPr/>
        <p:txBody>
          <a:bodyPr>
            <a:normAutofit/>
          </a:bodyPr>
          <a:lstStyle/>
          <a:p>
            <a:pPr marL="0" indent="0" algn="ctr">
              <a:buNone/>
            </a:pPr>
            <a:r>
              <a:rPr lang="en-GB" sz="2800" b="1" dirty="0"/>
              <a:t>What language is used in your school to talk about the curriculum?</a:t>
            </a:r>
          </a:p>
          <a:p>
            <a:pPr marL="0" indent="0" algn="ctr">
              <a:buNone/>
            </a:pPr>
            <a:endParaRPr lang="en-GB" sz="2800" b="1" dirty="0"/>
          </a:p>
          <a:p>
            <a:pPr marL="0" indent="0" algn="ctr">
              <a:buNone/>
            </a:pPr>
            <a:r>
              <a:rPr lang="en-GB" sz="2800" b="1" dirty="0"/>
              <a:t>To what extent is there a shared understanding of this language?</a:t>
            </a:r>
          </a:p>
        </p:txBody>
      </p:sp>
    </p:spTree>
    <p:extLst>
      <p:ext uri="{BB962C8B-B14F-4D97-AF65-F5344CB8AC3E}">
        <p14:creationId xmlns:p14="http://schemas.microsoft.com/office/powerpoint/2010/main" val="38264126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g283e4625818_2_144"/>
          <p:cNvSpPr txBox="1">
            <a:spLocks noGrp="1"/>
          </p:cNvSpPr>
          <p:nvPr>
            <p:ph type="title"/>
          </p:nvPr>
        </p:nvSpPr>
        <p:spPr>
          <a:xfrm>
            <a:off x="628650" y="1131094"/>
            <a:ext cx="7886700" cy="994172"/>
          </a:xfrm>
          <a:prstGeom prst="rect">
            <a:avLst/>
          </a:prstGeom>
          <a:noFill/>
          <a:ln>
            <a:noFill/>
          </a:ln>
        </p:spPr>
        <p:txBody>
          <a:bodyPr spcFirstLastPara="1" wrap="square" lIns="68569" tIns="34275" rIns="68569" bIns="34275" anchor="ctr" anchorCtr="0">
            <a:normAutofit/>
          </a:bodyPr>
          <a:lstStyle/>
          <a:p>
            <a:pPr>
              <a:buSzPts val="4400"/>
            </a:pPr>
            <a:r>
              <a:rPr lang="en-GB"/>
              <a:t>List the themes in the novel</a:t>
            </a:r>
            <a:endParaRPr/>
          </a:p>
        </p:txBody>
      </p:sp>
      <p:sp>
        <p:nvSpPr>
          <p:cNvPr id="549" name="Google Shape;549;g283e4625818_2_144"/>
          <p:cNvSpPr txBox="1">
            <a:spLocks noGrp="1"/>
          </p:cNvSpPr>
          <p:nvPr>
            <p:ph type="body" idx="1"/>
          </p:nvPr>
        </p:nvSpPr>
        <p:spPr>
          <a:xfrm>
            <a:off x="628650" y="2226469"/>
            <a:ext cx="7886700" cy="3263504"/>
          </a:xfrm>
          <a:prstGeom prst="rect">
            <a:avLst/>
          </a:prstGeom>
          <a:noFill/>
          <a:ln>
            <a:noFill/>
          </a:ln>
        </p:spPr>
        <p:txBody>
          <a:bodyPr spcFirstLastPara="1" wrap="square" lIns="68569" tIns="34275" rIns="68569" bIns="34275" anchor="t" anchorCtr="0">
            <a:normAutofit/>
          </a:bodyPr>
          <a:lstStyle/>
          <a:p>
            <a:pPr marL="171450" indent="-171450">
              <a:spcBef>
                <a:spcPts val="0"/>
              </a:spcBef>
              <a:buSzPts val="2800"/>
            </a:pPr>
            <a:r>
              <a:rPr lang="en-GB"/>
              <a:t>A massive prize for the student who does this first</a:t>
            </a:r>
            <a:endParaRPr/>
          </a:p>
        </p:txBody>
      </p:sp>
      <p:pic>
        <p:nvPicPr>
          <p:cNvPr id="550" name="Google Shape;550;g283e4625818_2_144"/>
          <p:cNvPicPr preferRelativeResize="0"/>
          <p:nvPr/>
        </p:nvPicPr>
        <p:blipFill rotWithShape="1">
          <a:blip r:embed="rId3">
            <a:alphaModFix/>
          </a:blip>
          <a:srcRect/>
          <a:stretch/>
        </p:blipFill>
        <p:spPr>
          <a:xfrm>
            <a:off x="5604966" y="1542246"/>
            <a:ext cx="3539035" cy="4009991"/>
          </a:xfrm>
          <a:prstGeom prst="rect">
            <a:avLst/>
          </a:prstGeom>
          <a:noFill/>
          <a:ln>
            <a:noFill/>
          </a:ln>
        </p:spPr>
      </p:pic>
    </p:spTree>
    <p:extLst>
      <p:ext uri="{BB962C8B-B14F-4D97-AF65-F5344CB8AC3E}">
        <p14:creationId xmlns:p14="http://schemas.microsoft.com/office/powerpoint/2010/main" val="716803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g283e4625818_2_151"/>
          <p:cNvSpPr txBox="1">
            <a:spLocks noGrp="1"/>
          </p:cNvSpPr>
          <p:nvPr>
            <p:ph type="title"/>
          </p:nvPr>
        </p:nvSpPr>
        <p:spPr>
          <a:xfrm>
            <a:off x="628650" y="1131094"/>
            <a:ext cx="7886700" cy="994172"/>
          </a:xfrm>
          <a:prstGeom prst="rect">
            <a:avLst/>
          </a:prstGeom>
          <a:noFill/>
          <a:ln>
            <a:noFill/>
          </a:ln>
        </p:spPr>
        <p:txBody>
          <a:bodyPr spcFirstLastPara="1" wrap="square" lIns="68569" tIns="34275" rIns="68569" bIns="34275" anchor="ctr" anchorCtr="0">
            <a:normAutofit fontScale="90000"/>
          </a:bodyPr>
          <a:lstStyle/>
          <a:p>
            <a:pPr>
              <a:buSzPts val="4400"/>
            </a:pPr>
            <a:r>
              <a:rPr lang="en-GB"/>
              <a:t>Question and Answer Session:  How do these themes develop?</a:t>
            </a:r>
            <a:endParaRPr/>
          </a:p>
        </p:txBody>
      </p:sp>
      <p:sp>
        <p:nvSpPr>
          <p:cNvPr id="557" name="Google Shape;557;g283e4625818_2_151"/>
          <p:cNvSpPr txBox="1">
            <a:spLocks noGrp="1"/>
          </p:cNvSpPr>
          <p:nvPr>
            <p:ph type="body" idx="1"/>
          </p:nvPr>
        </p:nvSpPr>
        <p:spPr>
          <a:xfrm>
            <a:off x="223899" y="2245089"/>
            <a:ext cx="8463806" cy="3066411"/>
          </a:xfrm>
          <a:prstGeom prst="rect">
            <a:avLst/>
          </a:prstGeom>
          <a:solidFill>
            <a:schemeClr val="lt2"/>
          </a:solidFill>
          <a:ln>
            <a:noFill/>
          </a:ln>
        </p:spPr>
        <p:txBody>
          <a:bodyPr spcFirstLastPara="1" wrap="square" lIns="68569" tIns="34275" rIns="68569" bIns="34275" anchor="t" anchorCtr="0">
            <a:normAutofit/>
          </a:bodyPr>
          <a:lstStyle/>
          <a:p>
            <a:pPr marL="0" indent="0">
              <a:spcBef>
                <a:spcPts val="0"/>
              </a:spcBef>
              <a:buSzPts val="2800"/>
              <a:buNone/>
            </a:pPr>
            <a:r>
              <a:rPr lang="en-GB"/>
              <a:t>Model:  Duality</a:t>
            </a:r>
            <a:endParaRPr/>
          </a:p>
          <a:p>
            <a:pPr marL="0" indent="0">
              <a:buSzPts val="2800"/>
              <a:buNone/>
            </a:pPr>
            <a:endParaRPr/>
          </a:p>
        </p:txBody>
      </p:sp>
      <p:cxnSp>
        <p:nvCxnSpPr>
          <p:cNvPr id="558" name="Google Shape;558;g283e4625818_2_151"/>
          <p:cNvCxnSpPr/>
          <p:nvPr/>
        </p:nvCxnSpPr>
        <p:spPr>
          <a:xfrm>
            <a:off x="1268513" y="4709905"/>
            <a:ext cx="6969769" cy="0"/>
          </a:xfrm>
          <a:prstGeom prst="straightConnector1">
            <a:avLst/>
          </a:prstGeom>
          <a:noFill/>
          <a:ln w="9525" cap="flat" cmpd="sng">
            <a:solidFill>
              <a:schemeClr val="accent1"/>
            </a:solidFill>
            <a:prstDash val="solid"/>
            <a:miter lim="800000"/>
            <a:headEnd type="none" w="sm" len="sm"/>
            <a:tailEnd type="none" w="sm" len="sm"/>
          </a:ln>
        </p:spPr>
      </p:cxnSp>
      <p:sp>
        <p:nvSpPr>
          <p:cNvPr id="559" name="Google Shape;559;g283e4625818_2_151"/>
          <p:cNvSpPr txBox="1"/>
          <p:nvPr/>
        </p:nvSpPr>
        <p:spPr>
          <a:xfrm>
            <a:off x="387932" y="4165592"/>
            <a:ext cx="862314" cy="900216"/>
          </a:xfrm>
          <a:prstGeom prst="rect">
            <a:avLst/>
          </a:prstGeom>
          <a:solidFill>
            <a:schemeClr val="dk1"/>
          </a:solidFill>
          <a:ln>
            <a:noFill/>
          </a:ln>
        </p:spPr>
        <p:txBody>
          <a:bodyPr spcFirstLastPara="1" wrap="square" lIns="68569" tIns="34275" rIns="68569" bIns="34275" anchor="t" anchorCtr="0">
            <a:spAutoFit/>
          </a:bodyPr>
          <a:lstStyle/>
          <a:p>
            <a:r>
              <a:rPr lang="en-GB" sz="1350">
                <a:solidFill>
                  <a:schemeClr val="lt1"/>
                </a:solidFill>
                <a:latin typeface="Calibri"/>
                <a:ea typeface="Calibri"/>
                <a:cs typeface="Calibri"/>
                <a:sym typeface="Calibri"/>
              </a:rPr>
              <a:t>Line of normality in terms of tension</a:t>
            </a:r>
            <a:endParaRPr sz="1050"/>
          </a:p>
        </p:txBody>
      </p:sp>
      <p:sp>
        <p:nvSpPr>
          <p:cNvPr id="560" name="Google Shape;560;g283e4625818_2_151"/>
          <p:cNvSpPr txBox="1"/>
          <p:nvPr/>
        </p:nvSpPr>
        <p:spPr>
          <a:xfrm>
            <a:off x="1398911" y="3984120"/>
            <a:ext cx="862314" cy="675476"/>
          </a:xfrm>
          <a:prstGeom prst="rect">
            <a:avLst/>
          </a:prstGeom>
          <a:solidFill>
            <a:srgbClr val="B3C6E7"/>
          </a:solidFill>
          <a:ln>
            <a:noFill/>
          </a:ln>
        </p:spPr>
        <p:txBody>
          <a:bodyPr spcFirstLastPara="1" wrap="square" lIns="68569" tIns="34275" rIns="68569" bIns="34275" anchor="t" anchorCtr="0">
            <a:spAutoFit/>
          </a:bodyPr>
          <a:lstStyle/>
          <a:p>
            <a:r>
              <a:rPr lang="en-GB" sz="788">
                <a:solidFill>
                  <a:schemeClr val="dk1"/>
                </a:solidFill>
                <a:latin typeface="Calibri"/>
                <a:ea typeface="Calibri"/>
                <a:cs typeface="Calibri"/>
                <a:sym typeface="Calibri"/>
              </a:rPr>
              <a:t>Chp 1 Subtle introduction of the theme in through the idea of the door</a:t>
            </a:r>
            <a:endParaRPr sz="1050"/>
          </a:p>
        </p:txBody>
      </p:sp>
      <p:sp>
        <p:nvSpPr>
          <p:cNvPr id="561" name="Google Shape;561;g283e4625818_2_151"/>
          <p:cNvSpPr txBox="1"/>
          <p:nvPr/>
        </p:nvSpPr>
        <p:spPr>
          <a:xfrm>
            <a:off x="2407174" y="3767406"/>
            <a:ext cx="862314" cy="796726"/>
          </a:xfrm>
          <a:prstGeom prst="rect">
            <a:avLst/>
          </a:prstGeom>
          <a:solidFill>
            <a:srgbClr val="B3C6E7"/>
          </a:solidFill>
          <a:ln>
            <a:noFill/>
          </a:ln>
        </p:spPr>
        <p:txBody>
          <a:bodyPr spcFirstLastPara="1" wrap="square" lIns="68569" tIns="34275" rIns="68569" bIns="34275" anchor="t" anchorCtr="0">
            <a:spAutoFit/>
          </a:bodyPr>
          <a:lstStyle/>
          <a:p>
            <a:r>
              <a:rPr lang="en-GB" sz="788">
                <a:solidFill>
                  <a:schemeClr val="dk1"/>
                </a:solidFill>
                <a:latin typeface="Calibri"/>
                <a:ea typeface="Calibri"/>
                <a:cs typeface="Calibri"/>
                <a:sym typeface="Calibri"/>
              </a:rPr>
              <a:t>Chp 4 Minor character of Hyde’s landlady – having an evil face but excellent manners</a:t>
            </a:r>
            <a:endParaRPr sz="1050"/>
          </a:p>
        </p:txBody>
      </p:sp>
      <p:sp>
        <p:nvSpPr>
          <p:cNvPr id="562" name="Google Shape;562;g283e4625818_2_151"/>
          <p:cNvSpPr txBox="1"/>
          <p:nvPr/>
        </p:nvSpPr>
        <p:spPr>
          <a:xfrm>
            <a:off x="3593488" y="3466175"/>
            <a:ext cx="862314" cy="796726"/>
          </a:xfrm>
          <a:prstGeom prst="rect">
            <a:avLst/>
          </a:prstGeom>
          <a:solidFill>
            <a:srgbClr val="B3C6E7"/>
          </a:solidFill>
          <a:ln>
            <a:noFill/>
          </a:ln>
        </p:spPr>
        <p:txBody>
          <a:bodyPr spcFirstLastPara="1" wrap="square" lIns="68569" tIns="34275" rIns="68569" bIns="34275" anchor="t" anchorCtr="0">
            <a:spAutoFit/>
          </a:bodyPr>
          <a:lstStyle/>
          <a:p>
            <a:r>
              <a:rPr lang="en-GB" sz="788">
                <a:solidFill>
                  <a:schemeClr val="dk1"/>
                </a:solidFill>
                <a:latin typeface="Calibri"/>
                <a:ea typeface="Calibri"/>
                <a:cs typeface="Calibri"/>
                <a:sym typeface="Calibri"/>
              </a:rPr>
              <a:t>Chp 5 the letter links the handwriting and provides another link between Jekyll and Hyde</a:t>
            </a:r>
            <a:endParaRPr sz="1050"/>
          </a:p>
        </p:txBody>
      </p:sp>
      <p:sp>
        <p:nvSpPr>
          <p:cNvPr id="563" name="Google Shape;563;g283e4625818_2_151"/>
          <p:cNvSpPr txBox="1"/>
          <p:nvPr/>
        </p:nvSpPr>
        <p:spPr>
          <a:xfrm>
            <a:off x="4603739" y="3808151"/>
            <a:ext cx="862314" cy="1160480"/>
          </a:xfrm>
          <a:prstGeom prst="rect">
            <a:avLst/>
          </a:prstGeom>
          <a:solidFill>
            <a:srgbClr val="B3C6E7"/>
          </a:solidFill>
          <a:ln>
            <a:noFill/>
          </a:ln>
        </p:spPr>
        <p:txBody>
          <a:bodyPr spcFirstLastPara="1" wrap="square" lIns="68569" tIns="34275" rIns="68569" bIns="34275" anchor="t" anchorCtr="0">
            <a:spAutoFit/>
          </a:bodyPr>
          <a:lstStyle/>
          <a:p>
            <a:r>
              <a:rPr lang="en-GB" sz="788">
                <a:solidFill>
                  <a:schemeClr val="dk1"/>
                </a:solidFill>
                <a:latin typeface="Calibri"/>
                <a:ea typeface="Calibri"/>
                <a:cs typeface="Calibri"/>
                <a:sym typeface="Calibri"/>
              </a:rPr>
              <a:t>Chp 6 Jekyll declares himself to be the chief sinner and chief sufferer – he subtly makes the link that the power is now with Hyde</a:t>
            </a:r>
            <a:endParaRPr sz="1050"/>
          </a:p>
        </p:txBody>
      </p:sp>
      <p:sp>
        <p:nvSpPr>
          <p:cNvPr id="564" name="Google Shape;564;g283e4625818_2_151"/>
          <p:cNvSpPr txBox="1"/>
          <p:nvPr/>
        </p:nvSpPr>
        <p:spPr>
          <a:xfrm>
            <a:off x="5612002" y="3169240"/>
            <a:ext cx="862314" cy="1039229"/>
          </a:xfrm>
          <a:prstGeom prst="rect">
            <a:avLst/>
          </a:prstGeom>
          <a:solidFill>
            <a:srgbClr val="B3C6E7"/>
          </a:solidFill>
          <a:ln>
            <a:noFill/>
          </a:ln>
        </p:spPr>
        <p:txBody>
          <a:bodyPr spcFirstLastPara="1" wrap="square" lIns="68569" tIns="34275" rIns="68569" bIns="34275" anchor="t" anchorCtr="0">
            <a:spAutoFit/>
          </a:bodyPr>
          <a:lstStyle/>
          <a:p>
            <a:r>
              <a:rPr lang="en-GB" sz="788">
                <a:solidFill>
                  <a:schemeClr val="dk1"/>
                </a:solidFill>
                <a:latin typeface="Calibri"/>
                <a:ea typeface="Calibri"/>
                <a:cs typeface="Calibri"/>
                <a:sym typeface="Calibri"/>
              </a:rPr>
              <a:t>Chp 7 Jekyll is no longer in control of when he becomes Hyde – the dual nature is all in the control of Hyde.  Jekyll is doomed</a:t>
            </a:r>
            <a:endParaRPr sz="1050"/>
          </a:p>
        </p:txBody>
      </p:sp>
      <p:sp>
        <p:nvSpPr>
          <p:cNvPr id="565" name="Google Shape;565;g283e4625818_2_151"/>
          <p:cNvSpPr txBox="1"/>
          <p:nvPr/>
        </p:nvSpPr>
        <p:spPr>
          <a:xfrm>
            <a:off x="6620265" y="2262544"/>
            <a:ext cx="862314" cy="1402982"/>
          </a:xfrm>
          <a:prstGeom prst="rect">
            <a:avLst/>
          </a:prstGeom>
          <a:solidFill>
            <a:srgbClr val="B3C6E7"/>
          </a:solidFill>
          <a:ln>
            <a:noFill/>
          </a:ln>
        </p:spPr>
        <p:txBody>
          <a:bodyPr spcFirstLastPara="1" wrap="square" lIns="68569" tIns="34275" rIns="68569" bIns="34275" anchor="t" anchorCtr="0">
            <a:spAutoFit/>
          </a:bodyPr>
          <a:lstStyle/>
          <a:p>
            <a:r>
              <a:rPr lang="en-GB" sz="788">
                <a:solidFill>
                  <a:schemeClr val="dk1"/>
                </a:solidFill>
                <a:latin typeface="Calibri"/>
                <a:ea typeface="Calibri"/>
                <a:cs typeface="Calibri"/>
                <a:sym typeface="Calibri"/>
              </a:rPr>
              <a:t>Chp 9  The truth is revealed and Jekyll is revealed to have been Hyde – the Horror of this discovery would have astounded the reader and caused huge tension.</a:t>
            </a:r>
            <a:endParaRPr sz="1050"/>
          </a:p>
        </p:txBody>
      </p:sp>
      <p:sp>
        <p:nvSpPr>
          <p:cNvPr id="566" name="Google Shape;566;g283e4625818_2_151"/>
          <p:cNvSpPr txBox="1"/>
          <p:nvPr/>
        </p:nvSpPr>
        <p:spPr>
          <a:xfrm>
            <a:off x="7628528" y="2671814"/>
            <a:ext cx="862314" cy="1766735"/>
          </a:xfrm>
          <a:prstGeom prst="rect">
            <a:avLst/>
          </a:prstGeom>
          <a:solidFill>
            <a:srgbClr val="B3C6E7"/>
          </a:solidFill>
          <a:ln>
            <a:noFill/>
          </a:ln>
        </p:spPr>
        <p:txBody>
          <a:bodyPr spcFirstLastPara="1" wrap="square" lIns="68569" tIns="34275" rIns="68569" bIns="34275" anchor="t" anchorCtr="0">
            <a:spAutoFit/>
          </a:bodyPr>
          <a:lstStyle/>
          <a:p>
            <a:r>
              <a:rPr lang="en-GB" sz="788">
                <a:solidFill>
                  <a:schemeClr val="dk1"/>
                </a:solidFill>
                <a:latin typeface="Calibri"/>
                <a:ea typeface="Calibri"/>
                <a:cs typeface="Calibri"/>
                <a:sym typeface="Calibri"/>
              </a:rPr>
              <a:t>Chp 10 the dual life of Jekyll is explained and the reader makes links.  However the rather melodramatic and self- pitying tone rather vexes the reader and the tension drops and we head towards resolution</a:t>
            </a:r>
            <a:endParaRPr sz="1050"/>
          </a:p>
        </p:txBody>
      </p:sp>
      <p:sp>
        <p:nvSpPr>
          <p:cNvPr id="2" name="TextBox 1">
            <a:extLst>
              <a:ext uri="{FF2B5EF4-FFF2-40B4-BE49-F238E27FC236}">
                <a16:creationId xmlns:a16="http://schemas.microsoft.com/office/drawing/2014/main" id="{6D2DA070-9135-4F72-B4BF-029CDB403C6F}"/>
              </a:ext>
            </a:extLst>
          </p:cNvPr>
          <p:cNvSpPr txBox="1"/>
          <p:nvPr/>
        </p:nvSpPr>
        <p:spPr>
          <a:xfrm>
            <a:off x="302370" y="5147008"/>
            <a:ext cx="8306863" cy="923330"/>
          </a:xfrm>
          <a:prstGeom prst="rect">
            <a:avLst/>
          </a:prstGeom>
          <a:solidFill>
            <a:schemeClr val="accent6">
              <a:lumMod val="40000"/>
              <a:lumOff val="60000"/>
            </a:schemeClr>
          </a:solidFill>
        </p:spPr>
        <p:txBody>
          <a:bodyPr wrap="square" rtlCol="0">
            <a:spAutoFit/>
          </a:bodyPr>
          <a:lstStyle/>
          <a:p>
            <a:r>
              <a:rPr lang="en-GB" sz="1800" i="1"/>
              <a:t>This was a good use of visuals to help students plot tension.  It was a </a:t>
            </a:r>
          </a:p>
          <a:p>
            <a:r>
              <a:rPr lang="en-GB" sz="1800" i="1"/>
              <a:t>detailed and clear model… However, the students had only mins left </a:t>
            </a:r>
          </a:p>
          <a:p>
            <a:r>
              <a:rPr lang="en-GB" sz="1800" i="1"/>
              <a:t>of the lesson to complete a similar graph for the 6 other named themes! </a:t>
            </a:r>
          </a:p>
        </p:txBody>
      </p:sp>
      <p:pic>
        <p:nvPicPr>
          <p:cNvPr id="5" name="Picture 4">
            <a:extLst>
              <a:ext uri="{FF2B5EF4-FFF2-40B4-BE49-F238E27FC236}">
                <a16:creationId xmlns:a16="http://schemas.microsoft.com/office/drawing/2014/main" id="{8DC28F91-1070-4615-8DBF-0457AA0679F7}"/>
              </a:ext>
            </a:extLst>
          </p:cNvPr>
          <p:cNvPicPr>
            <a:picLocks noChangeAspect="1"/>
          </p:cNvPicPr>
          <p:nvPr/>
        </p:nvPicPr>
        <p:blipFill>
          <a:blip r:embed="rId3"/>
          <a:stretch>
            <a:fillRect/>
          </a:stretch>
        </p:blipFill>
        <p:spPr>
          <a:xfrm>
            <a:off x="7742728" y="5210821"/>
            <a:ext cx="772622" cy="772622"/>
          </a:xfrm>
          <a:prstGeom prst="rect">
            <a:avLst/>
          </a:prstGeom>
        </p:spPr>
      </p:pic>
    </p:spTree>
    <p:extLst>
      <p:ext uri="{BB962C8B-B14F-4D97-AF65-F5344CB8AC3E}">
        <p14:creationId xmlns:p14="http://schemas.microsoft.com/office/powerpoint/2010/main" val="39940758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g283e4625818_7_135"/>
          <p:cNvSpPr txBox="1">
            <a:spLocks noGrp="1"/>
          </p:cNvSpPr>
          <p:nvPr>
            <p:ph type="title"/>
          </p:nvPr>
        </p:nvSpPr>
        <p:spPr>
          <a:xfrm>
            <a:off x="685346" y="1525465"/>
            <a:ext cx="7765322" cy="727838"/>
          </a:xfrm>
          <a:prstGeom prst="rect">
            <a:avLst/>
          </a:prstGeom>
          <a:noFill/>
          <a:ln>
            <a:noFill/>
          </a:ln>
          <a:effectLst>
            <a:outerShdw blurRad="25400">
              <a:srgbClr val="000000">
                <a:alpha val="45490"/>
              </a:srgbClr>
            </a:outerShdw>
          </a:effectLst>
        </p:spPr>
        <p:txBody>
          <a:bodyPr spcFirstLastPara="1" wrap="square" lIns="68569" tIns="34275" rIns="68569" bIns="34275" anchor="ctr" anchorCtr="0">
            <a:normAutofit fontScale="90000"/>
          </a:bodyPr>
          <a:lstStyle/>
          <a:p>
            <a:pPr marL="342900" indent="-231458" algn="l">
              <a:spcBef>
                <a:spcPts val="270"/>
              </a:spcBef>
              <a:buSzPts val="1260"/>
              <a:buChar char="◈"/>
            </a:pPr>
            <a:r>
              <a:rPr lang="en-GB"/>
              <a:t>A model of efficacious retrieval: </a:t>
            </a:r>
            <a:br>
              <a:rPr lang="en-GB"/>
            </a:br>
            <a:r>
              <a:rPr lang="en-GB" sz="2325">
                <a:solidFill>
                  <a:srgbClr val="00B050"/>
                </a:solidFill>
              </a:rPr>
              <a:t>Does this lesson aid memory and the students’ mental models?</a:t>
            </a:r>
            <a:br>
              <a:rPr lang="en-GB" sz="2325"/>
            </a:br>
            <a:br>
              <a:rPr lang="en-GB" sz="2325"/>
            </a:br>
            <a:r>
              <a:rPr lang="en-GB"/>
              <a:t>  </a:t>
            </a:r>
            <a:endParaRPr/>
          </a:p>
        </p:txBody>
      </p:sp>
      <p:sp>
        <p:nvSpPr>
          <p:cNvPr id="572" name="Google Shape;572;g283e4625818_7_135"/>
          <p:cNvSpPr txBox="1">
            <a:spLocks noGrp="1"/>
          </p:cNvSpPr>
          <p:nvPr>
            <p:ph type="body" idx="1"/>
          </p:nvPr>
        </p:nvSpPr>
        <p:spPr>
          <a:xfrm>
            <a:off x="685346" y="2156587"/>
            <a:ext cx="7765322" cy="3044063"/>
          </a:xfrm>
          <a:prstGeom prst="rect">
            <a:avLst/>
          </a:prstGeom>
          <a:noFill/>
          <a:ln>
            <a:noFill/>
          </a:ln>
          <a:effectLst>
            <a:outerShdw blurRad="25400">
              <a:srgbClr val="000000">
                <a:alpha val="45490"/>
              </a:srgbClr>
            </a:outerShdw>
          </a:effectLst>
        </p:spPr>
        <p:txBody>
          <a:bodyPr spcFirstLastPara="1" wrap="square" lIns="68569" tIns="34275" rIns="68569" bIns="34275" anchor="t" anchorCtr="0">
            <a:normAutofit/>
          </a:bodyPr>
          <a:lstStyle/>
          <a:p>
            <a:r>
              <a:rPr lang="en-GB" sz="2100"/>
              <a:t>This model of retrieval practice would not occur every lesson.  It takes too long – this part took 25 mins – at least half the lesson.</a:t>
            </a:r>
            <a:endParaRPr/>
          </a:p>
          <a:p>
            <a:r>
              <a:rPr lang="en-GB" sz="2100"/>
              <a:t>I would do something like this once a fortnight at most.</a:t>
            </a:r>
            <a:endParaRPr/>
          </a:p>
          <a:p>
            <a:r>
              <a:rPr lang="en-GB" sz="2100"/>
              <a:t>Consider the cognitive science approaches used.</a:t>
            </a:r>
            <a:endParaRPr/>
          </a:p>
          <a:p>
            <a:r>
              <a:rPr lang="en-GB" sz="2100"/>
              <a:t>How is challenge utilised and scaffolded to sustain interest ?</a:t>
            </a:r>
            <a:endParaRPr/>
          </a:p>
          <a:p>
            <a:r>
              <a:rPr lang="en-GB" sz="2100"/>
              <a:t>Consider how this extended starter uses schema, social construction and metacognition to aid self- efficacy.</a:t>
            </a:r>
            <a:endParaRPr/>
          </a:p>
          <a:p>
            <a:pPr indent="-171450">
              <a:buNone/>
            </a:pPr>
            <a:endParaRPr sz="2100"/>
          </a:p>
        </p:txBody>
      </p:sp>
    </p:spTree>
    <p:extLst>
      <p:ext uri="{BB962C8B-B14F-4D97-AF65-F5344CB8AC3E}">
        <p14:creationId xmlns:p14="http://schemas.microsoft.com/office/powerpoint/2010/main" val="2711257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g283e4625818_7_141"/>
          <p:cNvSpPr txBox="1">
            <a:spLocks noGrp="1"/>
          </p:cNvSpPr>
          <p:nvPr>
            <p:ph type="ctrTitle"/>
          </p:nvPr>
        </p:nvSpPr>
        <p:spPr>
          <a:xfrm>
            <a:off x="1028020" y="2184405"/>
            <a:ext cx="7080026" cy="1371601"/>
          </a:xfrm>
          <a:prstGeom prst="rect">
            <a:avLst/>
          </a:prstGeom>
          <a:noFill/>
          <a:ln>
            <a:noFill/>
          </a:ln>
          <a:effectLst>
            <a:outerShdw blurRad="25400">
              <a:srgbClr val="000000">
                <a:alpha val="45490"/>
              </a:srgbClr>
            </a:outerShdw>
          </a:effectLst>
        </p:spPr>
        <p:txBody>
          <a:bodyPr spcFirstLastPara="1" wrap="square" lIns="68569" tIns="34275" rIns="68569" bIns="34275" anchor="b" anchorCtr="0">
            <a:normAutofit fontScale="90000"/>
          </a:bodyPr>
          <a:lstStyle/>
          <a:p>
            <a:pPr>
              <a:buSzPct val="111111"/>
            </a:pPr>
            <a:r>
              <a:rPr lang="en-GB"/>
              <a:t>Awaking Thinking</a:t>
            </a:r>
            <a:br>
              <a:rPr lang="en-GB"/>
            </a:br>
            <a:r>
              <a:rPr lang="en-GB"/>
              <a:t>Pause Jekyll to remember Macbeth</a:t>
            </a:r>
            <a:endParaRPr/>
          </a:p>
        </p:txBody>
      </p:sp>
    </p:spTree>
    <p:extLst>
      <p:ext uri="{BB962C8B-B14F-4D97-AF65-F5344CB8AC3E}">
        <p14:creationId xmlns:p14="http://schemas.microsoft.com/office/powerpoint/2010/main" val="21052786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g283e4625818_7_145"/>
          <p:cNvSpPr txBox="1">
            <a:spLocks noGrp="1"/>
          </p:cNvSpPr>
          <p:nvPr>
            <p:ph type="title"/>
          </p:nvPr>
        </p:nvSpPr>
        <p:spPr>
          <a:xfrm>
            <a:off x="685346" y="929512"/>
            <a:ext cx="7765322" cy="727838"/>
          </a:xfrm>
          <a:prstGeom prst="rect">
            <a:avLst/>
          </a:prstGeom>
          <a:noFill/>
          <a:ln>
            <a:noFill/>
          </a:ln>
          <a:effectLst>
            <a:outerShdw blurRad="25400">
              <a:srgbClr val="000000">
                <a:alpha val="45490"/>
              </a:srgbClr>
            </a:outerShdw>
          </a:effectLst>
        </p:spPr>
        <p:txBody>
          <a:bodyPr spcFirstLastPara="1" wrap="square" lIns="68569" tIns="34275" rIns="68569" bIns="34275" anchor="ctr" anchorCtr="0">
            <a:normAutofit/>
          </a:bodyPr>
          <a:lstStyle/>
          <a:p>
            <a:pPr>
              <a:buSzPts val="4000"/>
            </a:pPr>
            <a:r>
              <a:rPr lang="en-GB"/>
              <a:t>Using AOs to respond</a:t>
            </a:r>
            <a:endParaRPr/>
          </a:p>
        </p:txBody>
      </p:sp>
      <p:sp>
        <p:nvSpPr>
          <p:cNvPr id="583" name="Google Shape;583;g283e4625818_7_145"/>
          <p:cNvSpPr txBox="1">
            <a:spLocks noGrp="1"/>
          </p:cNvSpPr>
          <p:nvPr>
            <p:ph type="body" idx="1"/>
          </p:nvPr>
        </p:nvSpPr>
        <p:spPr>
          <a:xfrm>
            <a:off x="685346" y="1820614"/>
            <a:ext cx="7765322" cy="3044063"/>
          </a:xfrm>
          <a:prstGeom prst="rect">
            <a:avLst/>
          </a:prstGeom>
          <a:noFill/>
          <a:ln>
            <a:noFill/>
          </a:ln>
          <a:effectLst>
            <a:outerShdw blurRad="25400">
              <a:srgbClr val="000000">
                <a:alpha val="45490"/>
              </a:srgbClr>
            </a:outerShdw>
          </a:effectLst>
        </p:spPr>
        <p:txBody>
          <a:bodyPr spcFirstLastPara="1" wrap="square" lIns="68569" tIns="34275" rIns="68569" bIns="34275" anchor="t" anchorCtr="0">
            <a:normAutofit/>
          </a:bodyPr>
          <a:lstStyle/>
          <a:p>
            <a:pPr marL="257175" indent="-229500">
              <a:spcBef>
                <a:spcPts val="0"/>
              </a:spcBef>
              <a:buSzPts val="1680"/>
            </a:pPr>
            <a:r>
              <a:rPr lang="en-GB" sz="1800"/>
              <a:t>In a moment you are going to see a picture.  I want you to use your AO skills to respond.</a:t>
            </a:r>
            <a:endParaRPr/>
          </a:p>
          <a:p>
            <a:pPr marL="257175" indent="-229500">
              <a:spcBef>
                <a:spcPts val="810"/>
              </a:spcBef>
              <a:buSzPts val="1680"/>
            </a:pPr>
            <a:r>
              <a:rPr lang="en-GB" sz="1800"/>
              <a:t>Yes, I know there isn’t language but treat the picture as language and read the image.</a:t>
            </a:r>
            <a:endParaRPr/>
          </a:p>
          <a:p>
            <a:pPr marL="257175" indent="-229500">
              <a:spcBef>
                <a:spcPts val="810"/>
              </a:spcBef>
              <a:buSzPts val="1680"/>
            </a:pPr>
            <a:r>
              <a:rPr lang="en-GB" sz="1800"/>
              <a:t>AO1, AO2, AO3 Context, AO4?</a:t>
            </a:r>
            <a:endParaRPr/>
          </a:p>
          <a:p>
            <a:pPr marL="257175" indent="-149490">
              <a:spcBef>
                <a:spcPts val="810"/>
              </a:spcBef>
              <a:buSzPts val="1680"/>
              <a:buNone/>
            </a:pPr>
            <a:endParaRPr sz="1800"/>
          </a:p>
        </p:txBody>
      </p:sp>
      <p:graphicFrame>
        <p:nvGraphicFramePr>
          <p:cNvPr id="584" name="Google Shape;584;g283e4625818_7_145"/>
          <p:cNvGraphicFramePr/>
          <p:nvPr/>
        </p:nvGraphicFramePr>
        <p:xfrm>
          <a:off x="848062" y="3710593"/>
          <a:ext cx="7542131" cy="1920272"/>
        </p:xfrm>
        <a:graphic>
          <a:graphicData uri="http://schemas.openxmlformats.org/drawingml/2006/table">
            <a:tbl>
              <a:tblPr firstRow="1" bandRow="1">
                <a:noFill/>
              </a:tblPr>
              <a:tblGrid>
                <a:gridCol w="7542131">
                  <a:extLst>
                    <a:ext uri="{9D8B030D-6E8A-4147-A177-3AD203B41FA5}">
                      <a16:colId xmlns:a16="http://schemas.microsoft.com/office/drawing/2014/main" val="20000"/>
                    </a:ext>
                  </a:extLst>
                </a:gridCol>
              </a:tblGrid>
              <a:tr h="342908">
                <a:tc>
                  <a:txBody>
                    <a:bodyPr/>
                    <a:lstStyle/>
                    <a:p>
                      <a:pPr marL="0" marR="0" lvl="0" indent="0" algn="l" rtl="0">
                        <a:lnSpc>
                          <a:spcPct val="100000"/>
                        </a:lnSpc>
                        <a:spcBef>
                          <a:spcPts val="0"/>
                        </a:spcBef>
                        <a:spcAft>
                          <a:spcPts val="0"/>
                        </a:spcAft>
                        <a:buClr>
                          <a:srgbClr val="000000"/>
                        </a:buClr>
                        <a:buSzPts val="2400"/>
                        <a:buFont typeface="Arial"/>
                        <a:buNone/>
                      </a:pPr>
                      <a:r>
                        <a:rPr lang="en-GB" sz="1800" u="none" strike="noStrike" cap="none"/>
                        <a:t>AO1 Comprehend the image, work out WHAT it is about.</a:t>
                      </a:r>
                      <a:endParaRPr sz="1100" u="none" strike="noStrike" cap="none"/>
                    </a:p>
                  </a:txBody>
                  <a:tcPr marL="68588" marR="68588" marT="34294" marB="34294">
                    <a:solidFill>
                      <a:srgbClr val="375B47"/>
                    </a:solidFill>
                  </a:tcPr>
                </a:tc>
                <a:extLst>
                  <a:ext uri="{0D108BD9-81ED-4DB2-BD59-A6C34878D82A}">
                    <a16:rowId xmlns:a16="http://schemas.microsoft.com/office/drawing/2014/main" val="10000"/>
                  </a:ext>
                </a:extLst>
              </a:tr>
              <a:tr h="617228">
                <a:tc>
                  <a:txBody>
                    <a:bodyPr/>
                    <a:lstStyle/>
                    <a:p>
                      <a:pPr marL="0" marR="0" lvl="0" indent="0" algn="l" rtl="0">
                        <a:lnSpc>
                          <a:spcPct val="100000"/>
                        </a:lnSpc>
                        <a:spcBef>
                          <a:spcPts val="0"/>
                        </a:spcBef>
                        <a:spcAft>
                          <a:spcPts val="0"/>
                        </a:spcAft>
                        <a:buClr>
                          <a:srgbClr val="000000"/>
                        </a:buClr>
                        <a:buSzPts val="2400"/>
                        <a:buFont typeface="Arial"/>
                        <a:buNone/>
                      </a:pPr>
                      <a:r>
                        <a:rPr lang="en-GB" sz="1800" u="none" strike="noStrike" cap="none"/>
                        <a:t>AO2 What visual techniques and cues has the photographer used to create meaning?</a:t>
                      </a:r>
                      <a:endParaRPr sz="1100" u="none" strike="noStrike" cap="none"/>
                    </a:p>
                  </a:txBody>
                  <a:tcPr marL="68588" marR="68588" marT="34294" marB="34294">
                    <a:solidFill>
                      <a:srgbClr val="375B47"/>
                    </a:solidFill>
                  </a:tcPr>
                </a:tc>
                <a:extLst>
                  <a:ext uri="{0D108BD9-81ED-4DB2-BD59-A6C34878D82A}">
                    <a16:rowId xmlns:a16="http://schemas.microsoft.com/office/drawing/2014/main" val="10001"/>
                  </a:ext>
                </a:extLst>
              </a:tr>
              <a:tr h="342908">
                <a:tc>
                  <a:txBody>
                    <a:bodyPr/>
                    <a:lstStyle/>
                    <a:p>
                      <a:pPr marL="0" marR="0" lvl="0" indent="0" algn="l" rtl="0">
                        <a:lnSpc>
                          <a:spcPct val="100000"/>
                        </a:lnSpc>
                        <a:spcBef>
                          <a:spcPts val="0"/>
                        </a:spcBef>
                        <a:spcAft>
                          <a:spcPts val="0"/>
                        </a:spcAft>
                        <a:buClr>
                          <a:srgbClr val="000000"/>
                        </a:buClr>
                        <a:buSzPts val="2400"/>
                        <a:buFont typeface="Arial"/>
                        <a:buNone/>
                      </a:pPr>
                      <a:r>
                        <a:rPr lang="en-GB" sz="1800" u="none" strike="noStrike" cap="none"/>
                        <a:t>AO3 What cultural connotations might this image have?</a:t>
                      </a:r>
                      <a:endParaRPr sz="1100" u="none" strike="noStrike" cap="none"/>
                    </a:p>
                  </a:txBody>
                  <a:tcPr marL="68588" marR="68588" marT="34294" marB="34294">
                    <a:solidFill>
                      <a:srgbClr val="375B47"/>
                    </a:solidFill>
                  </a:tcPr>
                </a:tc>
                <a:extLst>
                  <a:ext uri="{0D108BD9-81ED-4DB2-BD59-A6C34878D82A}">
                    <a16:rowId xmlns:a16="http://schemas.microsoft.com/office/drawing/2014/main" val="10002"/>
                  </a:ext>
                </a:extLst>
              </a:tr>
              <a:tr h="617228">
                <a:tc>
                  <a:txBody>
                    <a:bodyPr/>
                    <a:lstStyle/>
                    <a:p>
                      <a:pPr marL="0" marR="0" lvl="0" indent="0" algn="l" rtl="0">
                        <a:lnSpc>
                          <a:spcPct val="100000"/>
                        </a:lnSpc>
                        <a:spcBef>
                          <a:spcPts val="0"/>
                        </a:spcBef>
                        <a:spcAft>
                          <a:spcPts val="0"/>
                        </a:spcAft>
                        <a:buClr>
                          <a:srgbClr val="000000"/>
                        </a:buClr>
                        <a:buSzPts val="2400"/>
                        <a:buFont typeface="Arial"/>
                        <a:buNone/>
                      </a:pPr>
                      <a:r>
                        <a:rPr lang="en-GB" sz="1800" u="none" strike="noStrike" cap="none"/>
                        <a:t>AO4 How effective is the image?  What is missing that will give us more information / greater insights?</a:t>
                      </a:r>
                      <a:endParaRPr sz="1100" u="none" strike="noStrike" cap="none"/>
                    </a:p>
                  </a:txBody>
                  <a:tcPr marL="68588" marR="68588" marT="34294" marB="34294">
                    <a:solidFill>
                      <a:srgbClr val="375B47"/>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104000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g283e4625818_7_151"/>
          <p:cNvSpPr txBox="1">
            <a:spLocks noGrp="1"/>
          </p:cNvSpPr>
          <p:nvPr>
            <p:ph type="title"/>
          </p:nvPr>
        </p:nvSpPr>
        <p:spPr>
          <a:xfrm>
            <a:off x="685346" y="919595"/>
            <a:ext cx="7765322" cy="727838"/>
          </a:xfrm>
          <a:prstGeom prst="rect">
            <a:avLst/>
          </a:prstGeom>
          <a:noFill/>
          <a:ln>
            <a:noFill/>
          </a:ln>
          <a:effectLst>
            <a:outerShdw blurRad="25400">
              <a:srgbClr val="000000">
                <a:alpha val="45490"/>
              </a:srgbClr>
            </a:outerShdw>
          </a:effectLst>
        </p:spPr>
        <p:txBody>
          <a:bodyPr spcFirstLastPara="1" wrap="square" lIns="68569" tIns="34275" rIns="68569" bIns="34275" anchor="ctr" anchorCtr="0">
            <a:normAutofit/>
          </a:bodyPr>
          <a:lstStyle/>
          <a:p>
            <a:pPr>
              <a:buSzPts val="4000"/>
            </a:pPr>
            <a:r>
              <a:rPr lang="en-GB"/>
              <a:t>Thinking Schema </a:t>
            </a:r>
            <a:endParaRPr/>
          </a:p>
        </p:txBody>
      </p:sp>
      <p:grpSp>
        <p:nvGrpSpPr>
          <p:cNvPr id="590" name="Google Shape;590;g283e4625818_7_151"/>
          <p:cNvGrpSpPr/>
          <p:nvPr/>
        </p:nvGrpSpPr>
        <p:grpSpPr>
          <a:xfrm>
            <a:off x="609601" y="1661290"/>
            <a:ext cx="8534399" cy="4063997"/>
            <a:chOff x="0" y="4"/>
            <a:chExt cx="11379199" cy="5418662"/>
          </a:xfrm>
        </p:grpSpPr>
        <p:sp>
          <p:nvSpPr>
            <p:cNvPr id="591" name="Google Shape;591;g283e4625818_7_151"/>
            <p:cNvSpPr/>
            <p:nvPr/>
          </p:nvSpPr>
          <p:spPr>
            <a:xfrm>
              <a:off x="32300" y="4"/>
              <a:ext cx="4581312" cy="1616821"/>
            </a:xfrm>
            <a:prstGeom prst="rightArrow">
              <a:avLst>
                <a:gd name="adj1" fmla="val 50000"/>
                <a:gd name="adj2" fmla="val 50000"/>
              </a:avLst>
            </a:prstGeom>
            <a:solidFill>
              <a:srgbClr val="89DAA5"/>
            </a:solidFill>
            <a:ln w="15875" cap="rnd"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a:p>
          </p:txBody>
        </p:sp>
        <p:sp>
          <p:nvSpPr>
            <p:cNvPr id="592" name="Google Shape;592;g283e4625818_7_151"/>
            <p:cNvSpPr txBox="1"/>
            <p:nvPr/>
          </p:nvSpPr>
          <p:spPr>
            <a:xfrm>
              <a:off x="32300" y="404209"/>
              <a:ext cx="4177107" cy="808411"/>
            </a:xfrm>
            <a:prstGeom prst="rect">
              <a:avLst/>
            </a:prstGeom>
            <a:noFill/>
            <a:ln>
              <a:noFill/>
            </a:ln>
          </p:spPr>
          <p:txBody>
            <a:bodyPr spcFirstLastPara="1" wrap="square" lIns="68569" tIns="68569" rIns="190500" bIns="192488" anchor="ctr" anchorCtr="0">
              <a:noAutofit/>
            </a:bodyPr>
            <a:lstStyle/>
            <a:p>
              <a:pPr>
                <a:lnSpc>
                  <a:spcPct val="90000"/>
                </a:lnSpc>
                <a:buClr>
                  <a:schemeClr val="lt1"/>
                </a:buClr>
                <a:buSzPts val="2400"/>
              </a:pPr>
              <a:r>
                <a:rPr lang="en-GB" sz="1800">
                  <a:solidFill>
                    <a:schemeClr val="lt1"/>
                  </a:solidFill>
                  <a:latin typeface="Calibri"/>
                  <a:ea typeface="Calibri"/>
                  <a:cs typeface="Calibri"/>
                  <a:sym typeface="Calibri"/>
                </a:rPr>
                <a:t>Level 1 </a:t>
              </a:r>
              <a:endParaRPr sz="1050"/>
            </a:p>
          </p:txBody>
        </p:sp>
        <p:sp>
          <p:nvSpPr>
            <p:cNvPr id="593" name="Google Shape;593;g283e4625818_7_151"/>
            <p:cNvSpPr/>
            <p:nvPr/>
          </p:nvSpPr>
          <p:spPr>
            <a:xfrm>
              <a:off x="0" y="1213130"/>
              <a:ext cx="2458684" cy="3114593"/>
            </a:xfrm>
            <a:prstGeom prst="rect">
              <a:avLst/>
            </a:prstGeom>
            <a:solidFill>
              <a:schemeClr val="lt1"/>
            </a:solidFill>
            <a:ln w="15875" cap="rnd" cmpd="sng">
              <a:solidFill>
                <a:srgbClr val="3BC26A"/>
              </a:solid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a:p>
          </p:txBody>
        </p:sp>
        <p:sp>
          <p:nvSpPr>
            <p:cNvPr id="594" name="Google Shape;594;g283e4625818_7_151"/>
            <p:cNvSpPr txBox="1"/>
            <p:nvPr/>
          </p:nvSpPr>
          <p:spPr>
            <a:xfrm>
              <a:off x="0" y="1213130"/>
              <a:ext cx="2458684" cy="3114593"/>
            </a:xfrm>
            <a:prstGeom prst="rect">
              <a:avLst/>
            </a:prstGeom>
            <a:noFill/>
            <a:ln>
              <a:noFill/>
            </a:ln>
          </p:spPr>
          <p:txBody>
            <a:bodyPr spcFirstLastPara="1" wrap="square" lIns="80006" tIns="80006" rIns="80006" bIns="80006" anchor="t" anchorCtr="0">
              <a:noAutofit/>
            </a:bodyPr>
            <a:lstStyle/>
            <a:p>
              <a:pPr>
                <a:lnSpc>
                  <a:spcPct val="90000"/>
                </a:lnSpc>
                <a:buClr>
                  <a:srgbClr val="7F7F7F"/>
                </a:buClr>
                <a:buSzPts val="2800"/>
              </a:pPr>
              <a:r>
                <a:rPr lang="en-GB" sz="2100">
                  <a:solidFill>
                    <a:srgbClr val="7F7F7F"/>
                  </a:solidFill>
                  <a:latin typeface="Calibri"/>
                  <a:ea typeface="Calibri"/>
                  <a:cs typeface="Calibri"/>
                  <a:sym typeface="Calibri"/>
                </a:rPr>
                <a:t>A basic response, providing an answer to WHAT.</a:t>
              </a:r>
              <a:endParaRPr sz="1050"/>
            </a:p>
          </p:txBody>
        </p:sp>
        <p:sp>
          <p:nvSpPr>
            <p:cNvPr id="595" name="Google Shape;595;g283e4625818_7_151"/>
            <p:cNvSpPr/>
            <p:nvPr/>
          </p:nvSpPr>
          <p:spPr>
            <a:xfrm>
              <a:off x="2410991" y="560949"/>
              <a:ext cx="5279529" cy="1616821"/>
            </a:xfrm>
            <a:prstGeom prst="rightArrow">
              <a:avLst>
                <a:gd name="adj1" fmla="val 50000"/>
                <a:gd name="adj2" fmla="val 50000"/>
              </a:avLst>
            </a:prstGeom>
            <a:solidFill>
              <a:srgbClr val="2E9150"/>
            </a:solidFill>
            <a:ln w="15875" cap="rnd"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a:p>
          </p:txBody>
        </p:sp>
        <p:sp>
          <p:nvSpPr>
            <p:cNvPr id="596" name="Google Shape;596;g283e4625818_7_151"/>
            <p:cNvSpPr txBox="1"/>
            <p:nvPr/>
          </p:nvSpPr>
          <p:spPr>
            <a:xfrm>
              <a:off x="2410991" y="965154"/>
              <a:ext cx="4875324" cy="808411"/>
            </a:xfrm>
            <a:prstGeom prst="rect">
              <a:avLst/>
            </a:prstGeom>
            <a:noFill/>
            <a:ln>
              <a:noFill/>
            </a:ln>
          </p:spPr>
          <p:txBody>
            <a:bodyPr spcFirstLastPara="1" wrap="square" lIns="80006" tIns="80006" rIns="190500" bIns="192488" anchor="ctr" anchorCtr="0">
              <a:noAutofit/>
            </a:bodyPr>
            <a:lstStyle/>
            <a:p>
              <a:pPr>
                <a:lnSpc>
                  <a:spcPct val="90000"/>
                </a:lnSpc>
                <a:buClr>
                  <a:schemeClr val="lt1"/>
                </a:buClr>
                <a:buSzPts val="2800"/>
              </a:pPr>
              <a:r>
                <a:rPr lang="en-GB" sz="2100">
                  <a:solidFill>
                    <a:schemeClr val="lt1"/>
                  </a:solidFill>
                  <a:latin typeface="Calibri"/>
                  <a:ea typeface="Calibri"/>
                  <a:cs typeface="Calibri"/>
                  <a:sym typeface="Calibri"/>
                </a:rPr>
                <a:t>Level 2 </a:t>
              </a:r>
              <a:endParaRPr sz="1050"/>
            </a:p>
          </p:txBody>
        </p:sp>
        <p:sp>
          <p:nvSpPr>
            <p:cNvPr id="597" name="Google Shape;597;g283e4625818_7_151"/>
            <p:cNvSpPr/>
            <p:nvPr/>
          </p:nvSpPr>
          <p:spPr>
            <a:xfrm>
              <a:off x="2418790" y="1733570"/>
              <a:ext cx="3809994" cy="3114593"/>
            </a:xfrm>
            <a:prstGeom prst="rect">
              <a:avLst/>
            </a:prstGeom>
            <a:solidFill>
              <a:schemeClr val="lt1"/>
            </a:solidFill>
            <a:ln w="15875" cap="rnd" cmpd="sng">
              <a:solidFill>
                <a:srgbClr val="3BC26A"/>
              </a:solid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a:p>
          </p:txBody>
        </p:sp>
        <p:sp>
          <p:nvSpPr>
            <p:cNvPr id="598" name="Google Shape;598;g283e4625818_7_151"/>
            <p:cNvSpPr txBox="1"/>
            <p:nvPr/>
          </p:nvSpPr>
          <p:spPr>
            <a:xfrm>
              <a:off x="2418790" y="1733570"/>
              <a:ext cx="3809994" cy="3114593"/>
            </a:xfrm>
            <a:prstGeom prst="rect">
              <a:avLst/>
            </a:prstGeom>
            <a:noFill/>
            <a:ln>
              <a:noFill/>
            </a:ln>
          </p:spPr>
          <p:txBody>
            <a:bodyPr spcFirstLastPara="1" wrap="square" lIns="80006" tIns="80006" rIns="80006" bIns="80006" anchor="t" anchorCtr="0">
              <a:noAutofit/>
            </a:bodyPr>
            <a:lstStyle/>
            <a:p>
              <a:pPr>
                <a:lnSpc>
                  <a:spcPct val="90000"/>
                </a:lnSpc>
                <a:buClr>
                  <a:srgbClr val="55555C"/>
                </a:buClr>
                <a:buSzPts val="2800"/>
              </a:pPr>
              <a:r>
                <a:rPr lang="en-GB" sz="2100">
                  <a:solidFill>
                    <a:srgbClr val="55555C"/>
                  </a:solidFill>
                  <a:latin typeface="Calibri"/>
                  <a:ea typeface="Calibri"/>
                  <a:cs typeface="Calibri"/>
                  <a:sym typeface="Calibri"/>
                </a:rPr>
                <a:t>Developed ideas, thinking about HOW, WHY, WHEN, and INFERENCES and CONNOTATIONS.</a:t>
              </a:r>
              <a:endParaRPr sz="1050"/>
            </a:p>
          </p:txBody>
        </p:sp>
        <p:sp>
          <p:nvSpPr>
            <p:cNvPr id="599" name="Google Shape;599;g283e4625818_7_151"/>
            <p:cNvSpPr/>
            <p:nvPr/>
          </p:nvSpPr>
          <p:spPr>
            <a:xfrm>
              <a:off x="5667892" y="1144918"/>
              <a:ext cx="5711307" cy="1616821"/>
            </a:xfrm>
            <a:prstGeom prst="rightArrow">
              <a:avLst>
                <a:gd name="adj1" fmla="val 50000"/>
                <a:gd name="adj2" fmla="val 50000"/>
              </a:avLst>
            </a:prstGeom>
            <a:solidFill>
              <a:srgbClr val="1E6135"/>
            </a:solidFill>
            <a:ln w="15875" cap="rnd"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a:p>
          </p:txBody>
        </p:sp>
        <p:sp>
          <p:nvSpPr>
            <p:cNvPr id="600" name="Google Shape;600;g283e4625818_7_151"/>
            <p:cNvSpPr txBox="1"/>
            <p:nvPr/>
          </p:nvSpPr>
          <p:spPr>
            <a:xfrm>
              <a:off x="5667892" y="1549123"/>
              <a:ext cx="5307102" cy="808411"/>
            </a:xfrm>
            <a:prstGeom prst="rect">
              <a:avLst/>
            </a:prstGeom>
            <a:noFill/>
            <a:ln>
              <a:noFill/>
            </a:ln>
          </p:spPr>
          <p:txBody>
            <a:bodyPr spcFirstLastPara="1" wrap="square" lIns="102863" tIns="102863" rIns="190500" bIns="192488" anchor="ctr" anchorCtr="0">
              <a:noAutofit/>
            </a:bodyPr>
            <a:lstStyle/>
            <a:p>
              <a:pPr>
                <a:buClr>
                  <a:schemeClr val="lt1"/>
                </a:buClr>
                <a:buSzPts val="3600"/>
              </a:pPr>
              <a:r>
                <a:rPr lang="en-GB" sz="2700">
                  <a:solidFill>
                    <a:schemeClr val="lt1"/>
                  </a:solidFill>
                  <a:latin typeface="Calibri"/>
                  <a:ea typeface="Calibri"/>
                  <a:cs typeface="Calibri"/>
                  <a:sym typeface="Calibri"/>
                </a:rPr>
                <a:t>Level 3</a:t>
              </a:r>
              <a:endParaRPr sz="1050"/>
            </a:p>
            <a:p>
              <a:pPr>
                <a:lnSpc>
                  <a:spcPct val="90000"/>
                </a:lnSpc>
                <a:buClr>
                  <a:schemeClr val="lt1"/>
                </a:buClr>
                <a:buSzPts val="1800"/>
              </a:pPr>
              <a:endParaRPr sz="1350">
                <a:solidFill>
                  <a:schemeClr val="lt1"/>
                </a:solidFill>
                <a:latin typeface="Calibri"/>
                <a:ea typeface="Calibri"/>
                <a:cs typeface="Calibri"/>
                <a:sym typeface="Calibri"/>
              </a:endParaRPr>
            </a:p>
          </p:txBody>
        </p:sp>
        <p:sp>
          <p:nvSpPr>
            <p:cNvPr id="601" name="Google Shape;601;g283e4625818_7_151"/>
            <p:cNvSpPr/>
            <p:nvPr/>
          </p:nvSpPr>
          <p:spPr>
            <a:xfrm>
              <a:off x="5688278" y="2349655"/>
              <a:ext cx="4896204" cy="3069011"/>
            </a:xfrm>
            <a:prstGeom prst="rect">
              <a:avLst/>
            </a:prstGeom>
            <a:solidFill>
              <a:schemeClr val="lt1"/>
            </a:solidFill>
            <a:ln w="15875" cap="rnd" cmpd="sng">
              <a:solidFill>
                <a:srgbClr val="3BC26A"/>
              </a:solid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a:p>
          </p:txBody>
        </p:sp>
        <p:sp>
          <p:nvSpPr>
            <p:cNvPr id="602" name="Google Shape;602;g283e4625818_7_151"/>
            <p:cNvSpPr txBox="1"/>
            <p:nvPr/>
          </p:nvSpPr>
          <p:spPr>
            <a:xfrm>
              <a:off x="5688278" y="2349655"/>
              <a:ext cx="4896204" cy="3069011"/>
            </a:xfrm>
            <a:prstGeom prst="rect">
              <a:avLst/>
            </a:prstGeom>
            <a:noFill/>
            <a:ln>
              <a:noFill/>
            </a:ln>
          </p:spPr>
          <p:txBody>
            <a:bodyPr spcFirstLastPara="1" wrap="square" lIns="80006" tIns="80006" rIns="80006" bIns="80006" anchor="t" anchorCtr="0">
              <a:noAutofit/>
            </a:bodyPr>
            <a:lstStyle/>
            <a:p>
              <a:pPr>
                <a:buClr>
                  <a:schemeClr val="lt1"/>
                </a:buClr>
                <a:buSzPts val="2800"/>
              </a:pPr>
              <a:r>
                <a:rPr lang="en-GB" sz="2100">
                  <a:solidFill>
                    <a:schemeClr val="dk1"/>
                  </a:solidFill>
                  <a:latin typeface="Calibri"/>
                  <a:ea typeface="Calibri"/>
                  <a:cs typeface="Calibri"/>
                  <a:sym typeface="Calibri"/>
                </a:rPr>
                <a:t>DETACHED CRITICAL OVERVIEW – Essential for Grade 9 answers:  How effective, could it be better, could there be alternatives?</a:t>
              </a:r>
              <a:endParaRPr sz="1050">
                <a:solidFill>
                  <a:schemeClr val="dk1"/>
                </a:solidFill>
              </a:endParaRPr>
            </a:p>
            <a:p>
              <a:pPr>
                <a:lnSpc>
                  <a:spcPct val="90000"/>
                </a:lnSpc>
                <a:buClr>
                  <a:schemeClr val="lt1"/>
                </a:buClr>
                <a:buSzPts val="1800"/>
              </a:pPr>
              <a:endParaRPr sz="135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25210880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607" name="Google Shape;607;g283e4625818_7_168"/>
          <p:cNvPicPr preferRelativeResize="0">
            <a:picLocks noGrp="1"/>
          </p:cNvPicPr>
          <p:nvPr>
            <p:ph type="body" idx="1"/>
          </p:nvPr>
        </p:nvPicPr>
        <p:blipFill rotWithShape="1">
          <a:blip r:embed="rId3">
            <a:alphaModFix/>
          </a:blip>
          <a:srcRect/>
          <a:stretch/>
        </p:blipFill>
        <p:spPr>
          <a:xfrm>
            <a:off x="681890" y="835594"/>
            <a:ext cx="7780220" cy="5186813"/>
          </a:xfrm>
          <a:prstGeom prst="rect">
            <a:avLst/>
          </a:prstGeom>
          <a:noFill/>
          <a:ln>
            <a:noFill/>
          </a:ln>
          <a:effectLst>
            <a:outerShdw blurRad="25400">
              <a:srgbClr val="000000">
                <a:alpha val="45490"/>
              </a:srgbClr>
            </a:outerShdw>
          </a:effectLst>
        </p:spPr>
      </p:pic>
    </p:spTree>
    <p:extLst>
      <p:ext uri="{BB962C8B-B14F-4D97-AF65-F5344CB8AC3E}">
        <p14:creationId xmlns:p14="http://schemas.microsoft.com/office/powerpoint/2010/main" val="40068403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grpSp>
        <p:nvGrpSpPr>
          <p:cNvPr id="612" name="Google Shape;612;g283e4625818_7_172"/>
          <p:cNvGrpSpPr/>
          <p:nvPr/>
        </p:nvGrpSpPr>
        <p:grpSpPr>
          <a:xfrm>
            <a:off x="2430261" y="1826345"/>
            <a:ext cx="4283480" cy="1212616"/>
            <a:chOff x="5667892" y="1144918"/>
            <a:chExt cx="5711307" cy="1616821"/>
          </a:xfrm>
        </p:grpSpPr>
        <p:sp>
          <p:nvSpPr>
            <p:cNvPr id="613" name="Google Shape;613;g283e4625818_7_172"/>
            <p:cNvSpPr/>
            <p:nvPr/>
          </p:nvSpPr>
          <p:spPr>
            <a:xfrm>
              <a:off x="5667892" y="1144918"/>
              <a:ext cx="5711307" cy="1616821"/>
            </a:xfrm>
            <a:prstGeom prst="rightArrow">
              <a:avLst>
                <a:gd name="adj1" fmla="val 50000"/>
                <a:gd name="adj2" fmla="val 50000"/>
              </a:avLst>
            </a:prstGeom>
            <a:solidFill>
              <a:srgbClr val="1E6135"/>
            </a:solidFill>
            <a:ln w="15875" cap="rnd"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a:p>
          </p:txBody>
        </p:sp>
        <p:sp>
          <p:nvSpPr>
            <p:cNvPr id="614" name="Google Shape;614;g283e4625818_7_172"/>
            <p:cNvSpPr txBox="1"/>
            <p:nvPr/>
          </p:nvSpPr>
          <p:spPr>
            <a:xfrm>
              <a:off x="5667892" y="1549123"/>
              <a:ext cx="5307102" cy="808411"/>
            </a:xfrm>
            <a:prstGeom prst="rect">
              <a:avLst/>
            </a:prstGeom>
            <a:noFill/>
            <a:ln>
              <a:noFill/>
            </a:ln>
          </p:spPr>
          <p:txBody>
            <a:bodyPr spcFirstLastPara="1" wrap="square" lIns="102863" tIns="102863" rIns="190500" bIns="192488" anchor="ctr" anchorCtr="0">
              <a:noAutofit/>
            </a:bodyPr>
            <a:lstStyle/>
            <a:p>
              <a:pPr>
                <a:buClr>
                  <a:schemeClr val="lt1"/>
                </a:buClr>
                <a:buSzPts val="3600"/>
              </a:pPr>
              <a:r>
                <a:rPr lang="en-GB" sz="2700">
                  <a:solidFill>
                    <a:schemeClr val="lt1"/>
                  </a:solidFill>
                  <a:latin typeface="Calibri"/>
                  <a:ea typeface="Calibri"/>
                  <a:cs typeface="Calibri"/>
                  <a:sym typeface="Calibri"/>
                </a:rPr>
                <a:t>Level 3</a:t>
              </a:r>
              <a:endParaRPr sz="1050"/>
            </a:p>
            <a:p>
              <a:pPr>
                <a:lnSpc>
                  <a:spcPct val="90000"/>
                </a:lnSpc>
                <a:buClr>
                  <a:schemeClr val="lt1"/>
                </a:buClr>
                <a:buSzPts val="1800"/>
              </a:pPr>
              <a:endParaRPr sz="1350">
                <a:solidFill>
                  <a:schemeClr val="lt1"/>
                </a:solidFill>
                <a:latin typeface="Calibri"/>
                <a:ea typeface="Calibri"/>
                <a:cs typeface="Calibri"/>
                <a:sym typeface="Calibri"/>
              </a:endParaRPr>
            </a:p>
          </p:txBody>
        </p:sp>
      </p:grpSp>
      <p:grpSp>
        <p:nvGrpSpPr>
          <p:cNvPr id="615" name="Google Shape;615;g283e4625818_7_172"/>
          <p:cNvGrpSpPr/>
          <p:nvPr/>
        </p:nvGrpSpPr>
        <p:grpSpPr>
          <a:xfrm>
            <a:off x="2445550" y="2729898"/>
            <a:ext cx="3672153" cy="2301758"/>
            <a:chOff x="5688278" y="2349655"/>
            <a:chExt cx="4896204" cy="3069011"/>
          </a:xfrm>
        </p:grpSpPr>
        <p:sp>
          <p:nvSpPr>
            <p:cNvPr id="616" name="Google Shape;616;g283e4625818_7_172"/>
            <p:cNvSpPr/>
            <p:nvPr/>
          </p:nvSpPr>
          <p:spPr>
            <a:xfrm>
              <a:off x="5688278" y="2349655"/>
              <a:ext cx="4896204" cy="3069011"/>
            </a:xfrm>
            <a:prstGeom prst="rect">
              <a:avLst/>
            </a:prstGeom>
            <a:solidFill>
              <a:schemeClr val="lt1"/>
            </a:solidFill>
            <a:ln w="15875" cap="rnd" cmpd="sng">
              <a:solidFill>
                <a:srgbClr val="3BC26A"/>
              </a:solid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a:p>
          </p:txBody>
        </p:sp>
        <p:sp>
          <p:nvSpPr>
            <p:cNvPr id="617" name="Google Shape;617;g283e4625818_7_172"/>
            <p:cNvSpPr txBox="1"/>
            <p:nvPr/>
          </p:nvSpPr>
          <p:spPr>
            <a:xfrm>
              <a:off x="5688278" y="2349655"/>
              <a:ext cx="4896204" cy="3069011"/>
            </a:xfrm>
            <a:prstGeom prst="rect">
              <a:avLst/>
            </a:prstGeom>
            <a:noFill/>
            <a:ln>
              <a:noFill/>
            </a:ln>
          </p:spPr>
          <p:txBody>
            <a:bodyPr spcFirstLastPara="1" wrap="square" lIns="80006" tIns="80006" rIns="80006" bIns="80006" anchor="t" anchorCtr="0">
              <a:noAutofit/>
            </a:bodyPr>
            <a:lstStyle/>
            <a:p>
              <a:pPr>
                <a:buClr>
                  <a:schemeClr val="dk1"/>
                </a:buClr>
                <a:buSzPts val="2800"/>
              </a:pPr>
              <a:r>
                <a:rPr lang="en-GB" sz="2100">
                  <a:solidFill>
                    <a:schemeClr val="dk1"/>
                  </a:solidFill>
                  <a:latin typeface="Calibri"/>
                  <a:ea typeface="Calibri"/>
                  <a:cs typeface="Calibri"/>
                  <a:sym typeface="Calibri"/>
                </a:rPr>
                <a:t>DETACHED CRITICAL OVERVIEW – Essential for Grade 9 answers:  How effective, could it be better, could there be alternatives?</a:t>
              </a:r>
              <a:endParaRPr sz="1050"/>
            </a:p>
            <a:p>
              <a:pPr>
                <a:lnSpc>
                  <a:spcPct val="90000"/>
                </a:lnSpc>
                <a:buClr>
                  <a:schemeClr val="lt1"/>
                </a:buClr>
                <a:buSzPts val="1800"/>
              </a:pPr>
              <a:endParaRPr sz="1350">
                <a:solidFill>
                  <a:schemeClr val="dk1"/>
                </a:solidFill>
                <a:latin typeface="Calibri"/>
                <a:ea typeface="Calibri"/>
                <a:cs typeface="Calibri"/>
                <a:sym typeface="Calibri"/>
              </a:endParaRPr>
            </a:p>
          </p:txBody>
        </p:sp>
      </p:grpSp>
      <p:sp>
        <p:nvSpPr>
          <p:cNvPr id="2" name="TextBox 1">
            <a:extLst>
              <a:ext uri="{FF2B5EF4-FFF2-40B4-BE49-F238E27FC236}">
                <a16:creationId xmlns:a16="http://schemas.microsoft.com/office/drawing/2014/main" id="{194B4AA0-64F6-4CD4-8895-6DF6C386C919}"/>
              </a:ext>
            </a:extLst>
          </p:cNvPr>
          <p:cNvSpPr txBox="1"/>
          <p:nvPr/>
        </p:nvSpPr>
        <p:spPr>
          <a:xfrm>
            <a:off x="7121769" y="5008171"/>
            <a:ext cx="1966965" cy="1246495"/>
          </a:xfrm>
          <a:prstGeom prst="rect">
            <a:avLst/>
          </a:prstGeom>
          <a:solidFill>
            <a:schemeClr val="accent2">
              <a:lumMod val="20000"/>
              <a:lumOff val="80000"/>
            </a:schemeClr>
          </a:solidFill>
        </p:spPr>
        <p:txBody>
          <a:bodyPr wrap="square" rtlCol="0">
            <a:spAutoFit/>
          </a:bodyPr>
          <a:lstStyle/>
          <a:p>
            <a:r>
              <a:rPr lang="en-GB" sz="1500" i="1"/>
              <a:t>I inserted this slide here to challenge the students and activate harder thinking.</a:t>
            </a:r>
          </a:p>
        </p:txBody>
      </p:sp>
    </p:spTree>
    <p:extLst>
      <p:ext uri="{BB962C8B-B14F-4D97-AF65-F5344CB8AC3E}">
        <p14:creationId xmlns:p14="http://schemas.microsoft.com/office/powerpoint/2010/main" val="8776698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pic>
        <p:nvPicPr>
          <p:cNvPr id="622" name="Google Shape;622;g283e4625818_7_181" descr="https://photos5.appleinsider.com/gallery/47213-92024-46578-90801-The-Tragedy-of-Macbeth----_O,-full-of-scorpions-is-my-mind_-Teaser-_-Apple-TV+-0-30-screenshot-xl-xl.jpg"/>
          <p:cNvPicPr preferRelativeResize="0"/>
          <p:nvPr/>
        </p:nvPicPr>
        <p:blipFill rotWithShape="1">
          <a:blip r:embed="rId3">
            <a:alphaModFix/>
          </a:blip>
          <a:srcRect/>
          <a:stretch/>
        </p:blipFill>
        <p:spPr>
          <a:xfrm>
            <a:off x="0" y="857250"/>
            <a:ext cx="9144000" cy="5143500"/>
          </a:xfrm>
          <a:prstGeom prst="rect">
            <a:avLst/>
          </a:prstGeom>
          <a:noFill/>
          <a:ln>
            <a:noFill/>
          </a:ln>
        </p:spPr>
      </p:pic>
    </p:spTree>
    <p:extLst>
      <p:ext uri="{BB962C8B-B14F-4D97-AF65-F5344CB8AC3E}">
        <p14:creationId xmlns:p14="http://schemas.microsoft.com/office/powerpoint/2010/main" val="18508985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g283e4625818_7_185"/>
          <p:cNvSpPr txBox="1">
            <a:spLocks noGrp="1"/>
          </p:cNvSpPr>
          <p:nvPr>
            <p:ph type="title"/>
          </p:nvPr>
        </p:nvSpPr>
        <p:spPr>
          <a:xfrm>
            <a:off x="689339" y="857250"/>
            <a:ext cx="7765322" cy="727838"/>
          </a:xfrm>
          <a:prstGeom prst="rect">
            <a:avLst/>
          </a:prstGeom>
          <a:noFill/>
          <a:ln>
            <a:noFill/>
          </a:ln>
          <a:effectLst>
            <a:outerShdw blurRad="25400">
              <a:srgbClr val="000000">
                <a:alpha val="45490"/>
              </a:srgbClr>
            </a:outerShdw>
          </a:effectLst>
        </p:spPr>
        <p:txBody>
          <a:bodyPr spcFirstLastPara="1" wrap="square" lIns="68569" tIns="34275" rIns="68569" bIns="34275" anchor="ctr" anchorCtr="0">
            <a:normAutofit/>
          </a:bodyPr>
          <a:lstStyle/>
          <a:p>
            <a:pPr>
              <a:buSzPts val="4000"/>
            </a:pPr>
            <a:r>
              <a:rPr lang="en-GB"/>
              <a:t>Why is this image better?</a:t>
            </a:r>
            <a:endParaRPr/>
          </a:p>
        </p:txBody>
      </p:sp>
      <p:grpSp>
        <p:nvGrpSpPr>
          <p:cNvPr id="628" name="Google Shape;628;g283e4625818_7_185"/>
          <p:cNvGrpSpPr/>
          <p:nvPr/>
        </p:nvGrpSpPr>
        <p:grpSpPr>
          <a:xfrm>
            <a:off x="609601" y="1647436"/>
            <a:ext cx="8534399" cy="4063997"/>
            <a:chOff x="0" y="4"/>
            <a:chExt cx="11379199" cy="5418662"/>
          </a:xfrm>
        </p:grpSpPr>
        <p:sp>
          <p:nvSpPr>
            <p:cNvPr id="629" name="Google Shape;629;g283e4625818_7_185"/>
            <p:cNvSpPr/>
            <p:nvPr/>
          </p:nvSpPr>
          <p:spPr>
            <a:xfrm>
              <a:off x="32300" y="4"/>
              <a:ext cx="4581312" cy="1616821"/>
            </a:xfrm>
            <a:prstGeom prst="rightArrow">
              <a:avLst>
                <a:gd name="adj1" fmla="val 50000"/>
                <a:gd name="adj2" fmla="val 50000"/>
              </a:avLst>
            </a:prstGeom>
            <a:solidFill>
              <a:srgbClr val="89DAA5"/>
            </a:solidFill>
            <a:ln w="15875" cap="rnd"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a:p>
          </p:txBody>
        </p:sp>
        <p:sp>
          <p:nvSpPr>
            <p:cNvPr id="630" name="Google Shape;630;g283e4625818_7_185"/>
            <p:cNvSpPr txBox="1"/>
            <p:nvPr/>
          </p:nvSpPr>
          <p:spPr>
            <a:xfrm>
              <a:off x="32300" y="404209"/>
              <a:ext cx="4177107" cy="808411"/>
            </a:xfrm>
            <a:prstGeom prst="rect">
              <a:avLst/>
            </a:prstGeom>
            <a:noFill/>
            <a:ln>
              <a:noFill/>
            </a:ln>
          </p:spPr>
          <p:txBody>
            <a:bodyPr spcFirstLastPara="1" wrap="square" lIns="68569" tIns="68569" rIns="190500" bIns="192488" anchor="ctr" anchorCtr="0">
              <a:noAutofit/>
            </a:bodyPr>
            <a:lstStyle/>
            <a:p>
              <a:pPr>
                <a:lnSpc>
                  <a:spcPct val="90000"/>
                </a:lnSpc>
                <a:buClr>
                  <a:schemeClr val="lt1"/>
                </a:buClr>
                <a:buSzPts val="2400"/>
              </a:pPr>
              <a:r>
                <a:rPr lang="en-GB" sz="1800">
                  <a:solidFill>
                    <a:schemeClr val="lt1"/>
                  </a:solidFill>
                  <a:latin typeface="Calibri"/>
                  <a:ea typeface="Calibri"/>
                  <a:cs typeface="Calibri"/>
                  <a:sym typeface="Calibri"/>
                </a:rPr>
                <a:t>Level 1 </a:t>
              </a:r>
              <a:endParaRPr sz="1050"/>
            </a:p>
          </p:txBody>
        </p:sp>
        <p:sp>
          <p:nvSpPr>
            <p:cNvPr id="631" name="Google Shape;631;g283e4625818_7_185"/>
            <p:cNvSpPr/>
            <p:nvPr/>
          </p:nvSpPr>
          <p:spPr>
            <a:xfrm>
              <a:off x="0" y="1213130"/>
              <a:ext cx="2458684" cy="3114593"/>
            </a:xfrm>
            <a:prstGeom prst="rect">
              <a:avLst/>
            </a:prstGeom>
            <a:solidFill>
              <a:schemeClr val="lt1"/>
            </a:solidFill>
            <a:ln w="15875" cap="rnd" cmpd="sng">
              <a:solidFill>
                <a:srgbClr val="3BC26A"/>
              </a:solid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a:p>
          </p:txBody>
        </p:sp>
        <p:sp>
          <p:nvSpPr>
            <p:cNvPr id="632" name="Google Shape;632;g283e4625818_7_185"/>
            <p:cNvSpPr txBox="1"/>
            <p:nvPr/>
          </p:nvSpPr>
          <p:spPr>
            <a:xfrm>
              <a:off x="0" y="1213130"/>
              <a:ext cx="2458684" cy="3114593"/>
            </a:xfrm>
            <a:prstGeom prst="rect">
              <a:avLst/>
            </a:prstGeom>
            <a:noFill/>
            <a:ln>
              <a:noFill/>
            </a:ln>
          </p:spPr>
          <p:txBody>
            <a:bodyPr spcFirstLastPara="1" wrap="square" lIns="80006" tIns="80006" rIns="80006" bIns="80006" anchor="t" anchorCtr="0">
              <a:noAutofit/>
            </a:bodyPr>
            <a:lstStyle/>
            <a:p>
              <a:pPr>
                <a:lnSpc>
                  <a:spcPct val="90000"/>
                </a:lnSpc>
                <a:buClr>
                  <a:srgbClr val="7F7F7F"/>
                </a:buClr>
                <a:buSzPts val="2800"/>
              </a:pPr>
              <a:r>
                <a:rPr lang="en-GB" sz="2100">
                  <a:solidFill>
                    <a:srgbClr val="7F7F7F"/>
                  </a:solidFill>
                  <a:latin typeface="Calibri"/>
                  <a:ea typeface="Calibri"/>
                  <a:cs typeface="Calibri"/>
                  <a:sym typeface="Calibri"/>
                </a:rPr>
                <a:t>A basic response, providing an answer to WHAT</a:t>
              </a:r>
              <a:endParaRPr sz="1050"/>
            </a:p>
          </p:txBody>
        </p:sp>
        <p:sp>
          <p:nvSpPr>
            <p:cNvPr id="633" name="Google Shape;633;g283e4625818_7_185"/>
            <p:cNvSpPr/>
            <p:nvPr/>
          </p:nvSpPr>
          <p:spPr>
            <a:xfrm>
              <a:off x="2410991" y="560949"/>
              <a:ext cx="5279529" cy="1616821"/>
            </a:xfrm>
            <a:prstGeom prst="rightArrow">
              <a:avLst>
                <a:gd name="adj1" fmla="val 50000"/>
                <a:gd name="adj2" fmla="val 50000"/>
              </a:avLst>
            </a:prstGeom>
            <a:solidFill>
              <a:srgbClr val="2E9150"/>
            </a:solidFill>
            <a:ln w="15875" cap="rnd"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a:p>
          </p:txBody>
        </p:sp>
        <p:sp>
          <p:nvSpPr>
            <p:cNvPr id="634" name="Google Shape;634;g283e4625818_7_185"/>
            <p:cNvSpPr txBox="1"/>
            <p:nvPr/>
          </p:nvSpPr>
          <p:spPr>
            <a:xfrm>
              <a:off x="2410991" y="965154"/>
              <a:ext cx="4875324" cy="808411"/>
            </a:xfrm>
            <a:prstGeom prst="rect">
              <a:avLst/>
            </a:prstGeom>
            <a:noFill/>
            <a:ln>
              <a:noFill/>
            </a:ln>
          </p:spPr>
          <p:txBody>
            <a:bodyPr spcFirstLastPara="1" wrap="square" lIns="80006" tIns="80006" rIns="190500" bIns="192488" anchor="ctr" anchorCtr="0">
              <a:noAutofit/>
            </a:bodyPr>
            <a:lstStyle/>
            <a:p>
              <a:pPr>
                <a:lnSpc>
                  <a:spcPct val="90000"/>
                </a:lnSpc>
                <a:buClr>
                  <a:schemeClr val="lt1"/>
                </a:buClr>
                <a:buSzPts val="2800"/>
              </a:pPr>
              <a:r>
                <a:rPr lang="en-GB" sz="2100">
                  <a:solidFill>
                    <a:schemeClr val="lt1"/>
                  </a:solidFill>
                  <a:latin typeface="Calibri"/>
                  <a:ea typeface="Calibri"/>
                  <a:cs typeface="Calibri"/>
                  <a:sym typeface="Calibri"/>
                </a:rPr>
                <a:t>Level 2 </a:t>
              </a:r>
              <a:endParaRPr sz="1050"/>
            </a:p>
          </p:txBody>
        </p:sp>
        <p:sp>
          <p:nvSpPr>
            <p:cNvPr id="635" name="Google Shape;635;g283e4625818_7_185"/>
            <p:cNvSpPr/>
            <p:nvPr/>
          </p:nvSpPr>
          <p:spPr>
            <a:xfrm>
              <a:off x="2418790" y="1733570"/>
              <a:ext cx="3809994" cy="3114593"/>
            </a:xfrm>
            <a:prstGeom prst="rect">
              <a:avLst/>
            </a:prstGeom>
            <a:solidFill>
              <a:schemeClr val="lt1"/>
            </a:solidFill>
            <a:ln w="15875" cap="rnd" cmpd="sng">
              <a:solidFill>
                <a:srgbClr val="3BC26A"/>
              </a:solid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a:p>
          </p:txBody>
        </p:sp>
        <p:sp>
          <p:nvSpPr>
            <p:cNvPr id="636" name="Google Shape;636;g283e4625818_7_185"/>
            <p:cNvSpPr txBox="1"/>
            <p:nvPr/>
          </p:nvSpPr>
          <p:spPr>
            <a:xfrm>
              <a:off x="2418790" y="1733570"/>
              <a:ext cx="3809994" cy="3114593"/>
            </a:xfrm>
            <a:prstGeom prst="rect">
              <a:avLst/>
            </a:prstGeom>
            <a:noFill/>
            <a:ln>
              <a:noFill/>
            </a:ln>
          </p:spPr>
          <p:txBody>
            <a:bodyPr spcFirstLastPara="1" wrap="square" lIns="80006" tIns="80006" rIns="80006" bIns="80006" anchor="t" anchorCtr="0">
              <a:noAutofit/>
            </a:bodyPr>
            <a:lstStyle/>
            <a:p>
              <a:pPr>
                <a:lnSpc>
                  <a:spcPct val="90000"/>
                </a:lnSpc>
                <a:buClr>
                  <a:srgbClr val="55555C"/>
                </a:buClr>
                <a:buSzPts val="2800"/>
              </a:pPr>
              <a:r>
                <a:rPr lang="en-GB" sz="2100">
                  <a:solidFill>
                    <a:srgbClr val="55555C"/>
                  </a:solidFill>
                  <a:latin typeface="Calibri"/>
                  <a:ea typeface="Calibri"/>
                  <a:cs typeface="Calibri"/>
                  <a:sym typeface="Calibri"/>
                </a:rPr>
                <a:t>Developed ideas, thinking about HOW, WHY, WHEN, and INFERENCES and CONNOTATIONS</a:t>
              </a:r>
              <a:endParaRPr sz="1050"/>
            </a:p>
          </p:txBody>
        </p:sp>
        <p:sp>
          <p:nvSpPr>
            <p:cNvPr id="637" name="Google Shape;637;g283e4625818_7_185"/>
            <p:cNvSpPr/>
            <p:nvPr/>
          </p:nvSpPr>
          <p:spPr>
            <a:xfrm>
              <a:off x="5667892" y="1144918"/>
              <a:ext cx="5711307" cy="1616821"/>
            </a:xfrm>
            <a:prstGeom prst="rightArrow">
              <a:avLst>
                <a:gd name="adj1" fmla="val 50000"/>
                <a:gd name="adj2" fmla="val 50000"/>
              </a:avLst>
            </a:prstGeom>
            <a:solidFill>
              <a:srgbClr val="1E6135"/>
            </a:solidFill>
            <a:ln w="15875" cap="rnd"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a:p>
          </p:txBody>
        </p:sp>
        <p:sp>
          <p:nvSpPr>
            <p:cNvPr id="638" name="Google Shape;638;g283e4625818_7_185"/>
            <p:cNvSpPr txBox="1"/>
            <p:nvPr/>
          </p:nvSpPr>
          <p:spPr>
            <a:xfrm>
              <a:off x="5667892" y="1549123"/>
              <a:ext cx="5307102" cy="808411"/>
            </a:xfrm>
            <a:prstGeom prst="rect">
              <a:avLst/>
            </a:prstGeom>
            <a:noFill/>
            <a:ln>
              <a:noFill/>
            </a:ln>
          </p:spPr>
          <p:txBody>
            <a:bodyPr spcFirstLastPara="1" wrap="square" lIns="102863" tIns="102863" rIns="190500" bIns="192488" anchor="ctr" anchorCtr="0">
              <a:noAutofit/>
            </a:bodyPr>
            <a:lstStyle/>
            <a:p>
              <a:pPr>
                <a:buClr>
                  <a:schemeClr val="lt1"/>
                </a:buClr>
                <a:buSzPts val="3600"/>
              </a:pPr>
              <a:r>
                <a:rPr lang="en-GB" sz="2700">
                  <a:solidFill>
                    <a:schemeClr val="lt1"/>
                  </a:solidFill>
                  <a:latin typeface="Calibri"/>
                  <a:ea typeface="Calibri"/>
                  <a:cs typeface="Calibri"/>
                  <a:sym typeface="Calibri"/>
                </a:rPr>
                <a:t>Level 3</a:t>
              </a:r>
              <a:endParaRPr sz="1050"/>
            </a:p>
            <a:p>
              <a:pPr>
                <a:lnSpc>
                  <a:spcPct val="90000"/>
                </a:lnSpc>
                <a:buClr>
                  <a:schemeClr val="lt1"/>
                </a:buClr>
                <a:buSzPts val="1800"/>
              </a:pPr>
              <a:endParaRPr sz="1350">
                <a:solidFill>
                  <a:schemeClr val="lt1"/>
                </a:solidFill>
                <a:latin typeface="Calibri"/>
                <a:ea typeface="Calibri"/>
                <a:cs typeface="Calibri"/>
                <a:sym typeface="Calibri"/>
              </a:endParaRPr>
            </a:p>
          </p:txBody>
        </p:sp>
        <p:sp>
          <p:nvSpPr>
            <p:cNvPr id="639" name="Google Shape;639;g283e4625818_7_185"/>
            <p:cNvSpPr/>
            <p:nvPr/>
          </p:nvSpPr>
          <p:spPr>
            <a:xfrm>
              <a:off x="5688278" y="2349655"/>
              <a:ext cx="4896204" cy="3069011"/>
            </a:xfrm>
            <a:prstGeom prst="rect">
              <a:avLst/>
            </a:prstGeom>
            <a:solidFill>
              <a:schemeClr val="lt1"/>
            </a:solidFill>
            <a:ln w="15875" cap="rnd" cmpd="sng">
              <a:solidFill>
                <a:srgbClr val="3BC26A"/>
              </a:solid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a:p>
          </p:txBody>
        </p:sp>
        <p:sp>
          <p:nvSpPr>
            <p:cNvPr id="640" name="Google Shape;640;g283e4625818_7_185"/>
            <p:cNvSpPr txBox="1"/>
            <p:nvPr/>
          </p:nvSpPr>
          <p:spPr>
            <a:xfrm>
              <a:off x="5688278" y="2349655"/>
              <a:ext cx="4896204" cy="3069011"/>
            </a:xfrm>
            <a:prstGeom prst="rect">
              <a:avLst/>
            </a:prstGeom>
            <a:noFill/>
            <a:ln>
              <a:noFill/>
            </a:ln>
          </p:spPr>
          <p:txBody>
            <a:bodyPr spcFirstLastPara="1" wrap="square" lIns="80006" tIns="80006" rIns="80006" bIns="80006" anchor="t" anchorCtr="0">
              <a:noAutofit/>
            </a:bodyPr>
            <a:lstStyle/>
            <a:p>
              <a:pPr>
                <a:buClr>
                  <a:schemeClr val="lt1"/>
                </a:buClr>
                <a:buSzPts val="2800"/>
              </a:pPr>
              <a:r>
                <a:rPr lang="en-GB" sz="2100">
                  <a:solidFill>
                    <a:schemeClr val="dk1"/>
                  </a:solidFill>
                  <a:latin typeface="Calibri"/>
                  <a:ea typeface="Calibri"/>
                  <a:cs typeface="Calibri"/>
                  <a:sym typeface="Calibri"/>
                </a:rPr>
                <a:t>DETACHED CRITICAL OVERVIEW – Essential for Grade 9 answers:  How effective, could it be better, could there be alternatives?</a:t>
              </a:r>
              <a:endParaRPr sz="1050">
                <a:solidFill>
                  <a:schemeClr val="dk1"/>
                </a:solidFill>
              </a:endParaRPr>
            </a:p>
            <a:p>
              <a:pPr>
                <a:lnSpc>
                  <a:spcPct val="90000"/>
                </a:lnSpc>
                <a:buClr>
                  <a:schemeClr val="lt1"/>
                </a:buClr>
                <a:buSzPts val="1800"/>
              </a:pPr>
              <a:endParaRPr sz="135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2239597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837411" y="5117014"/>
            <a:ext cx="1622503" cy="300082"/>
          </a:xfrm>
          <a:prstGeom prst="rect">
            <a:avLst/>
          </a:prstGeom>
          <a:noFill/>
          <a:ln w="25400">
            <a:solidFill>
              <a:schemeClr val="accent1">
                <a:lumMod val="75000"/>
              </a:schemeClr>
            </a:solidFill>
          </a:ln>
        </p:spPr>
        <p:txBody>
          <a:bodyPr wrap="square" rtlCol="0">
            <a:spAutoFit/>
          </a:bodyPr>
          <a:lstStyle/>
          <a:p>
            <a:pPr algn="ctr" defTabSz="342900">
              <a:defRPr/>
            </a:pPr>
            <a:r>
              <a:rPr lang="en-US" sz="1350" b="1" dirty="0">
                <a:solidFill>
                  <a:prstClr val="black"/>
                </a:solidFill>
                <a:latin typeface="Corbel" panose="020B0503020204020204"/>
                <a:ea typeface="Century Gothic" charset="0"/>
                <a:cs typeface="Century Gothic" charset="0"/>
              </a:rPr>
              <a:t>Aims</a:t>
            </a:r>
          </a:p>
        </p:txBody>
      </p:sp>
      <p:sp>
        <p:nvSpPr>
          <p:cNvPr id="15" name="TextBox 14"/>
          <p:cNvSpPr txBox="1"/>
          <p:nvPr/>
        </p:nvSpPr>
        <p:spPr>
          <a:xfrm>
            <a:off x="1650381" y="3449517"/>
            <a:ext cx="1622503" cy="300082"/>
          </a:xfrm>
          <a:prstGeom prst="rect">
            <a:avLst/>
          </a:prstGeom>
          <a:noFill/>
          <a:ln w="25400">
            <a:solidFill>
              <a:schemeClr val="accent1">
                <a:lumMod val="75000"/>
              </a:schemeClr>
            </a:solidFill>
          </a:ln>
        </p:spPr>
        <p:txBody>
          <a:bodyPr wrap="square" rtlCol="0" anchor="ctr">
            <a:spAutoFit/>
          </a:bodyPr>
          <a:lstStyle/>
          <a:p>
            <a:pPr algn="ctr" defTabSz="342900">
              <a:defRPr/>
            </a:pPr>
            <a:r>
              <a:rPr lang="en-US" sz="1350" b="1" dirty="0">
                <a:solidFill>
                  <a:prstClr val="black"/>
                </a:solidFill>
                <a:latin typeface="Corbel" panose="020B0503020204020204"/>
              </a:rPr>
              <a:t>Pedagogy</a:t>
            </a:r>
          </a:p>
        </p:txBody>
      </p:sp>
      <p:sp>
        <p:nvSpPr>
          <p:cNvPr id="16" name="TextBox 15"/>
          <p:cNvSpPr txBox="1"/>
          <p:nvPr/>
        </p:nvSpPr>
        <p:spPr>
          <a:xfrm>
            <a:off x="6024444" y="3455252"/>
            <a:ext cx="1622503" cy="300082"/>
          </a:xfrm>
          <a:prstGeom prst="rect">
            <a:avLst/>
          </a:prstGeom>
          <a:noFill/>
          <a:ln w="25400">
            <a:solidFill>
              <a:schemeClr val="accent1">
                <a:lumMod val="75000"/>
              </a:schemeClr>
            </a:solidFill>
          </a:ln>
        </p:spPr>
        <p:txBody>
          <a:bodyPr wrap="square" rtlCol="0">
            <a:spAutoFit/>
          </a:bodyPr>
          <a:lstStyle/>
          <a:p>
            <a:pPr algn="ctr" defTabSz="342900">
              <a:defRPr/>
            </a:pPr>
            <a:r>
              <a:rPr lang="en-US" sz="1350" b="1" dirty="0">
                <a:solidFill>
                  <a:prstClr val="black"/>
                </a:solidFill>
                <a:latin typeface="Corbel" panose="020B0503020204020204"/>
              </a:rPr>
              <a:t>Epistemology</a:t>
            </a:r>
          </a:p>
        </p:txBody>
      </p:sp>
      <p:sp>
        <p:nvSpPr>
          <p:cNvPr id="17" name="TextBox 16"/>
          <p:cNvSpPr txBox="1"/>
          <p:nvPr/>
        </p:nvSpPr>
        <p:spPr>
          <a:xfrm>
            <a:off x="3713355" y="3466635"/>
            <a:ext cx="1870617" cy="300082"/>
          </a:xfrm>
          <a:prstGeom prst="rect">
            <a:avLst/>
          </a:prstGeom>
          <a:noFill/>
          <a:ln w="25400">
            <a:solidFill>
              <a:schemeClr val="accent1">
                <a:lumMod val="75000"/>
              </a:schemeClr>
            </a:solidFill>
          </a:ln>
        </p:spPr>
        <p:txBody>
          <a:bodyPr wrap="square" rtlCol="0">
            <a:spAutoFit/>
          </a:bodyPr>
          <a:lstStyle/>
          <a:p>
            <a:pPr algn="ctr" defTabSz="342900">
              <a:defRPr/>
            </a:pPr>
            <a:r>
              <a:rPr lang="en-US" sz="1350" b="1" dirty="0">
                <a:solidFill>
                  <a:prstClr val="black"/>
                </a:solidFill>
                <a:latin typeface="Corbel" panose="020B0503020204020204"/>
              </a:rPr>
              <a:t>Cognition and learning </a:t>
            </a:r>
          </a:p>
        </p:txBody>
      </p:sp>
      <p:sp>
        <p:nvSpPr>
          <p:cNvPr id="18" name="TextBox 17"/>
          <p:cNvSpPr txBox="1"/>
          <p:nvPr/>
        </p:nvSpPr>
        <p:spPr>
          <a:xfrm>
            <a:off x="3331426" y="2694414"/>
            <a:ext cx="2634476" cy="300082"/>
          </a:xfrm>
          <a:prstGeom prst="rect">
            <a:avLst/>
          </a:prstGeom>
          <a:noFill/>
          <a:ln w="25400">
            <a:solidFill>
              <a:schemeClr val="accent1">
                <a:lumMod val="75000"/>
              </a:schemeClr>
            </a:solidFill>
          </a:ln>
        </p:spPr>
        <p:txBody>
          <a:bodyPr wrap="square" rtlCol="0">
            <a:spAutoFit/>
          </a:bodyPr>
          <a:lstStyle/>
          <a:p>
            <a:pPr algn="ctr" defTabSz="342900">
              <a:defRPr/>
            </a:pPr>
            <a:r>
              <a:rPr lang="en-US" sz="1350" b="1" dirty="0">
                <a:solidFill>
                  <a:prstClr val="black"/>
                </a:solidFill>
                <a:latin typeface="Corbel" panose="020B0503020204020204"/>
              </a:rPr>
              <a:t>Design of the planned curriculum </a:t>
            </a:r>
          </a:p>
        </p:txBody>
      </p:sp>
      <p:sp>
        <p:nvSpPr>
          <p:cNvPr id="19" name="TextBox 18"/>
          <p:cNvSpPr txBox="1"/>
          <p:nvPr/>
        </p:nvSpPr>
        <p:spPr>
          <a:xfrm>
            <a:off x="2638652" y="1922193"/>
            <a:ext cx="4089710" cy="300082"/>
          </a:xfrm>
          <a:prstGeom prst="rect">
            <a:avLst/>
          </a:prstGeom>
          <a:noFill/>
          <a:ln w="25400">
            <a:solidFill>
              <a:schemeClr val="accent1">
                <a:lumMod val="75000"/>
              </a:schemeClr>
            </a:solidFill>
          </a:ln>
        </p:spPr>
        <p:txBody>
          <a:bodyPr wrap="square" rtlCol="0">
            <a:spAutoFit/>
          </a:bodyPr>
          <a:lstStyle/>
          <a:p>
            <a:pPr algn="ctr" defTabSz="342900">
              <a:defRPr/>
            </a:pPr>
            <a:r>
              <a:rPr lang="en-US" sz="1350" b="1" dirty="0">
                <a:solidFill>
                  <a:prstClr val="black"/>
                </a:solidFill>
                <a:latin typeface="Corbel" panose="020B0503020204020204"/>
              </a:rPr>
              <a:t>Learning in action – the experience of learning</a:t>
            </a:r>
          </a:p>
        </p:txBody>
      </p:sp>
      <p:sp>
        <p:nvSpPr>
          <p:cNvPr id="20" name="TextBox 19"/>
          <p:cNvSpPr txBox="1"/>
          <p:nvPr/>
        </p:nvSpPr>
        <p:spPr>
          <a:xfrm>
            <a:off x="2942527" y="1201855"/>
            <a:ext cx="3412273" cy="300082"/>
          </a:xfrm>
          <a:prstGeom prst="rect">
            <a:avLst/>
          </a:prstGeom>
          <a:noFill/>
          <a:ln w="25400">
            <a:solidFill>
              <a:schemeClr val="accent1">
                <a:lumMod val="75000"/>
              </a:schemeClr>
            </a:solidFill>
          </a:ln>
        </p:spPr>
        <p:txBody>
          <a:bodyPr wrap="square" rtlCol="0">
            <a:spAutoFit/>
          </a:bodyPr>
          <a:lstStyle/>
          <a:p>
            <a:pPr algn="ctr" defTabSz="342900">
              <a:defRPr/>
            </a:pPr>
            <a:r>
              <a:rPr lang="en-US" sz="1350" b="1" dirty="0">
                <a:solidFill>
                  <a:prstClr val="black"/>
                </a:solidFill>
                <a:latin typeface="Corbel" panose="020B0503020204020204"/>
              </a:rPr>
              <a:t>Achievement: attainment and progress</a:t>
            </a:r>
          </a:p>
        </p:txBody>
      </p:sp>
      <p:sp>
        <p:nvSpPr>
          <p:cNvPr id="21" name="TextBox 20"/>
          <p:cNvSpPr txBox="1"/>
          <p:nvPr/>
        </p:nvSpPr>
        <p:spPr>
          <a:xfrm>
            <a:off x="4731974" y="4624692"/>
            <a:ext cx="1622503" cy="300082"/>
          </a:xfrm>
          <a:prstGeom prst="rect">
            <a:avLst/>
          </a:prstGeom>
          <a:noFill/>
          <a:ln w="25400">
            <a:solidFill>
              <a:schemeClr val="accent1">
                <a:lumMod val="75000"/>
              </a:schemeClr>
            </a:solidFill>
          </a:ln>
        </p:spPr>
        <p:txBody>
          <a:bodyPr wrap="square" rtlCol="0" anchor="ctr">
            <a:spAutoFit/>
          </a:bodyPr>
          <a:lstStyle/>
          <a:p>
            <a:pPr algn="ctr" defTabSz="342900">
              <a:defRPr/>
            </a:pPr>
            <a:r>
              <a:rPr lang="en-US" sz="1350" b="1" dirty="0">
                <a:solidFill>
                  <a:prstClr val="black"/>
                </a:solidFill>
                <a:latin typeface="Corbel" panose="020B0503020204020204"/>
                <a:ea typeface="Century Gothic" charset="0"/>
                <a:cs typeface="Century Gothic" charset="0"/>
              </a:rPr>
              <a:t>Core beliefs</a:t>
            </a:r>
          </a:p>
        </p:txBody>
      </p:sp>
      <p:cxnSp>
        <p:nvCxnSpPr>
          <p:cNvPr id="24" name="Straight Connector 23"/>
          <p:cNvCxnSpPr/>
          <p:nvPr/>
        </p:nvCxnSpPr>
        <p:spPr>
          <a:xfrm flipV="1">
            <a:off x="393081" y="4543611"/>
            <a:ext cx="7790516" cy="1394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393081" y="3357910"/>
            <a:ext cx="7782155" cy="16728"/>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51934" y="1809990"/>
            <a:ext cx="7782155" cy="16724"/>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393081" y="2604042"/>
            <a:ext cx="7782155" cy="19515"/>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942527" y="4624692"/>
            <a:ext cx="1622503" cy="300082"/>
          </a:xfrm>
          <a:prstGeom prst="rect">
            <a:avLst/>
          </a:prstGeom>
          <a:noFill/>
          <a:ln w="25400">
            <a:solidFill>
              <a:schemeClr val="accent1">
                <a:lumMod val="75000"/>
              </a:schemeClr>
            </a:solidFill>
          </a:ln>
        </p:spPr>
        <p:txBody>
          <a:bodyPr wrap="square" rtlCol="0" anchor="ctr">
            <a:spAutoFit/>
          </a:bodyPr>
          <a:lstStyle/>
          <a:p>
            <a:pPr algn="ctr" defTabSz="342900">
              <a:defRPr/>
            </a:pPr>
            <a:r>
              <a:rPr lang="en-US" sz="1350" b="1" dirty="0">
                <a:solidFill>
                  <a:prstClr val="black"/>
                </a:solidFill>
                <a:latin typeface="Corbel" panose="020B0503020204020204"/>
              </a:rPr>
              <a:t>Context</a:t>
            </a:r>
          </a:p>
        </p:txBody>
      </p:sp>
      <p:sp>
        <p:nvSpPr>
          <p:cNvPr id="29" name="TextBox 28"/>
          <p:cNvSpPr txBox="1"/>
          <p:nvPr/>
        </p:nvSpPr>
        <p:spPr>
          <a:xfrm>
            <a:off x="218727" y="4550580"/>
            <a:ext cx="1037063" cy="300082"/>
          </a:xfrm>
          <a:prstGeom prst="rect">
            <a:avLst/>
          </a:prstGeom>
          <a:noFill/>
          <a:ln w="25400">
            <a:noFill/>
          </a:ln>
        </p:spPr>
        <p:txBody>
          <a:bodyPr wrap="square" rtlCol="0">
            <a:spAutoFit/>
          </a:bodyPr>
          <a:lstStyle/>
          <a:p>
            <a:pPr algn="ctr" defTabSz="342900">
              <a:defRPr/>
            </a:pPr>
            <a:r>
              <a:rPr lang="en-US" sz="1350" b="1" i="1" dirty="0">
                <a:solidFill>
                  <a:srgbClr val="FF0000"/>
                </a:solidFill>
                <a:latin typeface="Corbel" panose="020B0503020204020204"/>
              </a:rPr>
              <a:t>Layer one</a:t>
            </a:r>
          </a:p>
        </p:txBody>
      </p:sp>
      <p:sp>
        <p:nvSpPr>
          <p:cNvPr id="31" name="TextBox 30"/>
          <p:cNvSpPr txBox="1"/>
          <p:nvPr/>
        </p:nvSpPr>
        <p:spPr>
          <a:xfrm>
            <a:off x="231308" y="3381607"/>
            <a:ext cx="1037063" cy="300082"/>
          </a:xfrm>
          <a:prstGeom prst="rect">
            <a:avLst/>
          </a:prstGeom>
          <a:noFill/>
          <a:ln w="25400">
            <a:noFill/>
          </a:ln>
        </p:spPr>
        <p:txBody>
          <a:bodyPr wrap="square" rtlCol="0">
            <a:spAutoFit/>
          </a:bodyPr>
          <a:lstStyle/>
          <a:p>
            <a:pPr algn="ctr" defTabSz="342900">
              <a:defRPr/>
            </a:pPr>
            <a:r>
              <a:rPr lang="en-US" sz="1350" b="1" i="1" dirty="0">
                <a:solidFill>
                  <a:srgbClr val="FF0000"/>
                </a:solidFill>
                <a:latin typeface="Corbel" panose="020B0503020204020204"/>
              </a:rPr>
              <a:t>Layer two</a:t>
            </a:r>
          </a:p>
        </p:txBody>
      </p:sp>
      <p:sp>
        <p:nvSpPr>
          <p:cNvPr id="32" name="TextBox 31"/>
          <p:cNvSpPr txBox="1"/>
          <p:nvPr/>
        </p:nvSpPr>
        <p:spPr>
          <a:xfrm>
            <a:off x="264790" y="2604316"/>
            <a:ext cx="1037063" cy="300082"/>
          </a:xfrm>
          <a:prstGeom prst="rect">
            <a:avLst/>
          </a:prstGeom>
          <a:noFill/>
          <a:ln w="25400">
            <a:noFill/>
          </a:ln>
        </p:spPr>
        <p:txBody>
          <a:bodyPr wrap="square" rtlCol="0">
            <a:spAutoFit/>
          </a:bodyPr>
          <a:lstStyle/>
          <a:p>
            <a:pPr algn="ctr" defTabSz="342900">
              <a:defRPr/>
            </a:pPr>
            <a:r>
              <a:rPr lang="en-US" sz="1350" b="1" i="1" dirty="0">
                <a:solidFill>
                  <a:srgbClr val="FF0000"/>
                </a:solidFill>
                <a:latin typeface="Corbel" panose="020B0503020204020204"/>
              </a:rPr>
              <a:t>Layer three</a:t>
            </a:r>
          </a:p>
        </p:txBody>
      </p:sp>
      <p:sp>
        <p:nvSpPr>
          <p:cNvPr id="33" name="TextBox 32"/>
          <p:cNvSpPr txBox="1"/>
          <p:nvPr/>
        </p:nvSpPr>
        <p:spPr>
          <a:xfrm>
            <a:off x="238201" y="1814795"/>
            <a:ext cx="1037063" cy="300082"/>
          </a:xfrm>
          <a:prstGeom prst="rect">
            <a:avLst/>
          </a:prstGeom>
          <a:noFill/>
          <a:ln w="25400">
            <a:noFill/>
          </a:ln>
        </p:spPr>
        <p:txBody>
          <a:bodyPr wrap="square" rtlCol="0">
            <a:spAutoFit/>
          </a:bodyPr>
          <a:lstStyle/>
          <a:p>
            <a:pPr algn="ctr" defTabSz="342900">
              <a:defRPr/>
            </a:pPr>
            <a:r>
              <a:rPr lang="en-US" sz="1350" b="1" i="1" dirty="0">
                <a:solidFill>
                  <a:srgbClr val="FF0000"/>
                </a:solidFill>
                <a:latin typeface="Corbel" panose="020B0503020204020204"/>
              </a:rPr>
              <a:t>Layer four</a:t>
            </a:r>
          </a:p>
        </p:txBody>
      </p:sp>
      <p:sp>
        <p:nvSpPr>
          <p:cNvPr id="34" name="TextBox 33"/>
          <p:cNvSpPr txBox="1"/>
          <p:nvPr/>
        </p:nvSpPr>
        <p:spPr>
          <a:xfrm>
            <a:off x="252291" y="1199264"/>
            <a:ext cx="1037063" cy="300082"/>
          </a:xfrm>
          <a:prstGeom prst="rect">
            <a:avLst/>
          </a:prstGeom>
          <a:noFill/>
          <a:ln w="25400">
            <a:noFill/>
          </a:ln>
        </p:spPr>
        <p:txBody>
          <a:bodyPr wrap="square" rtlCol="0">
            <a:spAutoFit/>
          </a:bodyPr>
          <a:lstStyle/>
          <a:p>
            <a:pPr algn="ctr" defTabSz="342900">
              <a:defRPr/>
            </a:pPr>
            <a:r>
              <a:rPr lang="en-US" sz="1350" b="1" i="1" dirty="0">
                <a:solidFill>
                  <a:srgbClr val="FF0000"/>
                </a:solidFill>
                <a:latin typeface="Corbel" panose="020B0503020204020204"/>
              </a:rPr>
              <a:t>Layer five</a:t>
            </a:r>
          </a:p>
        </p:txBody>
      </p:sp>
      <p:sp>
        <p:nvSpPr>
          <p:cNvPr id="40" name="TextBox 39"/>
          <p:cNvSpPr txBox="1"/>
          <p:nvPr/>
        </p:nvSpPr>
        <p:spPr>
          <a:xfrm>
            <a:off x="6004629" y="5037790"/>
            <a:ext cx="2297153" cy="507831"/>
          </a:xfrm>
          <a:prstGeom prst="rect">
            <a:avLst/>
          </a:prstGeom>
          <a:noFill/>
        </p:spPr>
        <p:txBody>
          <a:bodyPr wrap="square" rtlCol="0">
            <a:spAutoFit/>
          </a:bodyPr>
          <a:lstStyle/>
          <a:p>
            <a:pPr marL="128588" indent="-128588" defTabSz="342900">
              <a:buFont typeface="Arial" charset="0"/>
              <a:buChar char="•"/>
              <a:defRPr/>
            </a:pPr>
            <a:r>
              <a:rPr lang="en-US" sz="900" dirty="0">
                <a:solidFill>
                  <a:srgbClr val="FF0000"/>
                </a:solidFill>
                <a:latin typeface="Corbel" panose="020B0503020204020204"/>
                <a:ea typeface="Century Gothic" charset="0"/>
                <a:cs typeface="Century Gothic" charset="0"/>
              </a:rPr>
              <a:t>Hampshire aims linked to the school’s overarching vision</a:t>
            </a:r>
          </a:p>
          <a:p>
            <a:pPr marL="128588" indent="-128588" defTabSz="342900">
              <a:buFont typeface="Arial" charset="0"/>
              <a:buChar char="•"/>
              <a:defRPr/>
            </a:pPr>
            <a:r>
              <a:rPr lang="en-US" sz="900" dirty="0">
                <a:solidFill>
                  <a:srgbClr val="FF0000"/>
                </a:solidFill>
                <a:latin typeface="Corbel" panose="020B0503020204020204"/>
                <a:ea typeface="Century Gothic" charset="0"/>
                <a:cs typeface="Century Gothic" charset="0"/>
              </a:rPr>
              <a:t>Support for British values </a:t>
            </a:r>
          </a:p>
        </p:txBody>
      </p:sp>
      <p:sp>
        <p:nvSpPr>
          <p:cNvPr id="41" name="TextBox 40"/>
          <p:cNvSpPr txBox="1"/>
          <p:nvPr/>
        </p:nvSpPr>
        <p:spPr>
          <a:xfrm>
            <a:off x="1205723" y="4568049"/>
            <a:ext cx="2297153" cy="1200329"/>
          </a:xfrm>
          <a:prstGeom prst="rect">
            <a:avLst/>
          </a:prstGeom>
          <a:noFill/>
        </p:spPr>
        <p:txBody>
          <a:bodyPr wrap="square" rtlCol="0">
            <a:spAutoFit/>
          </a:bodyPr>
          <a:lstStyle/>
          <a:p>
            <a:pPr marL="128588" indent="-128588" defTabSz="342900">
              <a:buFont typeface="Arial" charset="0"/>
              <a:buChar char="•"/>
              <a:defRPr/>
            </a:pPr>
            <a:r>
              <a:rPr lang="en-US" sz="900" dirty="0">
                <a:solidFill>
                  <a:srgbClr val="FF0000"/>
                </a:solidFill>
                <a:latin typeface="Corbel" panose="020B0503020204020204"/>
                <a:ea typeface="Century Gothic" charset="0"/>
                <a:cs typeface="Century Gothic" charset="0"/>
              </a:rPr>
              <a:t>Key drivers</a:t>
            </a:r>
          </a:p>
          <a:p>
            <a:pPr marL="128588" indent="-128588" defTabSz="342900">
              <a:buFont typeface="Arial" charset="0"/>
              <a:buChar char="•"/>
              <a:defRPr/>
            </a:pPr>
            <a:r>
              <a:rPr lang="en-US" sz="900" dirty="0">
                <a:solidFill>
                  <a:srgbClr val="FF0000"/>
                </a:solidFill>
                <a:latin typeface="Corbel" panose="020B0503020204020204"/>
                <a:ea typeface="Century Gothic" charset="0"/>
                <a:cs typeface="Century Gothic" charset="0"/>
              </a:rPr>
              <a:t>School’s health- Ofsted outcome</a:t>
            </a:r>
          </a:p>
          <a:p>
            <a:pPr marL="128588" indent="-128588" defTabSz="342900">
              <a:buFont typeface="Arial" charset="0"/>
              <a:buChar char="•"/>
              <a:defRPr/>
            </a:pPr>
            <a:r>
              <a:rPr lang="en-US" sz="900" dirty="0">
                <a:solidFill>
                  <a:srgbClr val="FF0000"/>
                </a:solidFill>
                <a:latin typeface="Corbel" panose="020B0503020204020204"/>
                <a:ea typeface="Century Gothic" charset="0"/>
                <a:cs typeface="Century Gothic" charset="0"/>
              </a:rPr>
              <a:t>Socio-economic profile</a:t>
            </a:r>
          </a:p>
          <a:p>
            <a:pPr marL="128588" indent="-128588" defTabSz="342900">
              <a:buFont typeface="Arial" charset="0"/>
              <a:buChar char="•"/>
              <a:defRPr/>
            </a:pPr>
            <a:r>
              <a:rPr lang="en-US" sz="900" dirty="0">
                <a:solidFill>
                  <a:srgbClr val="FF0000"/>
                </a:solidFill>
                <a:latin typeface="Corbel" panose="020B0503020204020204"/>
                <a:ea typeface="Century Gothic" charset="0"/>
                <a:cs typeface="Century Gothic" charset="0"/>
              </a:rPr>
              <a:t>Performance data in the context of expectations</a:t>
            </a:r>
          </a:p>
          <a:p>
            <a:pPr marL="128588" indent="-128588" defTabSz="342900">
              <a:buFont typeface="Arial" charset="0"/>
              <a:buChar char="•"/>
              <a:defRPr/>
            </a:pPr>
            <a:r>
              <a:rPr lang="en-US" sz="900" dirty="0">
                <a:solidFill>
                  <a:srgbClr val="FF0000"/>
                </a:solidFill>
                <a:latin typeface="Corbel" panose="020B0503020204020204"/>
                <a:ea typeface="Century Gothic" charset="0"/>
                <a:cs typeface="Century Gothic" charset="0"/>
              </a:rPr>
              <a:t>Prior attainment</a:t>
            </a:r>
          </a:p>
          <a:p>
            <a:pPr marL="128588" indent="-128588" defTabSz="342900">
              <a:buFont typeface="Arial" charset="0"/>
              <a:buChar char="•"/>
              <a:defRPr/>
            </a:pPr>
            <a:r>
              <a:rPr lang="en-US" sz="900" dirty="0">
                <a:solidFill>
                  <a:srgbClr val="FF0000"/>
                </a:solidFill>
                <a:latin typeface="Corbel" panose="020B0503020204020204"/>
                <a:ea typeface="Century Gothic" charset="0"/>
                <a:cs typeface="Century Gothic" charset="0"/>
              </a:rPr>
              <a:t>Experience of pupils- cultural profile</a:t>
            </a:r>
          </a:p>
          <a:p>
            <a:pPr marL="128588" indent="-128588" defTabSz="342900">
              <a:buFont typeface="Arial" charset="0"/>
              <a:buChar char="•"/>
              <a:defRPr/>
            </a:pPr>
            <a:r>
              <a:rPr lang="en-US" sz="900" dirty="0">
                <a:solidFill>
                  <a:srgbClr val="FF0000"/>
                </a:solidFill>
                <a:latin typeface="Corbel" panose="020B0503020204020204"/>
                <a:ea typeface="Century Gothic" charset="0"/>
                <a:cs typeface="Century Gothic" charset="0"/>
              </a:rPr>
              <a:t>Pupil mobility</a:t>
            </a:r>
          </a:p>
        </p:txBody>
      </p:sp>
      <p:sp>
        <p:nvSpPr>
          <p:cNvPr id="42" name="TextBox 41"/>
          <p:cNvSpPr txBox="1"/>
          <p:nvPr/>
        </p:nvSpPr>
        <p:spPr>
          <a:xfrm>
            <a:off x="7033998" y="4566984"/>
            <a:ext cx="2297153" cy="369332"/>
          </a:xfrm>
          <a:prstGeom prst="rect">
            <a:avLst/>
          </a:prstGeom>
          <a:noFill/>
        </p:spPr>
        <p:txBody>
          <a:bodyPr wrap="square" rtlCol="0">
            <a:spAutoFit/>
          </a:bodyPr>
          <a:lstStyle/>
          <a:p>
            <a:pPr marL="128588" indent="-128588" defTabSz="342900">
              <a:buFont typeface="Arial" charset="0"/>
              <a:buChar char="•"/>
              <a:defRPr/>
            </a:pPr>
            <a:r>
              <a:rPr lang="en-US" sz="900" dirty="0">
                <a:solidFill>
                  <a:srgbClr val="FF0000"/>
                </a:solidFill>
                <a:latin typeface="Corbel" panose="020B0503020204020204"/>
                <a:ea typeface="Century Gothic" charset="0"/>
                <a:cs typeface="Century Gothic" charset="0"/>
              </a:rPr>
              <a:t>Values of the school </a:t>
            </a:r>
          </a:p>
          <a:p>
            <a:pPr defTabSz="342900">
              <a:defRPr/>
            </a:pPr>
            <a:r>
              <a:rPr lang="en-US" sz="900" dirty="0">
                <a:solidFill>
                  <a:srgbClr val="FF0000"/>
                </a:solidFill>
                <a:latin typeface="Corbel" panose="020B0503020204020204"/>
                <a:ea typeface="Century Gothic" charset="0"/>
                <a:cs typeface="Century Gothic" charset="0"/>
              </a:rPr>
              <a:t>     community</a:t>
            </a:r>
          </a:p>
        </p:txBody>
      </p:sp>
      <p:sp>
        <p:nvSpPr>
          <p:cNvPr id="43" name="Rectangle 42"/>
          <p:cNvSpPr/>
          <p:nvPr/>
        </p:nvSpPr>
        <p:spPr>
          <a:xfrm rot="5400000">
            <a:off x="6411989" y="3173859"/>
            <a:ext cx="4973205" cy="415498"/>
          </a:xfrm>
          <a:prstGeom prst="rect">
            <a:avLst/>
          </a:prstGeom>
        </p:spPr>
        <p:txBody>
          <a:bodyPr wrap="square">
            <a:spAutoFit/>
          </a:bodyPr>
          <a:lstStyle/>
          <a:p>
            <a:pPr defTabSz="342900">
              <a:defRPr/>
            </a:pPr>
            <a:r>
              <a:rPr lang="en-US" sz="2100" dirty="0">
                <a:solidFill>
                  <a:prstClr val="black"/>
                </a:solidFill>
                <a:latin typeface="Corbel" panose="020B0503020204020204"/>
              </a:rPr>
              <a:t>   </a:t>
            </a:r>
            <a:r>
              <a:rPr lang="en-US" sz="2100" b="1" dirty="0">
                <a:solidFill>
                  <a:prstClr val="black"/>
                </a:solidFill>
                <a:latin typeface="Corbel" panose="020B0503020204020204"/>
              </a:rPr>
              <a:t>Impact       Implementation          Intent</a:t>
            </a:r>
          </a:p>
        </p:txBody>
      </p:sp>
      <p:sp>
        <p:nvSpPr>
          <p:cNvPr id="45" name="TextBox 44"/>
          <p:cNvSpPr txBox="1"/>
          <p:nvPr/>
        </p:nvSpPr>
        <p:spPr>
          <a:xfrm>
            <a:off x="3713355" y="3756964"/>
            <a:ext cx="2297153" cy="507831"/>
          </a:xfrm>
          <a:prstGeom prst="rect">
            <a:avLst/>
          </a:prstGeom>
          <a:noFill/>
        </p:spPr>
        <p:txBody>
          <a:bodyPr wrap="square" rtlCol="0">
            <a:spAutoFit/>
          </a:bodyPr>
          <a:lstStyle/>
          <a:p>
            <a:pPr marL="128588" indent="-128588" defTabSz="342900">
              <a:buFont typeface="Arial" charset="0"/>
              <a:buChar char="•"/>
              <a:defRPr/>
            </a:pPr>
            <a:r>
              <a:rPr lang="en-US" sz="900" dirty="0">
                <a:solidFill>
                  <a:srgbClr val="FF0000"/>
                </a:solidFill>
                <a:latin typeface="Corbel" panose="020B0503020204020204"/>
                <a:ea typeface="Century Gothic" charset="0"/>
                <a:cs typeface="Century Gothic" charset="0"/>
              </a:rPr>
              <a:t>Understanding of metacognition</a:t>
            </a:r>
          </a:p>
          <a:p>
            <a:pPr marL="128588" indent="-128588" defTabSz="342900">
              <a:buFont typeface="Arial" charset="0"/>
              <a:buChar char="•"/>
              <a:defRPr/>
            </a:pPr>
            <a:r>
              <a:rPr lang="en-US" sz="900" dirty="0">
                <a:solidFill>
                  <a:srgbClr val="FF0000"/>
                </a:solidFill>
                <a:latin typeface="Corbel" panose="020B0503020204020204"/>
                <a:ea typeface="Century Gothic" charset="0"/>
                <a:cs typeface="Century Gothic" charset="0"/>
              </a:rPr>
              <a:t>Retrieval and recall</a:t>
            </a:r>
          </a:p>
          <a:p>
            <a:pPr marL="128588" indent="-128588" defTabSz="342900">
              <a:buFont typeface="Arial" charset="0"/>
              <a:buChar char="•"/>
              <a:defRPr/>
            </a:pPr>
            <a:r>
              <a:rPr lang="en-US" sz="900" dirty="0">
                <a:solidFill>
                  <a:srgbClr val="FF0000"/>
                </a:solidFill>
                <a:latin typeface="Corbel" panose="020B0503020204020204"/>
                <a:ea typeface="Century Gothic" charset="0"/>
                <a:cs typeface="Century Gothic" charset="0"/>
              </a:rPr>
              <a:t>Maturation and cognitive needs</a:t>
            </a:r>
          </a:p>
        </p:txBody>
      </p:sp>
      <p:sp>
        <p:nvSpPr>
          <p:cNvPr id="47" name="TextBox 46"/>
          <p:cNvSpPr txBox="1"/>
          <p:nvPr/>
        </p:nvSpPr>
        <p:spPr>
          <a:xfrm>
            <a:off x="1289353" y="3791589"/>
            <a:ext cx="2297153" cy="784830"/>
          </a:xfrm>
          <a:prstGeom prst="rect">
            <a:avLst/>
          </a:prstGeom>
          <a:noFill/>
        </p:spPr>
        <p:txBody>
          <a:bodyPr wrap="square" rtlCol="0">
            <a:spAutoFit/>
          </a:bodyPr>
          <a:lstStyle/>
          <a:p>
            <a:pPr marL="128588" indent="-128588" defTabSz="342900">
              <a:buFont typeface="Arial" charset="0"/>
              <a:buChar char="•"/>
              <a:defRPr/>
            </a:pPr>
            <a:r>
              <a:rPr lang="en-US" sz="900" dirty="0">
                <a:solidFill>
                  <a:srgbClr val="FF0000"/>
                </a:solidFill>
                <a:latin typeface="Corbel" panose="020B0503020204020204"/>
                <a:ea typeface="Century Gothic" charset="0"/>
                <a:cs typeface="Century Gothic" charset="0"/>
              </a:rPr>
              <a:t>Development of a school- based narrative to shape and improve teaching and learning</a:t>
            </a:r>
          </a:p>
          <a:p>
            <a:pPr marL="128588" indent="-128588" defTabSz="342900">
              <a:buFont typeface="Arial" charset="0"/>
              <a:buChar char="•"/>
              <a:defRPr/>
            </a:pPr>
            <a:r>
              <a:rPr lang="en-US" sz="900" dirty="0">
                <a:solidFill>
                  <a:srgbClr val="FF0000"/>
                </a:solidFill>
                <a:latin typeface="Corbel" panose="020B0503020204020204"/>
                <a:ea typeface="Century Gothic" charset="0"/>
                <a:cs typeface="Century Gothic" charset="0"/>
              </a:rPr>
              <a:t>Clarity of subject and overarching pedagogy</a:t>
            </a:r>
          </a:p>
        </p:txBody>
      </p:sp>
      <p:sp>
        <p:nvSpPr>
          <p:cNvPr id="48" name="Content Placeholder 3"/>
          <p:cNvSpPr txBox="1">
            <a:spLocks/>
          </p:cNvSpPr>
          <p:nvPr/>
        </p:nvSpPr>
        <p:spPr>
          <a:xfrm>
            <a:off x="5967432" y="3619665"/>
            <a:ext cx="2577929" cy="119212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28588" indent="-128588" defTabSz="685800">
              <a:spcBef>
                <a:spcPts val="750"/>
              </a:spcBef>
              <a:buFont typeface="Arial" charset="0"/>
              <a:buChar char="•"/>
              <a:defRPr/>
            </a:pPr>
            <a:endParaRPr lang="en-US" sz="900" dirty="0">
              <a:solidFill>
                <a:srgbClr val="FF0000"/>
              </a:solidFill>
              <a:latin typeface="Corbel" panose="020B0503020204020204"/>
              <a:ea typeface="Century Gothic" charset="0"/>
              <a:cs typeface="Century Gothic" charset="0"/>
            </a:endParaRPr>
          </a:p>
          <a:p>
            <a:pPr marL="128588" indent="-128588" defTabSz="685800">
              <a:spcBef>
                <a:spcPts val="0"/>
              </a:spcBef>
              <a:buFont typeface="Arial" charset="0"/>
              <a:buChar char="•"/>
              <a:defRPr/>
            </a:pPr>
            <a:r>
              <a:rPr lang="en-US" sz="900" dirty="0">
                <a:solidFill>
                  <a:srgbClr val="FF0000"/>
                </a:solidFill>
                <a:latin typeface="Corbel" panose="020B0503020204020204"/>
                <a:ea typeface="Century Gothic" charset="0"/>
                <a:cs typeface="Century Gothic" charset="0"/>
              </a:rPr>
              <a:t>The knowledge base of ‘subjects’ - how knowledge is acquired and the developmental order of acquisition </a:t>
            </a:r>
          </a:p>
          <a:p>
            <a:pPr marL="128588" indent="-128588" defTabSz="685800">
              <a:spcBef>
                <a:spcPts val="0"/>
              </a:spcBef>
              <a:buFont typeface="Arial" charset="0"/>
              <a:buChar char="•"/>
              <a:defRPr/>
            </a:pPr>
            <a:r>
              <a:rPr lang="en-US" sz="900" dirty="0">
                <a:solidFill>
                  <a:srgbClr val="FF0000"/>
                </a:solidFill>
                <a:latin typeface="Corbel" panose="020B0503020204020204"/>
                <a:ea typeface="Century Gothic" charset="0"/>
                <a:cs typeface="Century Gothic" charset="0"/>
              </a:rPr>
              <a:t>The relationships of subjects- their </a:t>
            </a:r>
            <a:r>
              <a:rPr lang="en-US" sz="900" dirty="0" err="1">
                <a:solidFill>
                  <a:srgbClr val="FF0000"/>
                </a:solidFill>
                <a:latin typeface="Corbel" panose="020B0503020204020204"/>
                <a:ea typeface="Century Gothic" charset="0"/>
                <a:cs typeface="Century Gothic" charset="0"/>
              </a:rPr>
              <a:t>organisation</a:t>
            </a:r>
            <a:endParaRPr lang="en-US" sz="900" dirty="0">
              <a:solidFill>
                <a:srgbClr val="FF0000"/>
              </a:solidFill>
              <a:latin typeface="Corbel" panose="020B0503020204020204"/>
              <a:ea typeface="Century Gothic" charset="0"/>
              <a:cs typeface="Century Gothic" charset="0"/>
            </a:endParaRPr>
          </a:p>
          <a:p>
            <a:pPr marL="128588" indent="-128588" defTabSz="685800">
              <a:spcBef>
                <a:spcPts val="0"/>
              </a:spcBef>
              <a:buFont typeface="Arial" charset="0"/>
              <a:buChar char="•"/>
              <a:defRPr/>
            </a:pPr>
            <a:r>
              <a:rPr lang="en-US" sz="900" dirty="0">
                <a:solidFill>
                  <a:srgbClr val="FF0000"/>
                </a:solidFill>
                <a:latin typeface="Corbel" panose="020B0503020204020204"/>
                <a:ea typeface="Century Gothic" charset="0"/>
                <a:cs typeface="Century Gothic" charset="0"/>
              </a:rPr>
              <a:t>Concrete and abstract</a:t>
            </a:r>
          </a:p>
          <a:p>
            <a:pPr marL="128588" indent="-128588" defTabSz="685800">
              <a:spcBef>
                <a:spcPts val="0"/>
              </a:spcBef>
              <a:buFont typeface="Arial" charset="0"/>
              <a:buChar char="•"/>
              <a:defRPr/>
            </a:pPr>
            <a:r>
              <a:rPr lang="en-US" sz="900" dirty="0">
                <a:solidFill>
                  <a:srgbClr val="FF0000"/>
                </a:solidFill>
                <a:latin typeface="Corbel" panose="020B0503020204020204"/>
                <a:ea typeface="Century Gothic" charset="0"/>
                <a:cs typeface="Century Gothic" charset="0"/>
              </a:rPr>
              <a:t>Clarity about skills and knowledge</a:t>
            </a:r>
          </a:p>
          <a:p>
            <a:pPr marL="128588" indent="-128588" defTabSz="685800">
              <a:spcBef>
                <a:spcPts val="750"/>
              </a:spcBef>
              <a:buFont typeface="Arial" charset="0"/>
              <a:buChar char="•"/>
              <a:defRPr/>
            </a:pPr>
            <a:endParaRPr lang="en-US" sz="900" dirty="0">
              <a:solidFill>
                <a:srgbClr val="FF0000"/>
              </a:solidFill>
              <a:latin typeface="Corbel" panose="020B0503020204020204"/>
              <a:ea typeface="Century Gothic" charset="0"/>
              <a:cs typeface="Century Gothic" charset="0"/>
            </a:endParaRPr>
          </a:p>
        </p:txBody>
      </p:sp>
      <p:sp>
        <p:nvSpPr>
          <p:cNvPr id="49" name="Content Placeholder 3"/>
          <p:cNvSpPr txBox="1">
            <a:spLocks/>
          </p:cNvSpPr>
          <p:nvPr/>
        </p:nvSpPr>
        <p:spPr>
          <a:xfrm>
            <a:off x="6418033" y="2537334"/>
            <a:ext cx="2577929" cy="840230"/>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28588" indent="-128588" defTabSz="685800">
              <a:spcBef>
                <a:spcPts val="750"/>
              </a:spcBef>
              <a:buFont typeface="Arial" charset="0"/>
              <a:buChar char="•"/>
              <a:defRPr/>
            </a:pPr>
            <a:endParaRPr lang="en-US" sz="900" dirty="0">
              <a:solidFill>
                <a:srgbClr val="FF0000"/>
              </a:solidFill>
              <a:latin typeface="Corbel" panose="020B0503020204020204"/>
              <a:ea typeface="Century Gothic" charset="0"/>
              <a:cs typeface="Century Gothic" charset="0"/>
            </a:endParaRPr>
          </a:p>
          <a:p>
            <a:pPr marL="128588" indent="-128588" defTabSz="685800">
              <a:spcBef>
                <a:spcPts val="0"/>
              </a:spcBef>
              <a:buFont typeface="Arial" charset="0"/>
              <a:buChar char="•"/>
              <a:defRPr/>
            </a:pPr>
            <a:r>
              <a:rPr lang="en-US" sz="900" dirty="0">
                <a:solidFill>
                  <a:srgbClr val="FF0000"/>
                </a:solidFill>
                <a:latin typeface="Corbel" panose="020B0503020204020204"/>
                <a:ea typeface="Century Gothic" charset="0"/>
                <a:cs typeface="Century Gothic" charset="0"/>
              </a:rPr>
              <a:t>Curriculum map for learning stages and </a:t>
            </a:r>
          </a:p>
          <a:p>
            <a:pPr marL="0" indent="0" defTabSz="685800">
              <a:spcBef>
                <a:spcPts val="0"/>
              </a:spcBef>
              <a:buNone/>
              <a:defRPr/>
            </a:pPr>
            <a:r>
              <a:rPr lang="en-US" sz="900" dirty="0">
                <a:solidFill>
                  <a:srgbClr val="FF0000"/>
                </a:solidFill>
                <a:latin typeface="Corbel" panose="020B0503020204020204"/>
                <a:ea typeface="Century Gothic" charset="0"/>
                <a:cs typeface="Century Gothic" charset="0"/>
              </a:rPr>
              <a:t>     subjects</a:t>
            </a:r>
          </a:p>
          <a:p>
            <a:pPr marL="128588" indent="-128588" defTabSz="685800">
              <a:spcBef>
                <a:spcPts val="0"/>
              </a:spcBef>
              <a:buFont typeface="Arial" charset="0"/>
              <a:buChar char="•"/>
              <a:defRPr/>
            </a:pPr>
            <a:r>
              <a:rPr lang="en-US" sz="900" dirty="0">
                <a:solidFill>
                  <a:srgbClr val="FF0000"/>
                </a:solidFill>
                <a:latin typeface="Corbel" panose="020B0503020204020204"/>
                <a:ea typeface="Century Gothic" charset="0"/>
                <a:cs typeface="Century Gothic" charset="0"/>
              </a:rPr>
              <a:t>Thematic links and cross curricular </a:t>
            </a:r>
          </a:p>
          <a:p>
            <a:pPr marL="0" indent="0" defTabSz="685800">
              <a:spcBef>
                <a:spcPts val="0"/>
              </a:spcBef>
              <a:buNone/>
              <a:defRPr/>
            </a:pPr>
            <a:r>
              <a:rPr lang="en-US" sz="900" dirty="0">
                <a:solidFill>
                  <a:srgbClr val="FF0000"/>
                </a:solidFill>
                <a:latin typeface="Corbel" panose="020B0503020204020204"/>
                <a:ea typeface="Century Gothic" charset="0"/>
                <a:cs typeface="Century Gothic" charset="0"/>
              </a:rPr>
              <a:t>     planning</a:t>
            </a:r>
          </a:p>
          <a:p>
            <a:pPr marL="128588" indent="-128588" defTabSz="685800">
              <a:spcBef>
                <a:spcPts val="0"/>
              </a:spcBef>
              <a:buFont typeface="Arial" charset="0"/>
              <a:buChar char="•"/>
              <a:defRPr/>
            </a:pPr>
            <a:r>
              <a:rPr lang="en-US" sz="900" dirty="0">
                <a:solidFill>
                  <a:srgbClr val="FF0000"/>
                </a:solidFill>
                <a:latin typeface="Corbel" panose="020B0503020204020204"/>
                <a:ea typeface="Century Gothic" charset="0"/>
                <a:cs typeface="Century Gothic" charset="0"/>
              </a:rPr>
              <a:t>Schemata</a:t>
            </a:r>
          </a:p>
        </p:txBody>
      </p:sp>
      <p:sp>
        <p:nvSpPr>
          <p:cNvPr id="50" name="Content Placeholder 3"/>
          <p:cNvSpPr txBox="1">
            <a:spLocks/>
          </p:cNvSpPr>
          <p:nvPr/>
        </p:nvSpPr>
        <p:spPr>
          <a:xfrm>
            <a:off x="1191835" y="2557735"/>
            <a:ext cx="2051872" cy="59093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28588" indent="-128588" defTabSz="685800">
              <a:spcBef>
                <a:spcPts val="750"/>
              </a:spcBef>
              <a:buFont typeface="Arial" charset="0"/>
              <a:buChar char="•"/>
              <a:defRPr/>
            </a:pPr>
            <a:endParaRPr lang="en-US" sz="900" dirty="0">
              <a:solidFill>
                <a:srgbClr val="FF0000"/>
              </a:solidFill>
              <a:latin typeface="Corbel" panose="020B0503020204020204"/>
              <a:ea typeface="Century Gothic" charset="0"/>
              <a:cs typeface="Century Gothic" charset="0"/>
            </a:endParaRPr>
          </a:p>
          <a:p>
            <a:pPr marL="128588" indent="-128588" defTabSz="685800">
              <a:spcBef>
                <a:spcPts val="0"/>
              </a:spcBef>
              <a:buFont typeface="Arial" charset="0"/>
              <a:buChar char="•"/>
              <a:defRPr/>
            </a:pPr>
            <a:r>
              <a:rPr lang="en-US" sz="900" dirty="0">
                <a:solidFill>
                  <a:srgbClr val="FF0000"/>
                </a:solidFill>
                <a:latin typeface="Corbel" panose="020B0503020204020204"/>
                <a:ea typeface="Century Gothic" charset="0"/>
                <a:cs typeface="Century Gothic" charset="0"/>
              </a:rPr>
              <a:t>Consideration of Year 7- </a:t>
            </a:r>
          </a:p>
          <a:p>
            <a:pPr marL="0" indent="0" defTabSz="685800">
              <a:spcBef>
                <a:spcPts val="0"/>
              </a:spcBef>
              <a:buNone/>
              <a:defRPr/>
            </a:pPr>
            <a:r>
              <a:rPr lang="en-US" sz="900" dirty="0">
                <a:solidFill>
                  <a:srgbClr val="FF0000"/>
                </a:solidFill>
                <a:latin typeface="Corbel" panose="020B0503020204020204"/>
                <a:ea typeface="Century Gothic" charset="0"/>
                <a:cs typeface="Century Gothic" charset="0"/>
              </a:rPr>
              <a:t>     induction planning</a:t>
            </a:r>
          </a:p>
          <a:p>
            <a:pPr marL="128588" indent="-128588" defTabSz="685800">
              <a:spcBef>
                <a:spcPts val="0"/>
              </a:spcBef>
              <a:buFont typeface="Arial" charset="0"/>
              <a:buChar char="•"/>
              <a:defRPr/>
            </a:pPr>
            <a:r>
              <a:rPr lang="en-US" sz="900" dirty="0">
                <a:solidFill>
                  <a:srgbClr val="FF0000"/>
                </a:solidFill>
                <a:latin typeface="Corbel" panose="020B0503020204020204"/>
                <a:ea typeface="Century Gothic" charset="0"/>
                <a:cs typeface="Century Gothic" charset="0"/>
              </a:rPr>
              <a:t>Balance of learning and practice</a:t>
            </a:r>
          </a:p>
        </p:txBody>
      </p:sp>
      <p:sp>
        <p:nvSpPr>
          <p:cNvPr id="51" name="Content Placeholder 3"/>
          <p:cNvSpPr txBox="1">
            <a:spLocks/>
          </p:cNvSpPr>
          <p:nvPr/>
        </p:nvSpPr>
        <p:spPr>
          <a:xfrm>
            <a:off x="7160447" y="1782453"/>
            <a:ext cx="2093542" cy="830997"/>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28588" indent="-128588" defTabSz="685800">
              <a:spcBef>
                <a:spcPts val="750"/>
              </a:spcBef>
              <a:buFont typeface="Arial" charset="0"/>
              <a:buChar char="•"/>
              <a:defRPr/>
            </a:pPr>
            <a:endParaRPr lang="en-US" sz="900" dirty="0">
              <a:solidFill>
                <a:srgbClr val="FF0000"/>
              </a:solidFill>
              <a:latin typeface="Corbel" panose="020B0503020204020204"/>
              <a:ea typeface="Century Gothic" charset="0"/>
              <a:cs typeface="Century Gothic" charset="0"/>
            </a:endParaRPr>
          </a:p>
          <a:p>
            <a:pPr marL="128588" indent="-128588" defTabSz="685800">
              <a:spcBef>
                <a:spcPts val="0"/>
              </a:spcBef>
              <a:spcAft>
                <a:spcPts val="300"/>
              </a:spcAft>
              <a:buFont typeface="Arial" charset="0"/>
              <a:buChar char="•"/>
              <a:defRPr/>
            </a:pPr>
            <a:r>
              <a:rPr lang="en-US" sz="900" dirty="0">
                <a:solidFill>
                  <a:srgbClr val="FF0000"/>
                </a:solidFill>
                <a:latin typeface="Corbel" panose="020B0503020204020204"/>
                <a:ea typeface="Century Gothic" charset="0"/>
                <a:cs typeface="Century Gothic" charset="0"/>
              </a:rPr>
              <a:t>The learning environment</a:t>
            </a:r>
          </a:p>
          <a:p>
            <a:pPr marL="128588" indent="-128588" defTabSz="685800">
              <a:spcBef>
                <a:spcPts val="0"/>
              </a:spcBef>
              <a:spcAft>
                <a:spcPts val="300"/>
              </a:spcAft>
              <a:buFont typeface="Arial" charset="0"/>
              <a:buChar char="•"/>
              <a:defRPr/>
            </a:pPr>
            <a:r>
              <a:rPr lang="en-US" sz="900" dirty="0">
                <a:solidFill>
                  <a:srgbClr val="FF0000"/>
                </a:solidFill>
                <a:latin typeface="Corbel" panose="020B0503020204020204"/>
                <a:ea typeface="Century Gothic" charset="0"/>
                <a:cs typeface="Century Gothic" charset="0"/>
              </a:rPr>
              <a:t>Timetable</a:t>
            </a:r>
          </a:p>
          <a:p>
            <a:pPr marL="128588" indent="-128588" defTabSz="685800">
              <a:spcBef>
                <a:spcPts val="0"/>
              </a:spcBef>
              <a:spcAft>
                <a:spcPts val="300"/>
              </a:spcAft>
              <a:buFont typeface="Arial" charset="0"/>
              <a:buChar char="•"/>
              <a:defRPr/>
            </a:pPr>
            <a:r>
              <a:rPr lang="en-US" sz="900" dirty="0">
                <a:solidFill>
                  <a:srgbClr val="FF0000"/>
                </a:solidFill>
                <a:latin typeface="Corbel" panose="020B0503020204020204"/>
                <a:ea typeface="Century Gothic" charset="0"/>
                <a:cs typeface="Century Gothic" charset="0"/>
              </a:rPr>
              <a:t>Blocking and interleaving</a:t>
            </a:r>
          </a:p>
          <a:p>
            <a:pPr marL="128588" indent="-128588" defTabSz="685800">
              <a:spcBef>
                <a:spcPts val="0"/>
              </a:spcBef>
              <a:spcAft>
                <a:spcPts val="300"/>
              </a:spcAft>
              <a:buFont typeface="Arial" charset="0"/>
              <a:buChar char="•"/>
              <a:defRPr/>
            </a:pPr>
            <a:endParaRPr lang="en-US" sz="900" dirty="0">
              <a:solidFill>
                <a:srgbClr val="FF0000"/>
              </a:solidFill>
              <a:latin typeface="Corbel" panose="020B0503020204020204"/>
              <a:ea typeface="Century Gothic" charset="0"/>
              <a:cs typeface="Century Gothic" charset="0"/>
            </a:endParaRPr>
          </a:p>
        </p:txBody>
      </p:sp>
      <p:sp>
        <p:nvSpPr>
          <p:cNvPr id="52" name="TextBox 51"/>
          <p:cNvSpPr txBox="1"/>
          <p:nvPr/>
        </p:nvSpPr>
        <p:spPr>
          <a:xfrm>
            <a:off x="6828715" y="1354682"/>
            <a:ext cx="2297153" cy="230832"/>
          </a:xfrm>
          <a:prstGeom prst="rect">
            <a:avLst/>
          </a:prstGeom>
          <a:noFill/>
        </p:spPr>
        <p:txBody>
          <a:bodyPr wrap="square" rtlCol="0">
            <a:spAutoFit/>
          </a:bodyPr>
          <a:lstStyle/>
          <a:p>
            <a:pPr marL="128588" indent="-128588" defTabSz="342900">
              <a:buFont typeface="Arial" charset="0"/>
              <a:buChar char="•"/>
              <a:defRPr/>
            </a:pPr>
            <a:r>
              <a:rPr lang="en-US" sz="900" dirty="0">
                <a:solidFill>
                  <a:srgbClr val="FF0000"/>
                </a:solidFill>
                <a:latin typeface="Corbel" panose="020B0503020204020204"/>
                <a:ea typeface="Century Gothic" charset="0"/>
                <a:cs typeface="Century Gothic" charset="0"/>
              </a:rPr>
              <a:t>Standards- nationally defined</a:t>
            </a:r>
          </a:p>
        </p:txBody>
      </p:sp>
      <p:sp>
        <p:nvSpPr>
          <p:cNvPr id="56" name="Left-Right Arrow 55"/>
          <p:cNvSpPr/>
          <p:nvPr/>
        </p:nvSpPr>
        <p:spPr>
          <a:xfrm>
            <a:off x="5524650" y="3532044"/>
            <a:ext cx="578274" cy="142192"/>
          </a:xfrm>
          <a:prstGeom prst="lef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orbel" panose="020B0503020204020204"/>
            </a:endParaRPr>
          </a:p>
        </p:txBody>
      </p:sp>
      <p:sp>
        <p:nvSpPr>
          <p:cNvPr id="57" name="Left-Right Arrow 56"/>
          <p:cNvSpPr/>
          <p:nvPr/>
        </p:nvSpPr>
        <p:spPr>
          <a:xfrm>
            <a:off x="3200519" y="3535682"/>
            <a:ext cx="578274" cy="142192"/>
          </a:xfrm>
          <a:prstGeom prst="lef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orbel" panose="020B0503020204020204"/>
            </a:endParaRPr>
          </a:p>
        </p:txBody>
      </p:sp>
      <p:sp>
        <p:nvSpPr>
          <p:cNvPr id="58" name="Left-Right Arrow 57"/>
          <p:cNvSpPr/>
          <p:nvPr/>
        </p:nvSpPr>
        <p:spPr>
          <a:xfrm>
            <a:off x="4343012" y="4674347"/>
            <a:ext cx="578274" cy="142192"/>
          </a:xfrm>
          <a:prstGeom prst="lef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orbel" panose="020B0503020204020204"/>
            </a:endParaRPr>
          </a:p>
        </p:txBody>
      </p:sp>
      <p:sp>
        <p:nvSpPr>
          <p:cNvPr id="59" name="Left-Right Arrow 58"/>
          <p:cNvSpPr/>
          <p:nvPr/>
        </p:nvSpPr>
        <p:spPr>
          <a:xfrm rot="16200000">
            <a:off x="4387053" y="4347084"/>
            <a:ext cx="512518" cy="166946"/>
          </a:xfrm>
          <a:prstGeom prst="lef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orbel" panose="020B0503020204020204"/>
            </a:endParaRPr>
          </a:p>
        </p:txBody>
      </p:sp>
      <p:sp>
        <p:nvSpPr>
          <p:cNvPr id="60" name="Left-Right Arrow 59"/>
          <p:cNvSpPr/>
          <p:nvPr/>
        </p:nvSpPr>
        <p:spPr>
          <a:xfrm rot="16200000">
            <a:off x="4389642" y="3096819"/>
            <a:ext cx="512518" cy="166946"/>
          </a:xfrm>
          <a:prstGeom prst="lef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orbel" panose="020B0503020204020204"/>
            </a:endParaRPr>
          </a:p>
        </p:txBody>
      </p:sp>
      <p:sp>
        <p:nvSpPr>
          <p:cNvPr id="62" name="Right Arrow 61"/>
          <p:cNvSpPr/>
          <p:nvPr/>
        </p:nvSpPr>
        <p:spPr>
          <a:xfrm>
            <a:off x="5985949" y="2915368"/>
            <a:ext cx="434804" cy="16112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orbel" panose="020B0503020204020204"/>
            </a:endParaRPr>
          </a:p>
        </p:txBody>
      </p:sp>
      <p:sp>
        <p:nvSpPr>
          <p:cNvPr id="63" name="Right Arrow 62"/>
          <p:cNvSpPr/>
          <p:nvPr/>
        </p:nvSpPr>
        <p:spPr>
          <a:xfrm>
            <a:off x="5991328" y="3191706"/>
            <a:ext cx="434804" cy="16112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orbel" panose="020B0503020204020204"/>
            </a:endParaRPr>
          </a:p>
        </p:txBody>
      </p:sp>
      <p:sp>
        <p:nvSpPr>
          <p:cNvPr id="64" name="Right Arrow 63"/>
          <p:cNvSpPr/>
          <p:nvPr/>
        </p:nvSpPr>
        <p:spPr>
          <a:xfrm rot="10800000">
            <a:off x="2859522" y="2666401"/>
            <a:ext cx="434804" cy="16112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orbel" panose="020B0503020204020204"/>
            </a:endParaRPr>
          </a:p>
        </p:txBody>
      </p:sp>
      <p:sp>
        <p:nvSpPr>
          <p:cNvPr id="65" name="Right Arrow 64"/>
          <p:cNvSpPr/>
          <p:nvPr/>
        </p:nvSpPr>
        <p:spPr>
          <a:xfrm rot="10800000">
            <a:off x="2860118" y="2910729"/>
            <a:ext cx="434804" cy="16112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orbel" panose="020B0503020204020204"/>
            </a:endParaRPr>
          </a:p>
        </p:txBody>
      </p:sp>
      <p:sp>
        <p:nvSpPr>
          <p:cNvPr id="66" name="Left-Right Arrow 65"/>
          <p:cNvSpPr/>
          <p:nvPr/>
        </p:nvSpPr>
        <p:spPr>
          <a:xfrm rot="16200000">
            <a:off x="4387053" y="2320589"/>
            <a:ext cx="512518" cy="166946"/>
          </a:xfrm>
          <a:prstGeom prst="lef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orbel" panose="020B0503020204020204"/>
            </a:endParaRPr>
          </a:p>
        </p:txBody>
      </p:sp>
      <p:sp>
        <p:nvSpPr>
          <p:cNvPr id="67" name="Left-Right Arrow 66"/>
          <p:cNvSpPr/>
          <p:nvPr/>
        </p:nvSpPr>
        <p:spPr>
          <a:xfrm rot="16200000">
            <a:off x="4392234" y="1592303"/>
            <a:ext cx="512518" cy="166946"/>
          </a:xfrm>
          <a:prstGeom prst="lef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orbel" panose="020B0503020204020204"/>
            </a:endParaRPr>
          </a:p>
        </p:txBody>
      </p:sp>
      <p:sp>
        <p:nvSpPr>
          <p:cNvPr id="68" name="Right Arrow 67"/>
          <p:cNvSpPr/>
          <p:nvPr/>
        </p:nvSpPr>
        <p:spPr>
          <a:xfrm>
            <a:off x="6760934" y="1885963"/>
            <a:ext cx="434804" cy="16112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orbel" panose="020B0503020204020204"/>
            </a:endParaRPr>
          </a:p>
        </p:txBody>
      </p:sp>
      <p:sp>
        <p:nvSpPr>
          <p:cNvPr id="69" name="Right Arrow 68"/>
          <p:cNvSpPr/>
          <p:nvPr/>
        </p:nvSpPr>
        <p:spPr>
          <a:xfrm>
            <a:off x="6769395" y="2047140"/>
            <a:ext cx="434804" cy="16112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orbel" panose="020B0503020204020204"/>
            </a:endParaRPr>
          </a:p>
        </p:txBody>
      </p:sp>
      <p:sp>
        <p:nvSpPr>
          <p:cNvPr id="70" name="Right Arrow 69"/>
          <p:cNvSpPr/>
          <p:nvPr/>
        </p:nvSpPr>
        <p:spPr>
          <a:xfrm>
            <a:off x="6769394" y="2225260"/>
            <a:ext cx="434804" cy="16112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orbel" panose="020B0503020204020204"/>
            </a:endParaRPr>
          </a:p>
        </p:txBody>
      </p:sp>
      <p:sp>
        <p:nvSpPr>
          <p:cNvPr id="74" name="Content Placeholder 3"/>
          <p:cNvSpPr txBox="1">
            <a:spLocks/>
          </p:cNvSpPr>
          <p:nvPr/>
        </p:nvSpPr>
        <p:spPr>
          <a:xfrm>
            <a:off x="1210566" y="1943610"/>
            <a:ext cx="2093542" cy="830997"/>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28588" indent="-128588" defTabSz="685800">
              <a:spcBef>
                <a:spcPts val="750"/>
              </a:spcBef>
              <a:buFont typeface="Arial" charset="0"/>
              <a:buChar char="•"/>
              <a:defRPr/>
            </a:pPr>
            <a:endParaRPr lang="en-US" sz="900" dirty="0">
              <a:solidFill>
                <a:srgbClr val="FF0000"/>
              </a:solidFill>
              <a:latin typeface="Corbel" panose="020B0503020204020204"/>
              <a:ea typeface="Century Gothic" charset="0"/>
              <a:cs typeface="Century Gothic" charset="0"/>
            </a:endParaRPr>
          </a:p>
          <a:p>
            <a:pPr marL="128588" indent="-128588" defTabSz="685800">
              <a:spcBef>
                <a:spcPts val="0"/>
              </a:spcBef>
              <a:spcAft>
                <a:spcPts val="300"/>
              </a:spcAft>
              <a:buFont typeface="Arial" charset="0"/>
              <a:buChar char="•"/>
              <a:defRPr/>
            </a:pPr>
            <a:r>
              <a:rPr lang="en-US" sz="900" dirty="0" err="1">
                <a:solidFill>
                  <a:srgbClr val="FF0000"/>
                </a:solidFill>
                <a:latin typeface="Corbel" panose="020B0503020204020204"/>
                <a:ea typeface="Century Gothic" charset="0"/>
                <a:cs typeface="Century Gothic" charset="0"/>
              </a:rPr>
              <a:t>Personalisation</a:t>
            </a:r>
            <a:r>
              <a:rPr lang="en-US" sz="900" dirty="0">
                <a:solidFill>
                  <a:srgbClr val="FF0000"/>
                </a:solidFill>
                <a:latin typeface="Corbel" panose="020B0503020204020204"/>
                <a:ea typeface="Century Gothic" charset="0"/>
                <a:cs typeface="Century Gothic" charset="0"/>
              </a:rPr>
              <a:t> </a:t>
            </a:r>
          </a:p>
          <a:p>
            <a:pPr marL="0" indent="0" defTabSz="685800">
              <a:spcBef>
                <a:spcPts val="0"/>
              </a:spcBef>
              <a:spcAft>
                <a:spcPts val="300"/>
              </a:spcAft>
              <a:buNone/>
              <a:defRPr/>
            </a:pPr>
            <a:r>
              <a:rPr lang="en-US" sz="900" dirty="0">
                <a:solidFill>
                  <a:srgbClr val="FF0000"/>
                </a:solidFill>
                <a:latin typeface="Corbel" panose="020B0503020204020204"/>
                <a:ea typeface="Century Gothic" charset="0"/>
                <a:cs typeface="Century Gothic" charset="0"/>
              </a:rPr>
              <a:t>     of learning to reflect </a:t>
            </a:r>
          </a:p>
          <a:p>
            <a:pPr marL="0" indent="0" defTabSz="685800">
              <a:spcBef>
                <a:spcPts val="0"/>
              </a:spcBef>
              <a:spcAft>
                <a:spcPts val="300"/>
              </a:spcAft>
              <a:buNone/>
              <a:defRPr/>
            </a:pPr>
            <a:r>
              <a:rPr lang="en-US" sz="900" dirty="0">
                <a:solidFill>
                  <a:srgbClr val="FF0000"/>
                </a:solidFill>
                <a:latin typeface="Corbel" panose="020B0503020204020204"/>
                <a:ea typeface="Century Gothic" charset="0"/>
                <a:cs typeface="Century Gothic" charset="0"/>
              </a:rPr>
              <a:t>     additional needs</a:t>
            </a:r>
          </a:p>
          <a:p>
            <a:pPr marL="128588" indent="-128588" defTabSz="685800">
              <a:spcBef>
                <a:spcPts val="0"/>
              </a:spcBef>
              <a:spcAft>
                <a:spcPts val="300"/>
              </a:spcAft>
              <a:buFont typeface="Arial" charset="0"/>
              <a:buChar char="•"/>
              <a:defRPr/>
            </a:pPr>
            <a:endParaRPr lang="en-US" sz="900" dirty="0">
              <a:solidFill>
                <a:srgbClr val="FF0000"/>
              </a:solidFill>
              <a:latin typeface="Corbel" panose="020B0503020204020204"/>
              <a:ea typeface="Century Gothic" charset="0"/>
              <a:cs typeface="Century Gothic" charset="0"/>
            </a:endParaRPr>
          </a:p>
        </p:txBody>
      </p:sp>
      <p:sp>
        <p:nvSpPr>
          <p:cNvPr id="75" name="Right Arrow 74"/>
          <p:cNvSpPr/>
          <p:nvPr/>
        </p:nvSpPr>
        <p:spPr>
          <a:xfrm rot="10800000">
            <a:off x="2171277" y="2063834"/>
            <a:ext cx="434804" cy="16112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orbel" panose="020B0503020204020204"/>
            </a:endParaRPr>
          </a:p>
        </p:txBody>
      </p:sp>
      <p:sp>
        <p:nvSpPr>
          <p:cNvPr id="76" name="Right Arrow 75"/>
          <p:cNvSpPr/>
          <p:nvPr/>
        </p:nvSpPr>
        <p:spPr>
          <a:xfrm>
            <a:off x="6404274" y="1370764"/>
            <a:ext cx="434804" cy="16112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orbel" panose="020B0503020204020204"/>
            </a:endParaRPr>
          </a:p>
        </p:txBody>
      </p:sp>
      <p:sp>
        <p:nvSpPr>
          <p:cNvPr id="77" name="Right Arrow 76"/>
          <p:cNvSpPr/>
          <p:nvPr/>
        </p:nvSpPr>
        <p:spPr>
          <a:xfrm rot="10800000">
            <a:off x="2473585" y="4588396"/>
            <a:ext cx="434804" cy="16112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orbel" panose="020B0503020204020204"/>
            </a:endParaRPr>
          </a:p>
        </p:txBody>
      </p:sp>
      <p:sp>
        <p:nvSpPr>
          <p:cNvPr id="78" name="Right Arrow 77"/>
          <p:cNvSpPr/>
          <p:nvPr/>
        </p:nvSpPr>
        <p:spPr>
          <a:xfrm>
            <a:off x="5992237" y="2648677"/>
            <a:ext cx="434804" cy="16112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orbel" panose="020B0503020204020204"/>
            </a:endParaRPr>
          </a:p>
        </p:txBody>
      </p:sp>
      <p:sp>
        <p:nvSpPr>
          <p:cNvPr id="80" name="Right Arrow 79"/>
          <p:cNvSpPr/>
          <p:nvPr/>
        </p:nvSpPr>
        <p:spPr>
          <a:xfrm>
            <a:off x="6397816" y="4597988"/>
            <a:ext cx="434804" cy="16112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orbel" panose="020B0503020204020204"/>
            </a:endParaRPr>
          </a:p>
        </p:txBody>
      </p:sp>
      <p:sp>
        <p:nvSpPr>
          <p:cNvPr id="81" name="Right Arrow 80"/>
          <p:cNvSpPr/>
          <p:nvPr/>
        </p:nvSpPr>
        <p:spPr>
          <a:xfrm>
            <a:off x="5491313" y="5076109"/>
            <a:ext cx="434804" cy="16112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orbel" panose="020B0503020204020204"/>
            </a:endParaRPr>
          </a:p>
        </p:txBody>
      </p:sp>
      <p:sp>
        <p:nvSpPr>
          <p:cNvPr id="83" name="Left-Up Arrow 82"/>
          <p:cNvSpPr/>
          <p:nvPr/>
        </p:nvSpPr>
        <p:spPr>
          <a:xfrm rot="16200000">
            <a:off x="6627714" y="997183"/>
            <a:ext cx="1856393" cy="2292949"/>
          </a:xfrm>
          <a:prstGeom prst="leftUpArrow">
            <a:avLst>
              <a:gd name="adj1" fmla="val 3918"/>
              <a:gd name="adj2" fmla="val 5280"/>
              <a:gd name="adj3" fmla="val 552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orbel" panose="020B0503020204020204"/>
            </a:endParaRPr>
          </a:p>
        </p:txBody>
      </p:sp>
      <p:sp>
        <p:nvSpPr>
          <p:cNvPr id="84" name="Left-Up Arrow 83"/>
          <p:cNvSpPr/>
          <p:nvPr/>
        </p:nvSpPr>
        <p:spPr>
          <a:xfrm rot="10800000">
            <a:off x="1141385" y="1877412"/>
            <a:ext cx="1443633" cy="1876719"/>
          </a:xfrm>
          <a:prstGeom prst="leftUpArrow">
            <a:avLst>
              <a:gd name="adj1" fmla="val 3918"/>
              <a:gd name="adj2" fmla="val 5280"/>
              <a:gd name="adj3" fmla="val 552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orbel" panose="020B0503020204020204"/>
            </a:endParaRPr>
          </a:p>
        </p:txBody>
      </p:sp>
      <p:sp>
        <p:nvSpPr>
          <p:cNvPr id="86" name="Left-Right Arrow 85"/>
          <p:cNvSpPr/>
          <p:nvPr/>
        </p:nvSpPr>
        <p:spPr>
          <a:xfrm rot="16200000">
            <a:off x="3989152" y="4954316"/>
            <a:ext cx="512518" cy="166946"/>
          </a:xfrm>
          <a:prstGeom prst="lef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orbel" panose="020B0503020204020204"/>
            </a:endParaRPr>
          </a:p>
        </p:txBody>
      </p:sp>
      <p:sp>
        <p:nvSpPr>
          <p:cNvPr id="87" name="Left-Right Arrow 86"/>
          <p:cNvSpPr/>
          <p:nvPr/>
        </p:nvSpPr>
        <p:spPr>
          <a:xfrm rot="16200000">
            <a:off x="4774001" y="4954316"/>
            <a:ext cx="512518" cy="166946"/>
          </a:xfrm>
          <a:prstGeom prst="lef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orbel" panose="020B0503020204020204"/>
            </a:endParaRPr>
          </a:p>
        </p:txBody>
      </p:sp>
      <p:sp>
        <p:nvSpPr>
          <p:cNvPr id="3" name="TextBox 2">
            <a:extLst>
              <a:ext uri="{FF2B5EF4-FFF2-40B4-BE49-F238E27FC236}">
                <a16:creationId xmlns:a16="http://schemas.microsoft.com/office/drawing/2014/main" id="{4F87F220-22D0-84A1-6325-C3693A906AE8}"/>
              </a:ext>
            </a:extLst>
          </p:cNvPr>
          <p:cNvSpPr txBox="1"/>
          <p:nvPr/>
        </p:nvSpPr>
        <p:spPr>
          <a:xfrm>
            <a:off x="273827" y="372929"/>
            <a:ext cx="6407240" cy="584775"/>
          </a:xfrm>
          <a:prstGeom prst="rect">
            <a:avLst/>
          </a:prstGeom>
          <a:noFill/>
        </p:spPr>
        <p:txBody>
          <a:bodyPr wrap="square">
            <a:spAutoFit/>
          </a:bodyPr>
          <a:lstStyle/>
          <a:p>
            <a:r>
              <a:rPr lang="en-US" sz="3200" b="1" dirty="0">
                <a:solidFill>
                  <a:srgbClr val="0070C0"/>
                </a:solidFill>
                <a:cs typeface="Arial"/>
              </a:rPr>
              <a:t>The Hampshire Curriculum</a:t>
            </a:r>
            <a:endParaRPr lang="en-GB" sz="3200" dirty="0">
              <a:solidFill>
                <a:srgbClr val="0070C0"/>
              </a:solidFill>
            </a:endParaRPr>
          </a:p>
        </p:txBody>
      </p:sp>
    </p:spTree>
    <p:extLst>
      <p:ext uri="{BB962C8B-B14F-4D97-AF65-F5344CB8AC3E}">
        <p14:creationId xmlns:p14="http://schemas.microsoft.com/office/powerpoint/2010/main" val="4466458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g283e4625818_7_202"/>
          <p:cNvSpPr txBox="1">
            <a:spLocks noGrp="1"/>
          </p:cNvSpPr>
          <p:nvPr>
            <p:ph type="title"/>
          </p:nvPr>
        </p:nvSpPr>
        <p:spPr>
          <a:xfrm>
            <a:off x="628196" y="857250"/>
            <a:ext cx="7765322" cy="727838"/>
          </a:xfrm>
          <a:prstGeom prst="rect">
            <a:avLst/>
          </a:prstGeom>
          <a:noFill/>
          <a:ln>
            <a:noFill/>
          </a:ln>
          <a:effectLst>
            <a:outerShdw blurRad="25400">
              <a:srgbClr val="000000">
                <a:alpha val="45490"/>
              </a:srgbClr>
            </a:outerShdw>
          </a:effectLst>
        </p:spPr>
        <p:txBody>
          <a:bodyPr spcFirstLastPara="1" wrap="square" lIns="68569" tIns="34275" rIns="68569" bIns="34275" anchor="ctr" anchorCtr="0">
            <a:normAutofit/>
          </a:bodyPr>
          <a:lstStyle/>
          <a:p>
            <a:pPr>
              <a:buSzPts val="4000"/>
            </a:pPr>
            <a:r>
              <a:rPr lang="en-GB"/>
              <a:t>Match: image, quotations and tone</a:t>
            </a:r>
            <a:endParaRPr/>
          </a:p>
        </p:txBody>
      </p:sp>
      <p:graphicFrame>
        <p:nvGraphicFramePr>
          <p:cNvPr id="646" name="Google Shape;646;g283e4625818_7_202"/>
          <p:cNvGraphicFramePr/>
          <p:nvPr>
            <p:extLst>
              <p:ext uri="{D42A27DB-BD31-4B8C-83A1-F6EECF244321}">
                <p14:modId xmlns:p14="http://schemas.microsoft.com/office/powerpoint/2010/main" val="309706590"/>
              </p:ext>
            </p:extLst>
          </p:nvPr>
        </p:nvGraphicFramePr>
        <p:xfrm>
          <a:off x="173182" y="1454149"/>
          <a:ext cx="8811488" cy="4031004"/>
        </p:xfrm>
        <a:graphic>
          <a:graphicData uri="http://schemas.openxmlformats.org/drawingml/2006/table">
            <a:tbl>
              <a:tblPr firstRow="1" bandRow="1">
                <a:noFill/>
              </a:tblPr>
              <a:tblGrid>
                <a:gridCol w="4353319">
                  <a:extLst>
                    <a:ext uri="{9D8B030D-6E8A-4147-A177-3AD203B41FA5}">
                      <a16:colId xmlns:a16="http://schemas.microsoft.com/office/drawing/2014/main" val="20000"/>
                    </a:ext>
                  </a:extLst>
                </a:gridCol>
                <a:gridCol w="4458169">
                  <a:extLst>
                    <a:ext uri="{9D8B030D-6E8A-4147-A177-3AD203B41FA5}">
                      <a16:colId xmlns:a16="http://schemas.microsoft.com/office/drawing/2014/main" val="20001"/>
                    </a:ext>
                  </a:extLst>
                </a:gridCol>
              </a:tblGrid>
              <a:tr h="1371608">
                <a:tc>
                  <a:txBody>
                    <a:bodyPr/>
                    <a:lstStyle/>
                    <a:p>
                      <a:pPr marL="0" marR="0" lvl="0" indent="0" algn="l" rtl="0">
                        <a:lnSpc>
                          <a:spcPct val="100000"/>
                        </a:lnSpc>
                        <a:spcBef>
                          <a:spcPts val="0"/>
                        </a:spcBef>
                        <a:spcAft>
                          <a:spcPts val="0"/>
                        </a:spcAft>
                        <a:buClr>
                          <a:srgbClr val="000000"/>
                        </a:buClr>
                        <a:buSzPts val="2000"/>
                        <a:buFont typeface="Arial"/>
                        <a:buNone/>
                      </a:pPr>
                      <a:r>
                        <a:rPr lang="en-GB" sz="1500" u="none" strike="noStrike" cap="none">
                          <a:solidFill>
                            <a:srgbClr val="E0EDBF"/>
                          </a:solidFill>
                        </a:rPr>
                        <a:t>O full of scorpions is my mind</a:t>
                      </a:r>
                      <a:endParaRPr sz="1100" u="none" strike="noStrike" cap="none"/>
                    </a:p>
                    <a:p>
                      <a:pPr marL="0" marR="0" lvl="0" indent="0" algn="l" rtl="0">
                        <a:lnSpc>
                          <a:spcPct val="100000"/>
                        </a:lnSpc>
                        <a:spcBef>
                          <a:spcPts val="0"/>
                        </a:spcBef>
                        <a:spcAft>
                          <a:spcPts val="0"/>
                        </a:spcAft>
                        <a:buClr>
                          <a:srgbClr val="000000"/>
                        </a:buClr>
                        <a:buSzPts val="2000"/>
                        <a:buFont typeface="Arial"/>
                        <a:buNone/>
                      </a:pPr>
                      <a:endParaRPr sz="1500" u="none" strike="noStrike" cap="none">
                        <a:solidFill>
                          <a:srgbClr val="E0EDBF"/>
                        </a:solidFill>
                      </a:endParaRPr>
                    </a:p>
                    <a:p>
                      <a:pPr marL="0" marR="0" lvl="0" indent="0" algn="l" rtl="0">
                        <a:lnSpc>
                          <a:spcPct val="100000"/>
                        </a:lnSpc>
                        <a:spcBef>
                          <a:spcPts val="0"/>
                        </a:spcBef>
                        <a:spcAft>
                          <a:spcPts val="0"/>
                        </a:spcAft>
                        <a:buClr>
                          <a:srgbClr val="000000"/>
                        </a:buClr>
                        <a:buSzPts val="2000"/>
                        <a:buFont typeface="Arial"/>
                        <a:buNone/>
                      </a:pPr>
                      <a:endParaRPr sz="1500" u="none" strike="noStrike" cap="none">
                        <a:solidFill>
                          <a:srgbClr val="E0EDBF"/>
                        </a:solidFill>
                      </a:endParaRPr>
                    </a:p>
                    <a:p>
                      <a:pPr marL="0" marR="0" lvl="0" indent="0" algn="l" rtl="0">
                        <a:lnSpc>
                          <a:spcPct val="100000"/>
                        </a:lnSpc>
                        <a:spcBef>
                          <a:spcPts val="0"/>
                        </a:spcBef>
                        <a:spcAft>
                          <a:spcPts val="0"/>
                        </a:spcAft>
                        <a:buClr>
                          <a:srgbClr val="000000"/>
                        </a:buClr>
                        <a:buSzPts val="1800"/>
                        <a:buFont typeface="Arial"/>
                        <a:buNone/>
                      </a:pPr>
                      <a:endParaRPr sz="1400" u="none" strike="noStrike" cap="none">
                        <a:solidFill>
                          <a:srgbClr val="E0EDBF"/>
                        </a:solidFill>
                      </a:endParaRPr>
                    </a:p>
                    <a:p>
                      <a:pPr marL="0" marR="0" lvl="0" indent="0" algn="l" rtl="0">
                        <a:lnSpc>
                          <a:spcPct val="100000"/>
                        </a:lnSpc>
                        <a:spcBef>
                          <a:spcPts val="0"/>
                        </a:spcBef>
                        <a:spcAft>
                          <a:spcPts val="0"/>
                        </a:spcAft>
                        <a:buClr>
                          <a:srgbClr val="000000"/>
                        </a:buClr>
                        <a:buSzPts val="1800"/>
                        <a:buFont typeface="Arial"/>
                        <a:buNone/>
                      </a:pPr>
                      <a:endParaRPr sz="1400" u="none" strike="noStrike" cap="none">
                        <a:solidFill>
                          <a:srgbClr val="E0EDBF"/>
                        </a:solidFill>
                      </a:endParaRPr>
                    </a:p>
                    <a:p>
                      <a:pPr marL="0" marR="0" lvl="0" indent="0" algn="l" rtl="0">
                        <a:lnSpc>
                          <a:spcPct val="100000"/>
                        </a:lnSpc>
                        <a:spcBef>
                          <a:spcPts val="0"/>
                        </a:spcBef>
                        <a:spcAft>
                          <a:spcPts val="0"/>
                        </a:spcAft>
                        <a:buClr>
                          <a:srgbClr val="000000"/>
                        </a:buClr>
                        <a:buSzPts val="1800"/>
                        <a:buFont typeface="Arial"/>
                        <a:buNone/>
                      </a:pPr>
                      <a:endParaRPr sz="1400" u="none" strike="noStrike" cap="none">
                        <a:solidFill>
                          <a:srgbClr val="E0EDBF"/>
                        </a:solidFill>
                      </a:endParaRPr>
                    </a:p>
                  </a:txBody>
                  <a:tcPr marL="68588" marR="68588" marT="34294" marB="34294"/>
                </a:tc>
                <a:tc>
                  <a:txBody>
                    <a:bodyPr/>
                    <a:lstStyle/>
                    <a:p>
                      <a:pPr marL="0" marR="0" lvl="0" indent="0" algn="l" rtl="0">
                        <a:lnSpc>
                          <a:spcPct val="100000"/>
                        </a:lnSpc>
                        <a:spcBef>
                          <a:spcPts val="0"/>
                        </a:spcBef>
                        <a:spcAft>
                          <a:spcPts val="0"/>
                        </a:spcAft>
                        <a:buClr>
                          <a:srgbClr val="000000"/>
                        </a:buClr>
                        <a:buSzPts val="1800"/>
                        <a:buFont typeface="Arial"/>
                        <a:buNone/>
                      </a:pPr>
                      <a:endParaRPr sz="1400" u="none" strike="noStrike" cap="none"/>
                    </a:p>
                  </a:txBody>
                  <a:tcPr marL="68588" marR="68588" marT="34294" marB="34294"/>
                </a:tc>
                <a:extLst>
                  <a:ext uri="{0D108BD9-81ED-4DB2-BD59-A6C34878D82A}">
                    <a16:rowId xmlns:a16="http://schemas.microsoft.com/office/drawing/2014/main" val="10000"/>
                  </a:ext>
                </a:extLst>
              </a:tr>
              <a:tr h="1645928">
                <a:tc>
                  <a:txBody>
                    <a:bodyPr/>
                    <a:lstStyle/>
                    <a:p>
                      <a:pPr marL="0" marR="0" lvl="0" indent="0" algn="l" rtl="0">
                        <a:lnSpc>
                          <a:spcPct val="100000"/>
                        </a:lnSpc>
                        <a:spcBef>
                          <a:spcPts val="0"/>
                        </a:spcBef>
                        <a:spcAft>
                          <a:spcPts val="0"/>
                        </a:spcAft>
                        <a:buClr>
                          <a:srgbClr val="000000"/>
                        </a:buClr>
                        <a:buSzPts val="1800"/>
                        <a:buFont typeface="Arial"/>
                        <a:buNone/>
                      </a:pPr>
                      <a:endParaRPr sz="1400" u="none" strike="noStrike" cap="none"/>
                    </a:p>
                  </a:txBody>
                  <a:tcPr marL="68588" marR="68588" marT="34294" marB="34294"/>
                </a:tc>
                <a:tc>
                  <a:txBody>
                    <a:bodyPr/>
                    <a:lstStyle/>
                    <a:p>
                      <a:pPr marL="0" marR="0" lvl="0" indent="0" algn="l" rtl="0">
                        <a:lnSpc>
                          <a:spcPct val="100000"/>
                        </a:lnSpc>
                        <a:spcBef>
                          <a:spcPts val="0"/>
                        </a:spcBef>
                        <a:spcAft>
                          <a:spcPts val="0"/>
                        </a:spcAft>
                        <a:buClr>
                          <a:srgbClr val="000000"/>
                        </a:buClr>
                        <a:buSzPts val="2000"/>
                        <a:buFont typeface="Arial"/>
                        <a:buNone/>
                      </a:pPr>
                      <a:r>
                        <a:rPr lang="en-GB" sz="1500" u="none" strike="noStrike" cap="none">
                          <a:solidFill>
                            <a:srgbClr val="FFFFCC"/>
                          </a:solidFill>
                        </a:rPr>
                        <a:t>…Out, out brief candle,</a:t>
                      </a:r>
                      <a:endParaRPr sz="1100" u="none" strike="noStrike" cap="none"/>
                    </a:p>
                    <a:p>
                      <a:pPr marL="0" marR="0" lvl="0" indent="0" algn="l" rtl="0">
                        <a:lnSpc>
                          <a:spcPct val="100000"/>
                        </a:lnSpc>
                        <a:spcBef>
                          <a:spcPts val="0"/>
                        </a:spcBef>
                        <a:spcAft>
                          <a:spcPts val="0"/>
                        </a:spcAft>
                        <a:buClr>
                          <a:srgbClr val="000000"/>
                        </a:buClr>
                        <a:buSzPts val="2000"/>
                        <a:buFont typeface="Arial"/>
                        <a:buNone/>
                      </a:pPr>
                      <a:r>
                        <a:rPr lang="en-GB" sz="1500" u="none" strike="noStrike" cap="none">
                          <a:solidFill>
                            <a:srgbClr val="FFFFCC"/>
                          </a:solidFill>
                        </a:rPr>
                        <a:t>Life’s but a walking shadow, a poor player</a:t>
                      </a:r>
                      <a:endParaRPr sz="1100" u="none" strike="noStrike" cap="none"/>
                    </a:p>
                    <a:p>
                      <a:pPr marL="0" marR="0" lvl="0" indent="0" algn="l" rtl="0">
                        <a:lnSpc>
                          <a:spcPct val="100000"/>
                        </a:lnSpc>
                        <a:spcBef>
                          <a:spcPts val="0"/>
                        </a:spcBef>
                        <a:spcAft>
                          <a:spcPts val="0"/>
                        </a:spcAft>
                        <a:buClr>
                          <a:srgbClr val="000000"/>
                        </a:buClr>
                        <a:buSzPts val="2000"/>
                        <a:buFont typeface="Arial"/>
                        <a:buNone/>
                      </a:pPr>
                      <a:r>
                        <a:rPr lang="en-GB" sz="1500" u="none" strike="noStrike" cap="none">
                          <a:solidFill>
                            <a:srgbClr val="FFFFCC"/>
                          </a:solidFill>
                        </a:rPr>
                        <a:t>That struts and frets his hour upon the stage</a:t>
                      </a:r>
                      <a:endParaRPr sz="1100" u="none" strike="noStrike" cap="none"/>
                    </a:p>
                    <a:p>
                      <a:pPr marL="0" marR="0" lvl="0" indent="0" algn="l" rtl="0">
                        <a:lnSpc>
                          <a:spcPct val="100000"/>
                        </a:lnSpc>
                        <a:spcBef>
                          <a:spcPts val="0"/>
                        </a:spcBef>
                        <a:spcAft>
                          <a:spcPts val="0"/>
                        </a:spcAft>
                        <a:buClr>
                          <a:srgbClr val="000000"/>
                        </a:buClr>
                        <a:buSzPts val="2000"/>
                        <a:buFont typeface="Arial"/>
                        <a:buNone/>
                      </a:pPr>
                      <a:r>
                        <a:rPr lang="en-GB" sz="1500" u="none" strike="noStrike" cap="none">
                          <a:solidFill>
                            <a:srgbClr val="FFFFCC"/>
                          </a:solidFill>
                        </a:rPr>
                        <a:t>And then is heard no more.  It is a tale</a:t>
                      </a:r>
                      <a:endParaRPr sz="1100" u="none" strike="noStrike" cap="none"/>
                    </a:p>
                    <a:p>
                      <a:pPr marL="0" marR="0" lvl="0" indent="0" algn="l" rtl="0">
                        <a:lnSpc>
                          <a:spcPct val="100000"/>
                        </a:lnSpc>
                        <a:spcBef>
                          <a:spcPts val="0"/>
                        </a:spcBef>
                        <a:spcAft>
                          <a:spcPts val="0"/>
                        </a:spcAft>
                        <a:buClr>
                          <a:srgbClr val="000000"/>
                        </a:buClr>
                        <a:buSzPts val="2000"/>
                        <a:buFont typeface="Arial"/>
                        <a:buNone/>
                      </a:pPr>
                      <a:r>
                        <a:rPr lang="en-GB" sz="1500" u="none" strike="noStrike" cap="none">
                          <a:solidFill>
                            <a:srgbClr val="FFFFCC"/>
                          </a:solidFill>
                        </a:rPr>
                        <a:t>Told by an idiot, fully of sound and fury</a:t>
                      </a:r>
                      <a:endParaRPr sz="1100" u="none" strike="noStrike" cap="none"/>
                    </a:p>
                    <a:p>
                      <a:pPr marL="0" marR="0" lvl="0" indent="0" algn="l" rtl="0">
                        <a:lnSpc>
                          <a:spcPct val="100000"/>
                        </a:lnSpc>
                        <a:spcBef>
                          <a:spcPts val="0"/>
                        </a:spcBef>
                        <a:spcAft>
                          <a:spcPts val="0"/>
                        </a:spcAft>
                        <a:buClr>
                          <a:srgbClr val="000000"/>
                        </a:buClr>
                        <a:buSzPts val="2000"/>
                        <a:buFont typeface="Arial"/>
                        <a:buNone/>
                      </a:pPr>
                      <a:r>
                        <a:rPr lang="en-GB" sz="1500" u="none" strike="noStrike" cap="none">
                          <a:solidFill>
                            <a:srgbClr val="FFFFCC"/>
                          </a:solidFill>
                        </a:rPr>
                        <a:t>Signifying nothing</a:t>
                      </a:r>
                      <a:endParaRPr sz="1100" u="none" strike="noStrike" cap="none"/>
                    </a:p>
                    <a:p>
                      <a:pPr marL="0" marR="0" lvl="0" indent="0" algn="l" rtl="0">
                        <a:lnSpc>
                          <a:spcPct val="100000"/>
                        </a:lnSpc>
                        <a:spcBef>
                          <a:spcPts val="0"/>
                        </a:spcBef>
                        <a:spcAft>
                          <a:spcPts val="0"/>
                        </a:spcAft>
                        <a:buClr>
                          <a:srgbClr val="000000"/>
                        </a:buClr>
                        <a:buSzPts val="1800"/>
                        <a:buFont typeface="Arial"/>
                        <a:buNone/>
                      </a:pPr>
                      <a:endParaRPr sz="1400" u="none" strike="noStrike" cap="none">
                        <a:solidFill>
                          <a:srgbClr val="FFFFCC"/>
                        </a:solidFill>
                      </a:endParaRPr>
                    </a:p>
                  </a:txBody>
                  <a:tcPr marL="68588" marR="68588" marT="34294" marB="34294"/>
                </a:tc>
                <a:extLst>
                  <a:ext uri="{0D108BD9-81ED-4DB2-BD59-A6C34878D82A}">
                    <a16:rowId xmlns:a16="http://schemas.microsoft.com/office/drawing/2014/main" val="10001"/>
                  </a:ext>
                </a:extLst>
              </a:tr>
              <a:tr h="982988">
                <a:tc>
                  <a:txBody>
                    <a:bodyPr/>
                    <a:lstStyle/>
                    <a:p>
                      <a:pPr marL="0" marR="0" lvl="0" indent="0" algn="l" rtl="0">
                        <a:lnSpc>
                          <a:spcPct val="100000"/>
                        </a:lnSpc>
                        <a:spcBef>
                          <a:spcPts val="0"/>
                        </a:spcBef>
                        <a:spcAft>
                          <a:spcPts val="0"/>
                        </a:spcAft>
                        <a:buClr>
                          <a:srgbClr val="000000"/>
                        </a:buClr>
                        <a:buSzPts val="2000"/>
                        <a:buFont typeface="Arial"/>
                        <a:buNone/>
                      </a:pPr>
                      <a:r>
                        <a:rPr lang="en-GB" sz="1500" u="none" strike="noStrike" cap="none">
                          <a:solidFill>
                            <a:srgbClr val="E3EEE8"/>
                          </a:solidFill>
                        </a:rPr>
                        <a:t>I am in blood</a:t>
                      </a:r>
                      <a:endParaRPr sz="1100" u="none" strike="noStrike" cap="none"/>
                    </a:p>
                    <a:p>
                      <a:pPr marL="0" marR="0" lvl="0" indent="0" algn="l" rtl="0">
                        <a:lnSpc>
                          <a:spcPct val="100000"/>
                        </a:lnSpc>
                        <a:spcBef>
                          <a:spcPts val="0"/>
                        </a:spcBef>
                        <a:spcAft>
                          <a:spcPts val="0"/>
                        </a:spcAft>
                        <a:buClr>
                          <a:srgbClr val="000000"/>
                        </a:buClr>
                        <a:buSzPts val="2000"/>
                        <a:buFont typeface="Arial"/>
                        <a:buNone/>
                      </a:pPr>
                      <a:r>
                        <a:rPr lang="en-GB" sz="1500" u="none" strike="noStrike" cap="none">
                          <a:solidFill>
                            <a:srgbClr val="E3EEE8"/>
                          </a:solidFill>
                        </a:rPr>
                        <a:t>Stepp’d in so far that should I wade no more,</a:t>
                      </a:r>
                      <a:endParaRPr sz="1100" u="none" strike="noStrike" cap="none"/>
                    </a:p>
                    <a:p>
                      <a:pPr marL="0" marR="0" lvl="0" indent="0" algn="l" rtl="0">
                        <a:lnSpc>
                          <a:spcPct val="100000"/>
                        </a:lnSpc>
                        <a:spcBef>
                          <a:spcPts val="0"/>
                        </a:spcBef>
                        <a:spcAft>
                          <a:spcPts val="0"/>
                        </a:spcAft>
                        <a:buClr>
                          <a:srgbClr val="000000"/>
                        </a:buClr>
                        <a:buSzPts val="2000"/>
                        <a:buFont typeface="Arial"/>
                        <a:buNone/>
                      </a:pPr>
                      <a:r>
                        <a:rPr lang="en-GB" sz="1500" u="none" strike="noStrike" cap="none">
                          <a:solidFill>
                            <a:srgbClr val="E3EEE8"/>
                          </a:solidFill>
                        </a:rPr>
                        <a:t>Returning were as tedious as to go o’er.</a:t>
                      </a:r>
                      <a:endParaRPr sz="1100" u="none" strike="noStrike" cap="none"/>
                    </a:p>
                    <a:p>
                      <a:pPr marL="0" marR="0" lvl="0" indent="0" algn="l" rtl="0">
                        <a:lnSpc>
                          <a:spcPct val="100000"/>
                        </a:lnSpc>
                        <a:spcBef>
                          <a:spcPts val="0"/>
                        </a:spcBef>
                        <a:spcAft>
                          <a:spcPts val="0"/>
                        </a:spcAft>
                        <a:buClr>
                          <a:srgbClr val="000000"/>
                        </a:buClr>
                        <a:buSzPts val="2000"/>
                        <a:buFont typeface="Arial"/>
                        <a:buNone/>
                      </a:pPr>
                      <a:endParaRPr sz="1500" u="none" strike="noStrike" cap="none"/>
                    </a:p>
                  </a:txBody>
                  <a:tcPr marL="68588" marR="68588" marT="34294" marB="34294"/>
                </a:tc>
                <a:tc>
                  <a:txBody>
                    <a:bodyPr/>
                    <a:lstStyle/>
                    <a:p>
                      <a:pPr marL="0" marR="0" lvl="0" indent="0" algn="l" rtl="0">
                        <a:lnSpc>
                          <a:spcPct val="100000"/>
                        </a:lnSpc>
                        <a:spcBef>
                          <a:spcPts val="0"/>
                        </a:spcBef>
                        <a:spcAft>
                          <a:spcPts val="0"/>
                        </a:spcAft>
                        <a:buClr>
                          <a:srgbClr val="000000"/>
                        </a:buClr>
                        <a:buSzPts val="2000"/>
                        <a:buFont typeface="Arial"/>
                        <a:buNone/>
                      </a:pPr>
                      <a:r>
                        <a:rPr lang="en-GB" sz="1500" u="none" strike="noStrike" cap="none"/>
                        <a:t>Still it cried, “Sleep no more” to all the house;</a:t>
                      </a:r>
                      <a:endParaRPr sz="1100" u="none" strike="noStrike" cap="none"/>
                    </a:p>
                    <a:p>
                      <a:pPr marL="0" marR="0" lvl="0" indent="0" algn="l" rtl="0">
                        <a:lnSpc>
                          <a:spcPct val="100000"/>
                        </a:lnSpc>
                        <a:spcBef>
                          <a:spcPts val="0"/>
                        </a:spcBef>
                        <a:spcAft>
                          <a:spcPts val="0"/>
                        </a:spcAft>
                        <a:buClr>
                          <a:srgbClr val="000000"/>
                        </a:buClr>
                        <a:buSzPts val="2000"/>
                        <a:buFont typeface="Arial"/>
                        <a:buNone/>
                      </a:pPr>
                      <a:r>
                        <a:rPr lang="en-GB" sz="1500" u="none" strike="noStrike" cap="none"/>
                        <a:t>“Glamis hath murdered sleep.” and therefore Cawdor</a:t>
                      </a:r>
                      <a:endParaRPr sz="1100" u="none" strike="noStrike" cap="none"/>
                    </a:p>
                    <a:p>
                      <a:pPr marL="0" marR="0" lvl="0" indent="0" algn="l" rtl="0">
                        <a:lnSpc>
                          <a:spcPct val="100000"/>
                        </a:lnSpc>
                        <a:spcBef>
                          <a:spcPts val="0"/>
                        </a:spcBef>
                        <a:spcAft>
                          <a:spcPts val="0"/>
                        </a:spcAft>
                        <a:buClr>
                          <a:srgbClr val="000000"/>
                        </a:buClr>
                        <a:buSzPts val="2000"/>
                        <a:buFont typeface="Arial"/>
                        <a:buNone/>
                      </a:pPr>
                      <a:r>
                        <a:rPr lang="en-GB" sz="1500" u="none" strike="noStrike" cap="none"/>
                        <a:t>Shall sleep no more:  Macbeth shall sleep no more</a:t>
                      </a:r>
                      <a:endParaRPr sz="1100" u="none" strike="noStrike" cap="none"/>
                    </a:p>
                  </a:txBody>
                  <a:tcPr marL="68588" marR="68588" marT="34294" marB="34294"/>
                </a:tc>
                <a:extLst>
                  <a:ext uri="{0D108BD9-81ED-4DB2-BD59-A6C34878D82A}">
                    <a16:rowId xmlns:a16="http://schemas.microsoft.com/office/drawing/2014/main" val="10002"/>
                  </a:ext>
                </a:extLst>
              </a:tr>
            </a:tbl>
          </a:graphicData>
        </a:graphic>
      </p:graphicFrame>
      <p:pic>
        <p:nvPicPr>
          <p:cNvPr id="647" name="Google Shape;647;g283e4625818_7_202"/>
          <p:cNvPicPr preferRelativeResize="0">
            <a:picLocks noGrp="1"/>
          </p:cNvPicPr>
          <p:nvPr>
            <p:ph type="body" idx="1"/>
          </p:nvPr>
        </p:nvPicPr>
        <p:blipFill rotWithShape="1">
          <a:blip r:embed="rId3">
            <a:alphaModFix/>
          </a:blip>
          <a:srcRect/>
          <a:stretch/>
        </p:blipFill>
        <p:spPr>
          <a:xfrm>
            <a:off x="1442172" y="3170960"/>
            <a:ext cx="1949282" cy="1299521"/>
          </a:xfrm>
          <a:prstGeom prst="rect">
            <a:avLst/>
          </a:prstGeom>
          <a:noFill/>
          <a:ln>
            <a:noFill/>
          </a:ln>
          <a:effectLst>
            <a:outerShdw blurRad="25400">
              <a:srgbClr val="000000">
                <a:alpha val="45490"/>
              </a:srgbClr>
            </a:outerShdw>
          </a:effectLst>
        </p:spPr>
      </p:pic>
      <p:pic>
        <p:nvPicPr>
          <p:cNvPr id="648" name="Google Shape;648;g283e4625818_7_202" descr="https://photos5.appleinsider.com/gallery/47213-92024-46578-90801-The-Tragedy-of-Macbeth----_O,-full-of-scorpions-is-my-mind_-Teaser-_-Apple-TV+-0-30-screenshot-xl-xl.jpg"/>
          <p:cNvPicPr preferRelativeResize="0"/>
          <p:nvPr/>
        </p:nvPicPr>
        <p:blipFill rotWithShape="1">
          <a:blip r:embed="rId4">
            <a:alphaModFix/>
          </a:blip>
          <a:srcRect l="11940" r="10979"/>
          <a:stretch/>
        </p:blipFill>
        <p:spPr>
          <a:xfrm flipH="1">
            <a:off x="5643291" y="1454150"/>
            <a:ext cx="1977781" cy="1318520"/>
          </a:xfrm>
          <a:prstGeom prst="rect">
            <a:avLst/>
          </a:prstGeom>
          <a:noFill/>
          <a:ln>
            <a:noFill/>
          </a:ln>
        </p:spPr>
      </p:pic>
      <p:sp>
        <p:nvSpPr>
          <p:cNvPr id="2" name="TextBox 1">
            <a:extLst>
              <a:ext uri="{FF2B5EF4-FFF2-40B4-BE49-F238E27FC236}">
                <a16:creationId xmlns:a16="http://schemas.microsoft.com/office/drawing/2014/main" id="{2F302B07-8907-40F4-B0C0-D149A57449B8}"/>
              </a:ext>
            </a:extLst>
          </p:cNvPr>
          <p:cNvSpPr txBox="1"/>
          <p:nvPr/>
        </p:nvSpPr>
        <p:spPr>
          <a:xfrm>
            <a:off x="1657978" y="5620168"/>
            <a:ext cx="7144379" cy="300082"/>
          </a:xfrm>
          <a:prstGeom prst="rect">
            <a:avLst/>
          </a:prstGeom>
          <a:solidFill>
            <a:schemeClr val="accent2">
              <a:lumMod val="20000"/>
              <a:lumOff val="80000"/>
            </a:schemeClr>
          </a:solidFill>
        </p:spPr>
        <p:txBody>
          <a:bodyPr wrap="square" rtlCol="0">
            <a:spAutoFit/>
          </a:bodyPr>
          <a:lstStyle/>
          <a:p>
            <a:r>
              <a:rPr lang="en-GB" sz="1350" i="1"/>
              <a:t>This was a handout on the desk – proximity to the text and images really aided discussion</a:t>
            </a:r>
          </a:p>
        </p:txBody>
      </p:sp>
    </p:spTree>
    <p:extLst>
      <p:ext uri="{BB962C8B-B14F-4D97-AF65-F5344CB8AC3E}">
        <p14:creationId xmlns:p14="http://schemas.microsoft.com/office/powerpoint/2010/main" val="24266877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g283e4625818_7_209"/>
          <p:cNvSpPr txBox="1">
            <a:spLocks noGrp="1"/>
          </p:cNvSpPr>
          <p:nvPr>
            <p:ph type="title"/>
          </p:nvPr>
        </p:nvSpPr>
        <p:spPr>
          <a:xfrm>
            <a:off x="685346" y="995795"/>
            <a:ext cx="7765322" cy="727838"/>
          </a:xfrm>
          <a:prstGeom prst="rect">
            <a:avLst/>
          </a:prstGeom>
          <a:noFill/>
          <a:ln>
            <a:noFill/>
          </a:ln>
          <a:effectLst>
            <a:outerShdw blurRad="25400">
              <a:srgbClr val="000000">
                <a:alpha val="45490"/>
              </a:srgbClr>
            </a:outerShdw>
          </a:effectLst>
        </p:spPr>
        <p:txBody>
          <a:bodyPr spcFirstLastPara="1" wrap="square" lIns="68569" tIns="34275" rIns="68569" bIns="34275" anchor="ctr" anchorCtr="0">
            <a:normAutofit/>
          </a:bodyPr>
          <a:lstStyle/>
          <a:p>
            <a:pPr>
              <a:buSzPts val="4000"/>
            </a:pPr>
            <a:r>
              <a:rPr lang="en-GB"/>
              <a:t>Thinking Awoken</a:t>
            </a:r>
            <a:endParaRPr/>
          </a:p>
        </p:txBody>
      </p:sp>
      <p:sp>
        <p:nvSpPr>
          <p:cNvPr id="654" name="Google Shape;654;g283e4625818_7_209"/>
          <p:cNvSpPr txBox="1">
            <a:spLocks noGrp="1"/>
          </p:cNvSpPr>
          <p:nvPr>
            <p:ph type="body" idx="1"/>
          </p:nvPr>
        </p:nvSpPr>
        <p:spPr>
          <a:xfrm>
            <a:off x="685346" y="2156587"/>
            <a:ext cx="7765322" cy="1755590"/>
          </a:xfrm>
          <a:prstGeom prst="rect">
            <a:avLst/>
          </a:prstGeom>
          <a:noFill/>
          <a:ln>
            <a:noFill/>
          </a:ln>
          <a:effectLst>
            <a:outerShdw blurRad="25400">
              <a:srgbClr val="000000">
                <a:alpha val="45490"/>
              </a:srgbClr>
            </a:outerShdw>
          </a:effectLst>
        </p:spPr>
        <p:txBody>
          <a:bodyPr spcFirstLastPara="1" wrap="square" lIns="68569" tIns="34275" rIns="68569" bIns="34275" anchor="t" anchorCtr="0">
            <a:normAutofit/>
          </a:bodyPr>
          <a:lstStyle/>
          <a:p>
            <a:pPr marL="257175" indent="-229500">
              <a:spcBef>
                <a:spcPts val="810"/>
              </a:spcBef>
              <a:buSzPts val="1680"/>
            </a:pPr>
            <a:r>
              <a:rPr lang="en-GB" sz="1800"/>
              <a:t>On the record card write 3 aspects of his character that you have remembered / recalled from our lesson.</a:t>
            </a:r>
            <a:endParaRPr/>
          </a:p>
          <a:p>
            <a:pPr marL="257175" indent="-229500">
              <a:spcBef>
                <a:spcPts val="810"/>
              </a:spcBef>
              <a:buSzPts val="1680"/>
            </a:pPr>
            <a:r>
              <a:rPr lang="en-GB" sz="1800"/>
              <a:t>Challenge yourself to good self-regulation and make these beyond level 1 recall. Use your thinking schema to deepen your knowledge.</a:t>
            </a:r>
            <a:endParaRPr/>
          </a:p>
        </p:txBody>
      </p:sp>
      <p:pic>
        <p:nvPicPr>
          <p:cNvPr id="655" name="Google Shape;655;g283e4625818_7_209"/>
          <p:cNvPicPr preferRelativeResize="0"/>
          <p:nvPr/>
        </p:nvPicPr>
        <p:blipFill rotWithShape="1">
          <a:blip r:embed="rId3">
            <a:alphaModFix/>
          </a:blip>
          <a:srcRect r="213"/>
          <a:stretch/>
        </p:blipFill>
        <p:spPr>
          <a:xfrm>
            <a:off x="2588228" y="3912177"/>
            <a:ext cx="3951118" cy="1957570"/>
          </a:xfrm>
          <a:prstGeom prst="rect">
            <a:avLst/>
          </a:prstGeom>
          <a:noFill/>
          <a:ln>
            <a:noFill/>
          </a:ln>
        </p:spPr>
      </p:pic>
    </p:spTree>
    <p:extLst>
      <p:ext uri="{BB962C8B-B14F-4D97-AF65-F5344CB8AC3E}">
        <p14:creationId xmlns:p14="http://schemas.microsoft.com/office/powerpoint/2010/main" val="12746595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g283e4625818_7_215"/>
          <p:cNvSpPr txBox="1">
            <a:spLocks noGrp="1"/>
          </p:cNvSpPr>
          <p:nvPr>
            <p:ph type="title"/>
          </p:nvPr>
        </p:nvSpPr>
        <p:spPr>
          <a:xfrm>
            <a:off x="685346" y="1314450"/>
            <a:ext cx="7765322" cy="727838"/>
          </a:xfrm>
          <a:prstGeom prst="rect">
            <a:avLst/>
          </a:prstGeom>
          <a:noFill/>
          <a:ln>
            <a:noFill/>
          </a:ln>
          <a:effectLst>
            <a:outerShdw blurRad="25400">
              <a:srgbClr val="000000">
                <a:alpha val="45490"/>
              </a:srgbClr>
            </a:outerShdw>
          </a:effectLst>
        </p:spPr>
        <p:txBody>
          <a:bodyPr spcFirstLastPara="1" wrap="square" lIns="68569" tIns="34275" rIns="68569" bIns="34275" anchor="ctr" anchorCtr="0">
            <a:normAutofit/>
          </a:bodyPr>
          <a:lstStyle/>
          <a:p>
            <a:pPr>
              <a:buSzPts val="4000"/>
            </a:pPr>
            <a:r>
              <a:rPr lang="en-GB"/>
              <a:t>Key Language – AO2</a:t>
            </a:r>
            <a:endParaRPr/>
          </a:p>
        </p:txBody>
      </p:sp>
      <p:sp>
        <p:nvSpPr>
          <p:cNvPr id="662" name="Google Shape;662;g283e4625818_7_215"/>
          <p:cNvSpPr txBox="1">
            <a:spLocks noGrp="1"/>
          </p:cNvSpPr>
          <p:nvPr>
            <p:ph type="body" idx="1"/>
          </p:nvPr>
        </p:nvSpPr>
        <p:spPr>
          <a:xfrm>
            <a:off x="685347" y="2156587"/>
            <a:ext cx="3795373" cy="3044063"/>
          </a:xfrm>
          <a:prstGeom prst="rect">
            <a:avLst/>
          </a:prstGeom>
          <a:noFill/>
          <a:ln>
            <a:noFill/>
          </a:ln>
          <a:effectLst>
            <a:outerShdw blurRad="25400">
              <a:srgbClr val="000000">
                <a:alpha val="45490"/>
              </a:srgbClr>
            </a:outerShdw>
          </a:effectLst>
        </p:spPr>
        <p:txBody>
          <a:bodyPr spcFirstLastPara="1" wrap="square" lIns="68569" tIns="34275" rIns="68569" bIns="34275" anchor="t" anchorCtr="0">
            <a:normAutofit/>
          </a:bodyPr>
          <a:lstStyle/>
          <a:p>
            <a:pPr marL="257175" indent="-229500">
              <a:spcBef>
                <a:spcPts val="0"/>
              </a:spcBef>
              <a:buSzPts val="2240"/>
            </a:pPr>
            <a:r>
              <a:rPr lang="en-GB" sz="2400"/>
              <a:t>Contrast</a:t>
            </a:r>
            <a:endParaRPr/>
          </a:p>
          <a:p>
            <a:pPr marL="257175" indent="-229500">
              <a:spcBef>
                <a:spcPts val="930"/>
              </a:spcBef>
              <a:buSzPts val="2240"/>
            </a:pPr>
            <a:r>
              <a:rPr lang="en-GB" sz="2400"/>
              <a:t>Chiaroscuro – ( the play of black and white )</a:t>
            </a:r>
            <a:endParaRPr/>
          </a:p>
          <a:p>
            <a:pPr marL="257175" indent="-229500">
              <a:spcBef>
                <a:spcPts val="930"/>
              </a:spcBef>
              <a:buSzPts val="2240"/>
            </a:pPr>
            <a:r>
              <a:rPr lang="en-GB" sz="2400"/>
              <a:t>Melancholy</a:t>
            </a:r>
            <a:endParaRPr/>
          </a:p>
          <a:p>
            <a:pPr marL="257175" indent="-229500">
              <a:spcBef>
                <a:spcPts val="930"/>
              </a:spcBef>
              <a:buSzPts val="2240"/>
            </a:pPr>
            <a:r>
              <a:rPr lang="en-GB" sz="2400"/>
              <a:t>Stare suggests…</a:t>
            </a:r>
            <a:endParaRPr/>
          </a:p>
          <a:p>
            <a:pPr marL="257175" indent="-229500">
              <a:spcBef>
                <a:spcPts val="930"/>
              </a:spcBef>
              <a:buSzPts val="2240"/>
            </a:pPr>
            <a:r>
              <a:rPr lang="en-GB" sz="2400"/>
              <a:t>Middle-aged</a:t>
            </a:r>
            <a:endParaRPr/>
          </a:p>
          <a:p>
            <a:pPr marL="257175" indent="-122820">
              <a:spcBef>
                <a:spcPts val="930"/>
              </a:spcBef>
              <a:buSzPts val="2240"/>
              <a:buNone/>
            </a:pPr>
            <a:endParaRPr sz="2400"/>
          </a:p>
          <a:p>
            <a:pPr marL="257175" indent="-122820">
              <a:spcBef>
                <a:spcPts val="930"/>
              </a:spcBef>
              <a:buSzPts val="2240"/>
              <a:buNone/>
            </a:pPr>
            <a:endParaRPr sz="2400"/>
          </a:p>
          <a:p>
            <a:pPr marL="257175" indent="-122820">
              <a:spcBef>
                <a:spcPts val="930"/>
              </a:spcBef>
              <a:buSzPts val="2240"/>
              <a:buNone/>
            </a:pPr>
            <a:endParaRPr sz="2400"/>
          </a:p>
          <a:p>
            <a:pPr marL="257175" indent="-122820">
              <a:spcBef>
                <a:spcPts val="930"/>
              </a:spcBef>
              <a:buSzPts val="2240"/>
              <a:buNone/>
            </a:pPr>
            <a:endParaRPr sz="2400"/>
          </a:p>
          <a:p>
            <a:pPr marL="257175" indent="-122820">
              <a:spcBef>
                <a:spcPts val="930"/>
              </a:spcBef>
              <a:buSzPts val="2240"/>
              <a:buNone/>
            </a:pPr>
            <a:endParaRPr sz="2400"/>
          </a:p>
        </p:txBody>
      </p:sp>
      <p:sp>
        <p:nvSpPr>
          <p:cNvPr id="663" name="Google Shape;663;g283e4625818_7_215"/>
          <p:cNvSpPr txBox="1">
            <a:spLocks noGrp="1"/>
          </p:cNvSpPr>
          <p:nvPr>
            <p:ph type="body" idx="2"/>
          </p:nvPr>
        </p:nvSpPr>
        <p:spPr>
          <a:xfrm>
            <a:off x="4652169" y="2156587"/>
            <a:ext cx="3798499" cy="3044063"/>
          </a:xfrm>
          <a:prstGeom prst="rect">
            <a:avLst/>
          </a:prstGeom>
          <a:noFill/>
          <a:ln>
            <a:noFill/>
          </a:ln>
          <a:effectLst>
            <a:outerShdw blurRad="25400">
              <a:srgbClr val="000000">
                <a:alpha val="45490"/>
              </a:srgbClr>
            </a:outerShdw>
          </a:effectLst>
        </p:spPr>
        <p:txBody>
          <a:bodyPr spcFirstLastPara="1" wrap="square" lIns="68569" tIns="34275" rIns="68569" bIns="34275" anchor="t" anchorCtr="0">
            <a:normAutofit lnSpcReduction="10000"/>
          </a:bodyPr>
          <a:lstStyle/>
          <a:p>
            <a:pPr marL="257175" indent="-229500">
              <a:spcBef>
                <a:spcPts val="0"/>
              </a:spcBef>
              <a:buSzPts val="2240"/>
            </a:pPr>
            <a:r>
              <a:rPr lang="en-GB" sz="2400"/>
              <a:t>Troubled / frown suggests…</a:t>
            </a:r>
            <a:endParaRPr/>
          </a:p>
          <a:p>
            <a:pPr marL="257175" indent="-229500">
              <a:spcBef>
                <a:spcPts val="930"/>
              </a:spcBef>
              <a:buSzPts val="2240"/>
            </a:pPr>
            <a:r>
              <a:rPr lang="en-GB" sz="2400"/>
              <a:t>Moody</a:t>
            </a:r>
            <a:endParaRPr/>
          </a:p>
          <a:p>
            <a:pPr marL="257175" indent="-229500">
              <a:spcBef>
                <a:spcPts val="930"/>
              </a:spcBef>
              <a:buSzPts val="2240"/>
            </a:pPr>
            <a:r>
              <a:rPr lang="en-GB" sz="2400"/>
              <a:t>Shadows suggest…</a:t>
            </a:r>
            <a:endParaRPr/>
          </a:p>
          <a:p>
            <a:pPr marL="257175" indent="-229500">
              <a:spcBef>
                <a:spcPts val="930"/>
              </a:spcBef>
              <a:buSzPts val="2240"/>
            </a:pPr>
            <a:r>
              <a:rPr lang="en-GB" sz="2400"/>
              <a:t>Who could this be?</a:t>
            </a:r>
            <a:endParaRPr/>
          </a:p>
          <a:p>
            <a:pPr marL="257175" indent="-229500">
              <a:spcBef>
                <a:spcPts val="930"/>
              </a:spcBef>
              <a:buSzPts val="2240"/>
            </a:pPr>
            <a:r>
              <a:rPr lang="en-GB" sz="2400"/>
              <a:t>Why might they feel this way?</a:t>
            </a:r>
            <a:endParaRPr/>
          </a:p>
          <a:p>
            <a:pPr marL="257175" indent="-122820">
              <a:spcBef>
                <a:spcPts val="930"/>
              </a:spcBef>
              <a:buSzPts val="2240"/>
              <a:buNone/>
            </a:pPr>
            <a:endParaRPr sz="2400"/>
          </a:p>
          <a:p>
            <a:pPr marL="257175" indent="-122820">
              <a:spcBef>
                <a:spcPts val="930"/>
              </a:spcBef>
              <a:buSzPts val="2240"/>
              <a:buNone/>
            </a:pPr>
            <a:endParaRPr sz="2400"/>
          </a:p>
          <a:p>
            <a:pPr marL="257175" indent="-122820">
              <a:spcBef>
                <a:spcPts val="930"/>
              </a:spcBef>
              <a:buSzPts val="2240"/>
              <a:buNone/>
            </a:pPr>
            <a:endParaRPr sz="2400"/>
          </a:p>
          <a:p>
            <a:pPr marL="257175" indent="-122820">
              <a:spcBef>
                <a:spcPts val="930"/>
              </a:spcBef>
              <a:buSzPts val="2240"/>
              <a:buNone/>
            </a:pPr>
            <a:endParaRPr sz="2400"/>
          </a:p>
        </p:txBody>
      </p:sp>
      <p:sp>
        <p:nvSpPr>
          <p:cNvPr id="2" name="TextBox 1">
            <a:extLst>
              <a:ext uri="{FF2B5EF4-FFF2-40B4-BE49-F238E27FC236}">
                <a16:creationId xmlns:a16="http://schemas.microsoft.com/office/drawing/2014/main" id="{D0C748AA-D7BA-44ED-A36D-2515B6DB928D}"/>
              </a:ext>
            </a:extLst>
          </p:cNvPr>
          <p:cNvSpPr txBox="1"/>
          <p:nvPr/>
        </p:nvSpPr>
        <p:spPr>
          <a:xfrm>
            <a:off x="366540" y="5386545"/>
            <a:ext cx="8402934" cy="507831"/>
          </a:xfrm>
          <a:prstGeom prst="rect">
            <a:avLst/>
          </a:prstGeom>
          <a:solidFill>
            <a:schemeClr val="accent5">
              <a:lumMod val="20000"/>
              <a:lumOff val="80000"/>
            </a:schemeClr>
          </a:solidFill>
        </p:spPr>
        <p:txBody>
          <a:bodyPr wrap="square" rtlCol="0">
            <a:spAutoFit/>
          </a:bodyPr>
          <a:lstStyle/>
          <a:p>
            <a:r>
              <a:rPr lang="en-GB" sz="1350" i="1"/>
              <a:t>Key terms just displayed on the board, not announced as the students who needed extra help looked up from their record cards.  Those who needed it, naturally looked up and saw the scaffold there.</a:t>
            </a:r>
          </a:p>
        </p:txBody>
      </p:sp>
    </p:spTree>
    <p:extLst>
      <p:ext uri="{BB962C8B-B14F-4D97-AF65-F5344CB8AC3E}">
        <p14:creationId xmlns:p14="http://schemas.microsoft.com/office/powerpoint/2010/main" val="22336784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g283e4625818_7_222"/>
          <p:cNvSpPr txBox="1">
            <a:spLocks noGrp="1"/>
          </p:cNvSpPr>
          <p:nvPr>
            <p:ph type="title"/>
          </p:nvPr>
        </p:nvSpPr>
        <p:spPr>
          <a:xfrm>
            <a:off x="685346" y="1314450"/>
            <a:ext cx="7765322" cy="727838"/>
          </a:xfrm>
          <a:prstGeom prst="rect">
            <a:avLst/>
          </a:prstGeom>
          <a:noFill/>
          <a:ln>
            <a:noFill/>
          </a:ln>
          <a:effectLst>
            <a:outerShdw blurRad="25400">
              <a:srgbClr val="000000">
                <a:alpha val="45490"/>
              </a:srgbClr>
            </a:outerShdw>
          </a:effectLst>
        </p:spPr>
        <p:txBody>
          <a:bodyPr spcFirstLastPara="1" wrap="square" lIns="68569" tIns="34275" rIns="68569" bIns="34275" anchor="ctr" anchorCtr="0">
            <a:normAutofit/>
          </a:bodyPr>
          <a:lstStyle/>
          <a:p>
            <a:pPr>
              <a:buSzPts val="4000"/>
            </a:pPr>
            <a:r>
              <a:rPr lang="en-GB"/>
              <a:t>3 Things Recalled About Macbeth</a:t>
            </a:r>
            <a:endParaRPr/>
          </a:p>
        </p:txBody>
      </p:sp>
      <p:graphicFrame>
        <p:nvGraphicFramePr>
          <p:cNvPr id="669" name="Google Shape;669;g283e4625818_7_222"/>
          <p:cNvGraphicFramePr/>
          <p:nvPr/>
        </p:nvGraphicFramePr>
        <p:xfrm>
          <a:off x="448542" y="2176318"/>
          <a:ext cx="8388919" cy="3619524"/>
        </p:xfrm>
        <a:graphic>
          <a:graphicData uri="http://schemas.openxmlformats.org/drawingml/2006/table">
            <a:tbl>
              <a:tblPr firstRow="1" bandRow="1">
                <a:noFill/>
              </a:tblPr>
              <a:tblGrid>
                <a:gridCol w="8388919">
                  <a:extLst>
                    <a:ext uri="{9D8B030D-6E8A-4147-A177-3AD203B41FA5}">
                      <a16:colId xmlns:a16="http://schemas.microsoft.com/office/drawing/2014/main" val="20000"/>
                    </a:ext>
                  </a:extLst>
                </a:gridCol>
              </a:tblGrid>
              <a:tr h="1097288">
                <a:tc>
                  <a:txBody>
                    <a:bodyPr/>
                    <a:lstStyle/>
                    <a:p>
                      <a:pPr marL="0" marR="0" lvl="0" indent="0" algn="l" rtl="0">
                        <a:lnSpc>
                          <a:spcPct val="100000"/>
                        </a:lnSpc>
                        <a:spcBef>
                          <a:spcPts val="0"/>
                        </a:spcBef>
                        <a:spcAft>
                          <a:spcPts val="0"/>
                        </a:spcAft>
                        <a:buClr>
                          <a:srgbClr val="000000"/>
                        </a:buClr>
                        <a:buSzPts val="1800"/>
                        <a:buFont typeface="Arial"/>
                        <a:buNone/>
                      </a:pPr>
                      <a:r>
                        <a:rPr lang="en-GB" sz="1400" u="none" strike="noStrike" cap="none"/>
                        <a:t>The pictures serve to remind me that Macbeth is…</a:t>
                      </a:r>
                      <a:endParaRPr sz="1100" u="none" strike="noStrike" cap="none"/>
                    </a:p>
                    <a:p>
                      <a:pPr marL="0" marR="0" lvl="0" indent="0" algn="l" rtl="0">
                        <a:lnSpc>
                          <a:spcPct val="100000"/>
                        </a:lnSpc>
                        <a:spcBef>
                          <a:spcPts val="0"/>
                        </a:spcBef>
                        <a:spcAft>
                          <a:spcPts val="0"/>
                        </a:spcAft>
                        <a:buClr>
                          <a:srgbClr val="000000"/>
                        </a:buClr>
                        <a:buSzPts val="1800"/>
                        <a:buFont typeface="Arial"/>
                        <a:buNone/>
                      </a:pPr>
                      <a:endParaRPr sz="1400" u="none" strike="noStrike" cap="none"/>
                    </a:p>
                    <a:p>
                      <a:pPr marL="0" marR="0" lvl="0" indent="0" algn="l" rtl="0">
                        <a:lnSpc>
                          <a:spcPct val="100000"/>
                        </a:lnSpc>
                        <a:spcBef>
                          <a:spcPts val="0"/>
                        </a:spcBef>
                        <a:spcAft>
                          <a:spcPts val="0"/>
                        </a:spcAft>
                        <a:buClr>
                          <a:srgbClr val="000000"/>
                        </a:buClr>
                        <a:buSzPts val="1800"/>
                        <a:buFont typeface="Arial"/>
                        <a:buNone/>
                      </a:pPr>
                      <a:endParaRPr sz="1400" u="none" strike="noStrike" cap="none"/>
                    </a:p>
                    <a:p>
                      <a:pPr marL="0" marR="0" lvl="0" indent="0" algn="l" rtl="0">
                        <a:lnSpc>
                          <a:spcPct val="100000"/>
                        </a:lnSpc>
                        <a:spcBef>
                          <a:spcPts val="0"/>
                        </a:spcBef>
                        <a:spcAft>
                          <a:spcPts val="0"/>
                        </a:spcAft>
                        <a:buClr>
                          <a:srgbClr val="000000"/>
                        </a:buClr>
                        <a:buSzPts val="1800"/>
                        <a:buFont typeface="Arial"/>
                        <a:buNone/>
                      </a:pPr>
                      <a:endParaRPr sz="1400" u="none" strike="noStrike" cap="none"/>
                    </a:p>
                    <a:p>
                      <a:pPr marL="0" marR="0" lvl="0" indent="0" algn="l" rtl="0">
                        <a:lnSpc>
                          <a:spcPct val="100000"/>
                        </a:lnSpc>
                        <a:spcBef>
                          <a:spcPts val="0"/>
                        </a:spcBef>
                        <a:spcAft>
                          <a:spcPts val="0"/>
                        </a:spcAft>
                        <a:buClr>
                          <a:srgbClr val="000000"/>
                        </a:buClr>
                        <a:buSzPts val="1800"/>
                        <a:buFont typeface="Arial"/>
                        <a:buNone/>
                      </a:pPr>
                      <a:endParaRPr sz="1400" u="none" strike="noStrike" cap="none"/>
                    </a:p>
                  </a:txBody>
                  <a:tcPr marL="68588" marR="68588" marT="34294" marB="34294">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1097288">
                <a:tc>
                  <a:txBody>
                    <a:bodyPr/>
                    <a:lstStyle/>
                    <a:p>
                      <a:pPr marL="0" marR="0" lvl="0" indent="0" algn="l" rtl="0">
                        <a:lnSpc>
                          <a:spcPct val="100000"/>
                        </a:lnSpc>
                        <a:spcBef>
                          <a:spcPts val="0"/>
                        </a:spcBef>
                        <a:spcAft>
                          <a:spcPts val="0"/>
                        </a:spcAft>
                        <a:buClr>
                          <a:srgbClr val="000000"/>
                        </a:buClr>
                        <a:buSzPts val="1800"/>
                        <a:buFont typeface="Arial"/>
                        <a:buNone/>
                      </a:pPr>
                      <a:r>
                        <a:rPr lang="en-GB" sz="1400" u="none" strike="noStrike" cap="none"/>
                        <a:t>The four quotations serve to remind me that Macbeth is…</a:t>
                      </a:r>
                      <a:endParaRPr sz="1100" u="none" strike="noStrike" cap="none"/>
                    </a:p>
                    <a:p>
                      <a:pPr marL="0" marR="0" lvl="0" indent="0" algn="l" rtl="0">
                        <a:lnSpc>
                          <a:spcPct val="100000"/>
                        </a:lnSpc>
                        <a:spcBef>
                          <a:spcPts val="0"/>
                        </a:spcBef>
                        <a:spcAft>
                          <a:spcPts val="0"/>
                        </a:spcAft>
                        <a:buClr>
                          <a:srgbClr val="000000"/>
                        </a:buClr>
                        <a:buSzPts val="1800"/>
                        <a:buFont typeface="Arial"/>
                        <a:buNone/>
                      </a:pPr>
                      <a:endParaRPr sz="1400" u="none" strike="noStrike" cap="none"/>
                    </a:p>
                    <a:p>
                      <a:pPr marL="0" marR="0" lvl="0" indent="0" algn="l" rtl="0">
                        <a:lnSpc>
                          <a:spcPct val="100000"/>
                        </a:lnSpc>
                        <a:spcBef>
                          <a:spcPts val="0"/>
                        </a:spcBef>
                        <a:spcAft>
                          <a:spcPts val="0"/>
                        </a:spcAft>
                        <a:buClr>
                          <a:srgbClr val="000000"/>
                        </a:buClr>
                        <a:buSzPts val="1800"/>
                        <a:buFont typeface="Arial"/>
                        <a:buNone/>
                      </a:pPr>
                      <a:endParaRPr sz="1400" u="none" strike="noStrike" cap="none"/>
                    </a:p>
                    <a:p>
                      <a:pPr marL="0" marR="0" lvl="0" indent="0" algn="l" rtl="0">
                        <a:lnSpc>
                          <a:spcPct val="100000"/>
                        </a:lnSpc>
                        <a:spcBef>
                          <a:spcPts val="0"/>
                        </a:spcBef>
                        <a:spcAft>
                          <a:spcPts val="0"/>
                        </a:spcAft>
                        <a:buClr>
                          <a:srgbClr val="000000"/>
                        </a:buClr>
                        <a:buSzPts val="1800"/>
                        <a:buFont typeface="Arial"/>
                        <a:buNone/>
                      </a:pPr>
                      <a:endParaRPr sz="1400" u="none" strike="noStrike" cap="none"/>
                    </a:p>
                    <a:p>
                      <a:pPr marL="0" marR="0" lvl="0" indent="0" algn="l" rtl="0">
                        <a:lnSpc>
                          <a:spcPct val="100000"/>
                        </a:lnSpc>
                        <a:spcBef>
                          <a:spcPts val="0"/>
                        </a:spcBef>
                        <a:spcAft>
                          <a:spcPts val="0"/>
                        </a:spcAft>
                        <a:buClr>
                          <a:srgbClr val="000000"/>
                        </a:buClr>
                        <a:buSzPts val="1800"/>
                        <a:buFont typeface="Arial"/>
                        <a:buNone/>
                      </a:pPr>
                      <a:endParaRPr sz="1400" u="none" strike="noStrike" cap="none"/>
                    </a:p>
                  </a:txBody>
                  <a:tcPr marL="68588" marR="68588" marT="34294" marB="34294">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1303028">
                <a:tc>
                  <a:txBody>
                    <a:bodyPr/>
                    <a:lstStyle/>
                    <a:p>
                      <a:pPr marL="0" marR="0" lvl="0" indent="0" algn="l" rtl="0">
                        <a:lnSpc>
                          <a:spcPct val="100000"/>
                        </a:lnSpc>
                        <a:spcBef>
                          <a:spcPts val="0"/>
                        </a:spcBef>
                        <a:spcAft>
                          <a:spcPts val="0"/>
                        </a:spcAft>
                        <a:buClr>
                          <a:schemeClr val="lt1"/>
                        </a:buClr>
                        <a:buSzPts val="1800"/>
                        <a:buFont typeface="Calibri"/>
                        <a:buNone/>
                      </a:pPr>
                      <a:r>
                        <a:rPr lang="en-GB" sz="1400" u="none" strike="noStrike" cap="none"/>
                        <a:t>The crucial thing to understand about Macbeth by the end of the play is…</a:t>
                      </a:r>
                      <a:endParaRPr sz="1100" u="none" strike="noStrike" cap="none"/>
                    </a:p>
                    <a:p>
                      <a:pPr marL="0" marR="0" lvl="0" indent="0" algn="l" rtl="0">
                        <a:lnSpc>
                          <a:spcPct val="100000"/>
                        </a:lnSpc>
                        <a:spcBef>
                          <a:spcPts val="0"/>
                        </a:spcBef>
                        <a:spcAft>
                          <a:spcPts val="0"/>
                        </a:spcAft>
                        <a:buClr>
                          <a:srgbClr val="000000"/>
                        </a:buClr>
                        <a:buSzPts val="1800"/>
                        <a:buFont typeface="Arial"/>
                        <a:buNone/>
                      </a:pPr>
                      <a:endParaRPr sz="1400" u="none" strike="noStrike" cap="none"/>
                    </a:p>
                    <a:p>
                      <a:pPr marL="0" marR="0" lvl="0" indent="0" algn="l" rtl="0">
                        <a:lnSpc>
                          <a:spcPct val="100000"/>
                        </a:lnSpc>
                        <a:spcBef>
                          <a:spcPts val="0"/>
                        </a:spcBef>
                        <a:spcAft>
                          <a:spcPts val="0"/>
                        </a:spcAft>
                        <a:buClr>
                          <a:srgbClr val="000000"/>
                        </a:buClr>
                        <a:buSzPts val="1800"/>
                        <a:buFont typeface="Arial"/>
                        <a:buNone/>
                      </a:pPr>
                      <a:endParaRPr sz="1400" u="none" strike="noStrike" cap="none"/>
                    </a:p>
                    <a:p>
                      <a:pPr marL="0" marR="0" lvl="0" indent="0" algn="l" rtl="0">
                        <a:lnSpc>
                          <a:spcPct val="100000"/>
                        </a:lnSpc>
                        <a:spcBef>
                          <a:spcPts val="0"/>
                        </a:spcBef>
                        <a:spcAft>
                          <a:spcPts val="0"/>
                        </a:spcAft>
                        <a:buClr>
                          <a:srgbClr val="000000"/>
                        </a:buClr>
                        <a:buSzPts val="1800"/>
                        <a:buFont typeface="Arial"/>
                        <a:buNone/>
                      </a:pPr>
                      <a:endParaRPr sz="1400" u="none" strike="noStrike" cap="none"/>
                    </a:p>
                    <a:p>
                      <a:pPr marL="0" marR="0" lvl="0" indent="0" algn="l" rtl="0">
                        <a:lnSpc>
                          <a:spcPct val="100000"/>
                        </a:lnSpc>
                        <a:spcBef>
                          <a:spcPts val="0"/>
                        </a:spcBef>
                        <a:spcAft>
                          <a:spcPts val="0"/>
                        </a:spcAft>
                        <a:buClr>
                          <a:srgbClr val="000000"/>
                        </a:buClr>
                        <a:buSzPts val="1800"/>
                        <a:buFont typeface="Arial"/>
                        <a:buNone/>
                      </a:pPr>
                      <a:endParaRPr sz="1400" u="none" strike="noStrike" cap="none"/>
                    </a:p>
                    <a:p>
                      <a:pPr marL="0" marR="0" lvl="0" indent="0" algn="l" rtl="0">
                        <a:lnSpc>
                          <a:spcPct val="100000"/>
                        </a:lnSpc>
                        <a:spcBef>
                          <a:spcPts val="0"/>
                        </a:spcBef>
                        <a:spcAft>
                          <a:spcPts val="0"/>
                        </a:spcAft>
                        <a:buClr>
                          <a:srgbClr val="000000"/>
                        </a:buClr>
                        <a:buSzPts val="1800"/>
                        <a:buFont typeface="Arial"/>
                        <a:buNone/>
                      </a:pPr>
                      <a:endParaRPr sz="1400" u="none" strike="noStrike" cap="none"/>
                    </a:p>
                  </a:txBody>
                  <a:tcPr marL="68588" marR="68588" marT="34294" marB="34294">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890515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g283e4625818_7_227"/>
          <p:cNvSpPr txBox="1">
            <a:spLocks noGrp="1"/>
          </p:cNvSpPr>
          <p:nvPr>
            <p:ph type="title"/>
          </p:nvPr>
        </p:nvSpPr>
        <p:spPr>
          <a:xfrm>
            <a:off x="685346" y="1314450"/>
            <a:ext cx="7765322" cy="727838"/>
          </a:xfrm>
          <a:prstGeom prst="rect">
            <a:avLst/>
          </a:prstGeom>
          <a:noFill/>
          <a:ln>
            <a:noFill/>
          </a:ln>
          <a:effectLst>
            <a:outerShdw blurRad="25400">
              <a:srgbClr val="000000">
                <a:alpha val="45490"/>
              </a:srgbClr>
            </a:outerShdw>
          </a:effectLst>
        </p:spPr>
        <p:txBody>
          <a:bodyPr spcFirstLastPara="1" wrap="square" lIns="68569" tIns="34275" rIns="68569" bIns="34275" anchor="ctr" anchorCtr="0">
            <a:normAutofit/>
          </a:bodyPr>
          <a:lstStyle/>
          <a:p>
            <a:r>
              <a:rPr lang="en-GB"/>
              <a:t>Return and Link to Jekyll and Hyde</a:t>
            </a:r>
            <a:endParaRPr/>
          </a:p>
        </p:txBody>
      </p:sp>
      <p:sp>
        <p:nvSpPr>
          <p:cNvPr id="675" name="Google Shape;675;g283e4625818_7_227"/>
          <p:cNvSpPr txBox="1">
            <a:spLocks noGrp="1"/>
          </p:cNvSpPr>
          <p:nvPr>
            <p:ph type="body" idx="1"/>
          </p:nvPr>
        </p:nvSpPr>
        <p:spPr>
          <a:xfrm>
            <a:off x="685346" y="2156587"/>
            <a:ext cx="7765322" cy="3501263"/>
          </a:xfrm>
          <a:prstGeom prst="rect">
            <a:avLst/>
          </a:prstGeom>
          <a:noFill/>
          <a:ln>
            <a:noFill/>
          </a:ln>
          <a:effectLst>
            <a:outerShdw blurRad="25400">
              <a:srgbClr val="000000">
                <a:alpha val="45490"/>
              </a:srgbClr>
            </a:outerShdw>
          </a:effectLst>
        </p:spPr>
        <p:txBody>
          <a:bodyPr spcFirstLastPara="1" wrap="square" lIns="68569" tIns="34275" rIns="68569" bIns="34275" anchor="t" anchorCtr="0">
            <a:normAutofit/>
          </a:bodyPr>
          <a:lstStyle/>
          <a:p>
            <a:pPr>
              <a:buFont typeface="Arial" panose="020B0604020202020204" pitchFamily="34" charset="0"/>
              <a:buChar char="•"/>
            </a:pPr>
            <a:r>
              <a:rPr lang="en-GB" sz="2100"/>
              <a:t>In this extended starter we have awoken our thinking about Macbeth.</a:t>
            </a:r>
            <a:endParaRPr/>
          </a:p>
          <a:p>
            <a:pPr>
              <a:buFont typeface="Arial" panose="020B0604020202020204" pitchFamily="34" charset="0"/>
              <a:buChar char="•"/>
            </a:pPr>
            <a:r>
              <a:rPr lang="en-GB" sz="2100"/>
              <a:t>How can we use this retrieved knowledge to understand a little more about Jekyll?</a:t>
            </a:r>
            <a:endParaRPr/>
          </a:p>
          <a:p>
            <a:pPr>
              <a:buFont typeface="Arial" panose="020B0604020202020204" pitchFamily="34" charset="0"/>
              <a:buChar char="•"/>
            </a:pPr>
            <a:r>
              <a:rPr lang="en-GB" sz="2100">
                <a:solidFill>
                  <a:srgbClr val="8C8C93"/>
                </a:solidFill>
              </a:rPr>
              <a:t>Hints below if we need them</a:t>
            </a:r>
            <a:endParaRPr/>
          </a:p>
          <a:p>
            <a:pPr lvl="1">
              <a:buFont typeface="Arial" panose="020B0604020202020204" pitchFamily="34" charset="0"/>
              <a:buChar char="•"/>
            </a:pPr>
            <a:r>
              <a:rPr lang="en-GB" sz="1950">
                <a:solidFill>
                  <a:schemeClr val="lt1"/>
                </a:solidFill>
              </a:rPr>
              <a:t>Tragic Hero?</a:t>
            </a:r>
            <a:endParaRPr/>
          </a:p>
          <a:p>
            <a:pPr lvl="1">
              <a:buFont typeface="Arial" panose="020B0604020202020204" pitchFamily="34" charset="0"/>
              <a:buChar char="•"/>
            </a:pPr>
            <a:r>
              <a:rPr lang="en-GB" sz="1950">
                <a:solidFill>
                  <a:schemeClr val="lt1"/>
                </a:solidFill>
              </a:rPr>
              <a:t>Hamartia?</a:t>
            </a:r>
            <a:endParaRPr/>
          </a:p>
          <a:p>
            <a:pPr lvl="1">
              <a:buFont typeface="Arial" panose="020B0604020202020204" pitchFamily="34" charset="0"/>
              <a:buChar char="•"/>
            </a:pPr>
            <a:r>
              <a:rPr lang="en-GB" sz="1950">
                <a:solidFill>
                  <a:schemeClr val="lt1"/>
                </a:solidFill>
              </a:rPr>
              <a:t>Reader sympathy?</a:t>
            </a:r>
            <a:endParaRPr/>
          </a:p>
          <a:p>
            <a:pPr lvl="1">
              <a:buFont typeface="Arial" panose="020B0604020202020204" pitchFamily="34" charset="0"/>
              <a:buChar char="•"/>
            </a:pPr>
            <a:r>
              <a:rPr lang="en-GB" sz="1950">
                <a:solidFill>
                  <a:schemeClr val="lt1"/>
                </a:solidFill>
              </a:rPr>
              <a:t>Which character is better crafted and why?</a:t>
            </a:r>
            <a:endParaRPr/>
          </a:p>
        </p:txBody>
      </p:sp>
    </p:spTree>
    <p:extLst>
      <p:ext uri="{BB962C8B-B14F-4D97-AF65-F5344CB8AC3E}">
        <p14:creationId xmlns:p14="http://schemas.microsoft.com/office/powerpoint/2010/main" val="151137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25"/>
          <p:cNvSpPr txBox="1">
            <a:spLocks noGrp="1"/>
          </p:cNvSpPr>
          <p:nvPr>
            <p:ph type="title"/>
          </p:nvPr>
        </p:nvSpPr>
        <p:spPr>
          <a:xfrm>
            <a:off x="457200" y="857250"/>
            <a:ext cx="8229600" cy="548877"/>
          </a:xfrm>
          <a:prstGeom prst="rect">
            <a:avLst/>
          </a:prstGeom>
          <a:noFill/>
          <a:ln>
            <a:noFill/>
          </a:ln>
        </p:spPr>
        <p:txBody>
          <a:bodyPr spcFirstLastPara="1" wrap="square" lIns="68569" tIns="34275" rIns="68569" bIns="34275" anchor="ctr" anchorCtr="0">
            <a:normAutofit fontScale="90000"/>
          </a:bodyPr>
          <a:lstStyle/>
          <a:p>
            <a:pPr>
              <a:buSzPct val="111111"/>
            </a:pPr>
            <a:r>
              <a:rPr lang="en-GB"/>
              <a:t>References</a:t>
            </a:r>
            <a:endParaRPr/>
          </a:p>
        </p:txBody>
      </p:sp>
      <p:sp>
        <p:nvSpPr>
          <p:cNvPr id="681" name="Google Shape;681;p25"/>
          <p:cNvSpPr txBox="1">
            <a:spLocks noGrp="1"/>
          </p:cNvSpPr>
          <p:nvPr>
            <p:ph type="body" idx="1"/>
          </p:nvPr>
        </p:nvSpPr>
        <p:spPr>
          <a:xfrm>
            <a:off x="457200" y="1481504"/>
            <a:ext cx="8229600" cy="3970370"/>
          </a:xfrm>
          <a:prstGeom prst="rect">
            <a:avLst/>
          </a:prstGeom>
          <a:noFill/>
          <a:ln>
            <a:noFill/>
          </a:ln>
        </p:spPr>
        <p:txBody>
          <a:bodyPr spcFirstLastPara="1" wrap="square" lIns="68569" tIns="34275" rIns="68569" bIns="34275" anchor="t" anchorCtr="0">
            <a:noAutofit/>
          </a:bodyPr>
          <a:lstStyle/>
          <a:p>
            <a:pPr marL="0" indent="0">
              <a:spcBef>
                <a:spcPts val="150"/>
              </a:spcBef>
              <a:buNone/>
            </a:pPr>
            <a:r>
              <a:rPr lang="en-GB" sz="1650"/>
              <a:t>Self regulation:  </a:t>
            </a:r>
            <a:r>
              <a:rPr lang="en-GB" sz="1650" u="sng">
                <a:solidFill>
                  <a:srgbClr val="0070C0"/>
                </a:solidFill>
                <a:hlinkClick r:id="rId3">
                  <a:extLst>
                    <a:ext uri="{A12FA001-AC4F-418D-AE19-62706E023703}">
                      <ahyp:hlinkClr xmlns:ahyp="http://schemas.microsoft.com/office/drawing/2018/hyperlinkcolor" val="tx"/>
                    </a:ext>
                  </a:extLst>
                </a:hlinkClick>
              </a:rPr>
              <a:t>https://www.frontiersin.org/articles/10.3389/fpsyg.2022.861493/ful</a:t>
            </a:r>
            <a:r>
              <a:rPr lang="en-GB" sz="1650">
                <a:solidFill>
                  <a:srgbClr val="0070C0"/>
                </a:solidFill>
              </a:rPr>
              <a:t>l</a:t>
            </a:r>
            <a:endParaRPr sz="1650"/>
          </a:p>
          <a:p>
            <a:pPr marL="0" indent="0">
              <a:spcBef>
                <a:spcPts val="150"/>
              </a:spcBef>
              <a:buNone/>
            </a:pPr>
            <a:r>
              <a:rPr lang="en-GB" sz="1650" u="sng">
                <a:solidFill>
                  <a:srgbClr val="0070C0"/>
                </a:solidFill>
                <a:hlinkClick r:id="rId4">
                  <a:extLst>
                    <a:ext uri="{A12FA001-AC4F-418D-AE19-62706E023703}">
                      <ahyp:hlinkClr xmlns:ahyp="http://schemas.microsoft.com/office/drawing/2018/hyperlinkcolor" val="tx"/>
                    </a:ext>
                  </a:extLst>
                </a:hlinkClick>
              </a:rPr>
              <a:t>https://files.eric.ed.gov/fulltext/ED518491.pdf</a:t>
            </a:r>
            <a:endParaRPr sz="1650">
              <a:solidFill>
                <a:srgbClr val="0070C0"/>
              </a:solidFill>
            </a:endParaRPr>
          </a:p>
          <a:p>
            <a:pPr marL="0" indent="0">
              <a:spcBef>
                <a:spcPts val="150"/>
              </a:spcBef>
              <a:buNone/>
            </a:pPr>
            <a:r>
              <a:rPr lang="en-GB" sz="1650" u="sng">
                <a:solidFill>
                  <a:srgbClr val="0070C0"/>
                </a:solidFill>
                <a:hlinkClick r:id="rId5">
                  <a:extLst>
                    <a:ext uri="{A12FA001-AC4F-418D-AE19-62706E023703}">
                      <ahyp:hlinkClr xmlns:ahyp="http://schemas.microsoft.com/office/drawing/2018/hyperlinkcolor" val="tx"/>
                    </a:ext>
                  </a:extLst>
                </a:hlinkClick>
              </a:rPr>
              <a:t>https://drive.google.com/drive/folders/1nmfU4RVHrVMfd8j4WWuAWRiM2YWtpp09</a:t>
            </a:r>
            <a:endParaRPr sz="1650">
              <a:solidFill>
                <a:srgbClr val="0070C0"/>
              </a:solidFill>
            </a:endParaRPr>
          </a:p>
          <a:p>
            <a:pPr marL="0" indent="0">
              <a:spcBef>
                <a:spcPts val="150"/>
              </a:spcBef>
              <a:buNone/>
            </a:pPr>
            <a:r>
              <a:rPr lang="en-GB" sz="1650"/>
              <a:t>Cognitive Science</a:t>
            </a:r>
            <a:endParaRPr sz="1650"/>
          </a:p>
          <a:p>
            <a:pPr marL="0" indent="0">
              <a:spcBef>
                <a:spcPts val="150"/>
              </a:spcBef>
              <a:buNone/>
            </a:pPr>
            <a:r>
              <a:rPr lang="en-GB" sz="1650" u="sng">
                <a:solidFill>
                  <a:srgbClr val="0070C0"/>
                </a:solidFill>
                <a:hlinkClick r:id="rId6">
                  <a:extLst>
                    <a:ext uri="{A12FA001-AC4F-418D-AE19-62706E023703}">
                      <ahyp:hlinkClr xmlns:ahyp="http://schemas.microsoft.com/office/drawing/2018/hyperlinkcolor" val="tx"/>
                    </a:ext>
                  </a:extLst>
                </a:hlinkClick>
              </a:rPr>
              <a:t>https://drive.google.com/drive/search?q=schema</a:t>
            </a:r>
            <a:endParaRPr sz="1650">
              <a:solidFill>
                <a:srgbClr val="0070C0"/>
              </a:solidFill>
            </a:endParaRPr>
          </a:p>
          <a:p>
            <a:pPr marL="0" indent="0">
              <a:spcBef>
                <a:spcPts val="150"/>
              </a:spcBef>
              <a:buNone/>
            </a:pPr>
            <a:r>
              <a:rPr lang="en-GB" sz="1650">
                <a:solidFill>
                  <a:srgbClr val="0070C0"/>
                </a:solidFill>
              </a:rPr>
              <a:t>https://educationendowmentfoundation.org.uk/support-for-schools/implementation</a:t>
            </a:r>
            <a:endParaRPr sz="1650"/>
          </a:p>
          <a:p>
            <a:pPr marL="0" indent="0">
              <a:spcBef>
                <a:spcPts val="150"/>
              </a:spcBef>
              <a:buNone/>
            </a:pPr>
            <a:r>
              <a:rPr lang="en-GB" sz="1650">
                <a:latin typeface="Arial"/>
                <a:ea typeface="Arial"/>
                <a:cs typeface="Arial"/>
                <a:sym typeface="Arial"/>
              </a:rPr>
              <a:t>How to learn? From mistakes (Diana Laufenberg | TEDxMidAtlantic)</a:t>
            </a:r>
            <a:br>
              <a:rPr lang="en-GB" sz="1650">
                <a:latin typeface="Arial"/>
                <a:ea typeface="Arial"/>
                <a:cs typeface="Arial"/>
                <a:sym typeface="Arial"/>
              </a:rPr>
            </a:br>
            <a:r>
              <a:rPr lang="en-GB" sz="1650" u="sng">
                <a:solidFill>
                  <a:srgbClr val="0070C0"/>
                </a:solidFill>
                <a:latin typeface="Arial"/>
                <a:ea typeface="Arial"/>
                <a:cs typeface="Arial"/>
                <a:sym typeface="Arial"/>
                <a:hlinkClick r:id="rId7">
                  <a:extLst>
                    <a:ext uri="{A12FA001-AC4F-418D-AE19-62706E023703}">
                      <ahyp:hlinkClr xmlns:ahyp="http://schemas.microsoft.com/office/drawing/2018/hyperlinkcolor" val="tx"/>
                    </a:ext>
                  </a:extLst>
                </a:hlinkClick>
              </a:rPr>
              <a:t>https://www.ted.com/talks/diana_laufenberg_how_to_learn_from_mistakes?utm_source=tedcomshare&amp;utm_medium=email&amp;utm_campaign=tedspread-</a:t>
            </a:r>
            <a:br>
              <a:rPr lang="en-GB" sz="1650">
                <a:solidFill>
                  <a:srgbClr val="0070C0"/>
                </a:solidFill>
              </a:rPr>
            </a:br>
            <a:r>
              <a:rPr lang="en-GB" sz="1650">
                <a:latin typeface="Arial"/>
                <a:ea typeface="Arial"/>
                <a:cs typeface="Arial"/>
                <a:sym typeface="Arial"/>
              </a:rPr>
              <a:t>How schools can nurture every student's genius (Trish Millines Dziko | TEDxSeattle)</a:t>
            </a:r>
            <a:br>
              <a:rPr lang="en-GB" sz="1650">
                <a:latin typeface="Arial"/>
                <a:ea typeface="Arial"/>
                <a:cs typeface="Arial"/>
                <a:sym typeface="Arial"/>
              </a:rPr>
            </a:br>
            <a:r>
              <a:rPr lang="en-GB" sz="1650" u="sng">
                <a:solidFill>
                  <a:srgbClr val="0070C0"/>
                </a:solidFill>
                <a:latin typeface="Arial"/>
                <a:ea typeface="Arial"/>
                <a:cs typeface="Arial"/>
                <a:sym typeface="Arial"/>
                <a:hlinkClick r:id="rId8">
                  <a:extLst>
                    <a:ext uri="{A12FA001-AC4F-418D-AE19-62706E023703}">
                      <ahyp:hlinkClr xmlns:ahyp="http://schemas.microsoft.com/office/drawing/2018/hyperlinkcolor" val="tx"/>
                    </a:ext>
                  </a:extLst>
                </a:hlinkClick>
              </a:rPr>
              <a:t>https://www.ted.com/talks/trish_millines_dziko_how_schools_can_nurture_every_student_s_genius?utm_source=tedcomshare&amp;utm_medium=email&amp;utm_campaign=tedspread</a:t>
            </a:r>
            <a:endParaRPr sz="1650" u="sng">
              <a:solidFill>
                <a:srgbClr val="0070C0"/>
              </a:solidFill>
              <a:latin typeface="Arial"/>
              <a:ea typeface="Arial"/>
              <a:cs typeface="Arial"/>
              <a:sym typeface="Arial"/>
            </a:endParaRPr>
          </a:p>
          <a:p>
            <a:pPr marL="0" indent="0">
              <a:spcBef>
                <a:spcPts val="150"/>
              </a:spcBef>
              <a:buNone/>
            </a:pPr>
            <a:endParaRPr sz="1650"/>
          </a:p>
        </p:txBody>
      </p:sp>
    </p:spTree>
    <p:extLst>
      <p:ext uri="{BB962C8B-B14F-4D97-AF65-F5344CB8AC3E}">
        <p14:creationId xmlns:p14="http://schemas.microsoft.com/office/powerpoint/2010/main" val="33604992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g283e4625818_0_1"/>
          <p:cNvSpPr txBox="1">
            <a:spLocks noGrp="1"/>
          </p:cNvSpPr>
          <p:nvPr>
            <p:ph type="body" idx="1"/>
          </p:nvPr>
        </p:nvSpPr>
        <p:spPr>
          <a:xfrm>
            <a:off x="457200" y="1099144"/>
            <a:ext cx="8229600" cy="4685175"/>
          </a:xfrm>
          <a:prstGeom prst="rect">
            <a:avLst/>
          </a:prstGeom>
        </p:spPr>
        <p:txBody>
          <a:bodyPr spcFirstLastPara="1" wrap="square" lIns="68569" tIns="34275" rIns="68569" bIns="34275" anchor="t" anchorCtr="0">
            <a:normAutofit fontScale="85000" lnSpcReduction="20000"/>
          </a:bodyPr>
          <a:lstStyle/>
          <a:p>
            <a:pPr marL="0" indent="0">
              <a:spcBef>
                <a:spcPts val="150"/>
              </a:spcBef>
              <a:buNone/>
            </a:pPr>
            <a:br>
              <a:rPr lang="en-GB" sz="825">
                <a:solidFill>
                  <a:srgbClr val="0070C0"/>
                </a:solidFill>
              </a:rPr>
            </a:br>
            <a:r>
              <a:rPr lang="en-GB" sz="2289">
                <a:latin typeface="Arial"/>
                <a:ea typeface="Arial"/>
                <a:cs typeface="Arial"/>
                <a:sym typeface="Arial"/>
              </a:rPr>
              <a:t>How to escape education's death valley (Sir Ken Robinson | TED Talks Education)</a:t>
            </a:r>
            <a:br>
              <a:rPr lang="en-GB" sz="2289">
                <a:latin typeface="Arial"/>
                <a:ea typeface="Arial"/>
                <a:cs typeface="Arial"/>
                <a:sym typeface="Arial"/>
              </a:rPr>
            </a:br>
            <a:r>
              <a:rPr lang="en-GB" sz="2289" u="sng">
                <a:solidFill>
                  <a:srgbClr val="0070C0"/>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https://www.ted.com/talks/sir_ken_robinson_how_to_escape_education_s_death_valley?utm_source=tedcomshare&amp;utm_medium=email&amp;utm_campaign=tedspread</a:t>
            </a:r>
            <a:endParaRPr sz="2289" u="sng">
              <a:solidFill>
                <a:srgbClr val="0070C0"/>
              </a:solidFill>
              <a:latin typeface="Times New Roman"/>
              <a:ea typeface="Times New Roman"/>
              <a:cs typeface="Times New Roman"/>
              <a:sym typeface="Times New Roman"/>
            </a:endParaRPr>
          </a:p>
          <a:p>
            <a:pPr marL="0" indent="0">
              <a:spcBef>
                <a:spcPts val="150"/>
              </a:spcBef>
              <a:buNone/>
            </a:pPr>
            <a:r>
              <a:rPr lang="en-GB" sz="2289">
                <a:latin typeface="Times New Roman"/>
                <a:ea typeface="Times New Roman"/>
                <a:cs typeface="Times New Roman"/>
                <a:sym typeface="Times New Roman"/>
              </a:rPr>
              <a:t>Accountable Talk</a:t>
            </a:r>
            <a:endParaRPr sz="2289">
              <a:latin typeface="Times New Roman"/>
              <a:ea typeface="Times New Roman"/>
              <a:cs typeface="Times New Roman"/>
              <a:sym typeface="Times New Roman"/>
            </a:endParaRPr>
          </a:p>
          <a:p>
            <a:pPr marL="0" indent="0">
              <a:spcBef>
                <a:spcPts val="150"/>
              </a:spcBef>
              <a:buNone/>
            </a:pPr>
            <a:r>
              <a:rPr lang="en-GB" sz="2289" u="sng">
                <a:solidFill>
                  <a:srgbClr val="0070C0"/>
                </a:solid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https://drive.google.com/drive/folders/1nmfU4RVHrVMfd8j4WWuAWRiM2YWtpp09</a:t>
            </a:r>
            <a:endParaRPr sz="2289" u="sng">
              <a:solidFill>
                <a:srgbClr val="0070C0"/>
              </a:solidFill>
              <a:latin typeface="Times New Roman"/>
              <a:ea typeface="Times New Roman"/>
              <a:cs typeface="Times New Roman"/>
              <a:sym typeface="Times New Roman"/>
            </a:endParaRPr>
          </a:p>
          <a:p>
            <a:pPr marL="0" indent="0">
              <a:spcBef>
                <a:spcPts val="150"/>
              </a:spcBef>
              <a:buNone/>
            </a:pPr>
            <a:r>
              <a:rPr lang="en-GB" sz="2289" u="sng">
                <a:solidFill>
                  <a:srgbClr val="0070C0"/>
                </a:solid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https://drive.google.com/drive/folders/1nmfU4RVHrVMfd8j4WWuAWRiM2YWtpp09</a:t>
            </a:r>
            <a:endParaRPr sz="2289" u="sng">
              <a:solidFill>
                <a:srgbClr val="0070C0"/>
              </a:solidFill>
              <a:latin typeface="Times New Roman"/>
              <a:ea typeface="Times New Roman"/>
              <a:cs typeface="Times New Roman"/>
              <a:sym typeface="Times New Roman"/>
            </a:endParaRPr>
          </a:p>
          <a:p>
            <a:pPr marL="0" indent="0">
              <a:spcBef>
                <a:spcPts val="150"/>
              </a:spcBef>
              <a:buNone/>
            </a:pPr>
            <a:r>
              <a:rPr lang="en-GB" sz="2289" u="sng">
                <a:solidFill>
                  <a:srgbClr val="0070C0"/>
                </a:solidFill>
                <a:latin typeface="Times New Roman"/>
                <a:ea typeface="Times New Roman"/>
                <a:cs typeface="Times New Roman"/>
                <a:sym typeface="Times New Roman"/>
              </a:rPr>
              <a:t>https://drive.google.com/drive/folders/1nmfU4RVHrVMfd8j4WWuAWRiM2YWtpp09</a:t>
            </a:r>
            <a:endParaRPr sz="2289"/>
          </a:p>
          <a:p>
            <a:pPr marL="0" indent="0">
              <a:spcBef>
                <a:spcPts val="150"/>
              </a:spcBef>
              <a:buNone/>
            </a:pPr>
            <a:r>
              <a:rPr lang="en-GB" sz="2289">
                <a:latin typeface="Times New Roman"/>
                <a:ea typeface="Times New Roman"/>
                <a:cs typeface="Times New Roman"/>
                <a:sym typeface="Times New Roman"/>
              </a:rPr>
              <a:t>Cognitive Acceleration - The wonderful Leah Crawford</a:t>
            </a:r>
            <a:endParaRPr sz="2289">
              <a:latin typeface="Times New Roman"/>
              <a:ea typeface="Times New Roman"/>
              <a:cs typeface="Times New Roman"/>
              <a:sym typeface="Times New Roman"/>
            </a:endParaRPr>
          </a:p>
          <a:p>
            <a:pPr marL="0" indent="0">
              <a:spcBef>
                <a:spcPts val="150"/>
              </a:spcBef>
              <a:buNone/>
            </a:pPr>
            <a:r>
              <a:rPr lang="en-GB" sz="2289" u="sng">
                <a:solidFill>
                  <a:srgbClr val="0070C0"/>
                </a:solidFill>
                <a:latin typeface="Times New Roman"/>
                <a:ea typeface="Times New Roman"/>
                <a:cs typeface="Times New Roman"/>
                <a:sym typeface="Times New Roman"/>
                <a:hlinkClick r:id="rId5">
                  <a:extLst>
                    <a:ext uri="{A12FA001-AC4F-418D-AE19-62706E023703}">
                      <ahyp:hlinkClr xmlns:ahyp="http://schemas.microsoft.com/office/drawing/2018/hyperlinkcolor" val="tx"/>
                    </a:ext>
                  </a:extLst>
                </a:hlinkClick>
              </a:rPr>
              <a:t>https://docs.google.com/document/d/1jbNFfsMilTyv6HpvZojrk0ZdLP5U13BU/edit</a:t>
            </a:r>
            <a:endParaRPr sz="2289" u="sng">
              <a:solidFill>
                <a:srgbClr val="0070C0"/>
              </a:solidFill>
              <a:latin typeface="Times New Roman"/>
              <a:ea typeface="Times New Roman"/>
              <a:cs typeface="Times New Roman"/>
              <a:sym typeface="Times New Roman"/>
            </a:endParaRPr>
          </a:p>
          <a:p>
            <a:pPr marL="0" indent="0">
              <a:spcBef>
                <a:spcPts val="150"/>
              </a:spcBef>
              <a:buNone/>
            </a:pPr>
            <a:r>
              <a:rPr lang="en-GB" sz="2289">
                <a:latin typeface="Times New Roman"/>
                <a:ea typeface="Times New Roman"/>
                <a:cs typeface="Times New Roman"/>
                <a:sym typeface="Times New Roman"/>
              </a:rPr>
              <a:t>Schema – Alex Quidley</a:t>
            </a:r>
            <a:endParaRPr sz="2289">
              <a:latin typeface="Times New Roman"/>
              <a:ea typeface="Times New Roman"/>
              <a:cs typeface="Times New Roman"/>
              <a:sym typeface="Times New Roman"/>
            </a:endParaRPr>
          </a:p>
          <a:p>
            <a:pPr marL="0" indent="0">
              <a:spcBef>
                <a:spcPts val="150"/>
              </a:spcBef>
              <a:buNone/>
            </a:pPr>
            <a:r>
              <a:rPr lang="en-GB" sz="2289" u="sng">
                <a:solidFill>
                  <a:srgbClr val="4A86E8"/>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https://www.theconfidentteacher.com/2020/11/academic-vocabulary-and-schema-building/</a:t>
            </a:r>
            <a:endParaRPr sz="2289" u="sng">
              <a:solidFill>
                <a:srgbClr val="4A86E8"/>
              </a:solidFill>
              <a:latin typeface="Calibri"/>
              <a:ea typeface="Calibri"/>
              <a:cs typeface="Calibri"/>
              <a:sym typeface="Calibri"/>
            </a:endParaRPr>
          </a:p>
          <a:p>
            <a:pPr indent="0">
              <a:spcBef>
                <a:spcPts val="150"/>
              </a:spcBef>
              <a:buNone/>
            </a:pPr>
            <a:endParaRPr sz="2289" u="sng">
              <a:solidFill>
                <a:srgbClr val="4A86E8"/>
              </a:solidFill>
              <a:latin typeface="Calibri"/>
              <a:ea typeface="Calibri"/>
              <a:cs typeface="Calibri"/>
              <a:sym typeface="Calibri"/>
            </a:endParaRPr>
          </a:p>
          <a:p>
            <a:pPr marL="0" indent="0">
              <a:spcBef>
                <a:spcPts val="150"/>
              </a:spcBef>
              <a:buNone/>
            </a:pPr>
            <a:r>
              <a:rPr lang="en-GB" sz="2289" u="sng">
                <a:solidFill>
                  <a:srgbClr val="4A86E8"/>
                </a:solidFill>
                <a:hlinkClick r:id="rId7">
                  <a:extLst>
                    <a:ext uri="{A12FA001-AC4F-418D-AE19-62706E023703}">
                      <ahyp:hlinkClr xmlns:ahyp="http://schemas.microsoft.com/office/drawing/2018/hyperlinkcolor" val="tx"/>
                    </a:ext>
                  </a:extLst>
                </a:hlinkClick>
              </a:rPr>
              <a:t>https://www.educationcorner.com/schema-theory/</a:t>
            </a:r>
            <a:endParaRPr sz="2289">
              <a:solidFill>
                <a:srgbClr val="4A86E8"/>
              </a:solidFill>
            </a:endParaRPr>
          </a:p>
          <a:p>
            <a:pPr marL="0" indent="0">
              <a:spcBef>
                <a:spcPts val="150"/>
              </a:spcBef>
              <a:buNone/>
            </a:pPr>
            <a:r>
              <a:rPr lang="en-GB" sz="2289" u="sng">
                <a:solidFill>
                  <a:srgbClr val="4A86E8"/>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https://www.structural-learning.com/post/schema-building</a:t>
            </a:r>
            <a:endParaRPr sz="2289" u="sng">
              <a:solidFill>
                <a:srgbClr val="4A86E8"/>
              </a:solidFill>
              <a:latin typeface="Calibri"/>
              <a:ea typeface="Calibri"/>
              <a:cs typeface="Calibri"/>
              <a:sym typeface="Calibri"/>
            </a:endParaRPr>
          </a:p>
          <a:p>
            <a:pPr marL="0" indent="0">
              <a:spcBef>
                <a:spcPts val="150"/>
              </a:spcBef>
              <a:buNone/>
            </a:pPr>
            <a:endParaRPr sz="1050" u="sng">
              <a:solidFill>
                <a:schemeClr val="hlink"/>
              </a:solidFill>
              <a:latin typeface="Calibri"/>
              <a:ea typeface="Calibri"/>
              <a:cs typeface="Calibri"/>
              <a:sym typeface="Calibri"/>
            </a:endParaRPr>
          </a:p>
          <a:p>
            <a:pPr marL="0" indent="0">
              <a:spcBef>
                <a:spcPts val="150"/>
              </a:spcBef>
              <a:buNone/>
            </a:pPr>
            <a:endParaRPr sz="675"/>
          </a:p>
          <a:p>
            <a:pPr marL="0" indent="0">
              <a:spcBef>
                <a:spcPts val="150"/>
              </a:spcBef>
              <a:buNone/>
            </a:pPr>
            <a:endParaRPr sz="825"/>
          </a:p>
          <a:p>
            <a:pPr marL="0" indent="0">
              <a:spcBef>
                <a:spcPts val="150"/>
              </a:spcBef>
              <a:buNone/>
            </a:pPr>
            <a:endParaRPr sz="825"/>
          </a:p>
          <a:p>
            <a:pPr marL="0" indent="0">
              <a:buNone/>
            </a:pPr>
            <a:endParaRPr/>
          </a:p>
        </p:txBody>
      </p:sp>
    </p:spTree>
    <p:extLst>
      <p:ext uri="{BB962C8B-B14F-4D97-AF65-F5344CB8AC3E}">
        <p14:creationId xmlns:p14="http://schemas.microsoft.com/office/powerpoint/2010/main" val="16080283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C20CE-1989-DFB2-3385-67610E87A45F}"/>
              </a:ext>
            </a:extLst>
          </p:cNvPr>
          <p:cNvSpPr>
            <a:spLocks noGrp="1"/>
          </p:cNvSpPr>
          <p:nvPr>
            <p:ph type="title"/>
          </p:nvPr>
        </p:nvSpPr>
        <p:spPr/>
        <p:txBody>
          <a:bodyPr/>
          <a:lstStyle/>
          <a:p>
            <a:r>
              <a:rPr lang="en-GB" sz="3200" b="1" dirty="0">
                <a:solidFill>
                  <a:srgbClr val="0070C0"/>
                </a:solidFill>
              </a:rPr>
              <a:t>Key Takeaways</a:t>
            </a:r>
          </a:p>
        </p:txBody>
      </p:sp>
      <p:sp>
        <p:nvSpPr>
          <p:cNvPr id="3" name="Content Placeholder 2">
            <a:extLst>
              <a:ext uri="{FF2B5EF4-FFF2-40B4-BE49-F238E27FC236}">
                <a16:creationId xmlns:a16="http://schemas.microsoft.com/office/drawing/2014/main" id="{E17E9515-9110-D897-A821-291890E2E218}"/>
              </a:ext>
            </a:extLst>
          </p:cNvPr>
          <p:cNvSpPr>
            <a:spLocks noGrp="1"/>
          </p:cNvSpPr>
          <p:nvPr>
            <p:ph idx="1"/>
          </p:nvPr>
        </p:nvSpPr>
        <p:spPr/>
        <p:txBody>
          <a:bodyPr/>
          <a:lstStyle/>
          <a:p>
            <a:r>
              <a:rPr lang="en-US" sz="2400" b="1" dirty="0">
                <a:solidFill>
                  <a:schemeClr val="tx1"/>
                </a:solidFill>
                <a:latin typeface="+mj-lt"/>
                <a:ea typeface="Arial" charset="0"/>
                <a:cs typeface="Arial" charset="0"/>
              </a:rPr>
              <a:t>Helping children with SEND to become resilient and independent learners</a:t>
            </a:r>
          </a:p>
          <a:p>
            <a:pPr>
              <a:spcBef>
                <a:spcPts val="0"/>
              </a:spcBef>
            </a:pPr>
            <a:r>
              <a:rPr lang="en-GB" sz="2400" b="1" i="0" u="none" strike="noStrike" noProof="0" dirty="0">
                <a:solidFill>
                  <a:srgbClr val="000000"/>
                </a:solidFill>
                <a:latin typeface="+mn-lt"/>
              </a:rPr>
              <a:t>Addressing the impact of lost learning through the curriculum </a:t>
            </a:r>
          </a:p>
          <a:p>
            <a:pPr>
              <a:spcBef>
                <a:spcPts val="0"/>
              </a:spcBef>
            </a:pPr>
            <a:r>
              <a:rPr lang="en-GB" sz="2400" b="1" i="0" u="none" strike="noStrike" noProof="0" dirty="0">
                <a:solidFill>
                  <a:srgbClr val="000000"/>
                </a:solidFill>
                <a:latin typeface="+mn-lt"/>
              </a:rPr>
              <a:t>Quality </a:t>
            </a:r>
            <a:r>
              <a:rPr lang="en-GB" sz="2400" b="1" i="0" u="none" strike="noStrike" noProof="0" dirty="0">
                <a:solidFill>
                  <a:srgbClr val="000000"/>
                </a:solidFill>
                <a:latin typeface="Raleway"/>
              </a:rPr>
              <a:t>assurance of the curriculum</a:t>
            </a:r>
            <a:r>
              <a:rPr lang="en-GB" sz="2400" b="0" i="0" u="none" strike="noStrike" noProof="0" dirty="0">
                <a:solidFill>
                  <a:srgbClr val="000000"/>
                </a:solidFill>
                <a:latin typeface="Raleway"/>
              </a:rPr>
              <a:t> </a:t>
            </a:r>
          </a:p>
          <a:p>
            <a:pPr>
              <a:spcBef>
                <a:spcPts val="0"/>
              </a:spcBef>
            </a:pPr>
            <a:r>
              <a:rPr lang="en-GB" sz="2400" b="1" i="0" u="none" strike="noStrike" noProof="0" dirty="0">
                <a:solidFill>
                  <a:srgbClr val="000000"/>
                </a:solidFill>
                <a:latin typeface="Raleway"/>
              </a:rPr>
              <a:t>The teaching and learning project </a:t>
            </a:r>
          </a:p>
          <a:p>
            <a:pPr>
              <a:spcBef>
                <a:spcPts val="0"/>
              </a:spcBef>
            </a:pPr>
            <a:r>
              <a:rPr lang="en-US" sz="2400" b="1" dirty="0">
                <a:solidFill>
                  <a:schemeClr val="tx1"/>
                </a:solidFill>
                <a:latin typeface="+mj-lt"/>
                <a:ea typeface="Arial" charset="0"/>
                <a:cs typeface="Arial" charset="0"/>
              </a:rPr>
              <a:t>No silver bullets</a:t>
            </a:r>
          </a:p>
          <a:p>
            <a:pPr algn="l">
              <a:buFont typeface="Arial" panose="020B0604020202020204" pitchFamily="34" charset="0"/>
              <a:buChar char="•"/>
            </a:pPr>
            <a:endParaRPr lang="en-GB" b="0" i="0" dirty="0">
              <a:solidFill>
                <a:srgbClr val="1F1F1F"/>
              </a:solidFill>
              <a:effectLst/>
              <a:latin typeface="Google Sans"/>
            </a:endParaRPr>
          </a:p>
          <a:p>
            <a:pPr marL="0" indent="0">
              <a:buNone/>
            </a:pPr>
            <a:r>
              <a:rPr lang="en-GB" dirty="0">
                <a:hlinkClick r:id="rId3"/>
              </a:rPr>
              <a:t>Course: Secondary open resources (hants.gov.uk)</a:t>
            </a:r>
            <a:endParaRPr lang="en-GB" dirty="0"/>
          </a:p>
        </p:txBody>
      </p:sp>
    </p:spTree>
    <p:extLst>
      <p:ext uri="{BB962C8B-B14F-4D97-AF65-F5344CB8AC3E}">
        <p14:creationId xmlns:p14="http://schemas.microsoft.com/office/powerpoint/2010/main" val="11010396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C13D1-8EEA-A5E3-36B6-7347599E53C9}"/>
              </a:ext>
            </a:extLst>
          </p:cNvPr>
          <p:cNvSpPr>
            <a:spLocks noGrp="1"/>
          </p:cNvSpPr>
          <p:nvPr>
            <p:ph type="title"/>
          </p:nvPr>
        </p:nvSpPr>
        <p:spPr>
          <a:xfrm>
            <a:off x="457201" y="274638"/>
            <a:ext cx="6811960" cy="1143000"/>
          </a:xfrm>
        </p:spPr>
        <p:txBody>
          <a:bodyPr/>
          <a:lstStyle/>
          <a:p>
            <a:pPr algn="l"/>
            <a:r>
              <a:rPr lang="en-US" sz="3200" b="1" dirty="0">
                <a:cs typeface="Arial"/>
                <a:hlinkClick r:id="" action="ppaction://noaction"/>
              </a:rPr>
              <a:t>Transforming SEND conference</a:t>
            </a:r>
            <a:endParaRPr lang="en-US" sz="3200" b="1" dirty="0"/>
          </a:p>
        </p:txBody>
      </p:sp>
      <p:sp>
        <p:nvSpPr>
          <p:cNvPr id="3" name="Content Placeholder 2">
            <a:extLst>
              <a:ext uri="{FF2B5EF4-FFF2-40B4-BE49-F238E27FC236}">
                <a16:creationId xmlns:a16="http://schemas.microsoft.com/office/drawing/2014/main" id="{7313823A-8AA1-04A2-AEF8-38A68448E556}"/>
              </a:ext>
            </a:extLst>
          </p:cNvPr>
          <p:cNvSpPr>
            <a:spLocks noGrp="1"/>
          </p:cNvSpPr>
          <p:nvPr>
            <p:ph idx="1"/>
          </p:nvPr>
        </p:nvSpPr>
        <p:spPr>
          <a:xfrm>
            <a:off x="457200" y="1417638"/>
            <a:ext cx="8229600" cy="4531645"/>
          </a:xfrm>
        </p:spPr>
        <p:txBody>
          <a:bodyPr vert="horz" lIns="91440" tIns="45720" rIns="91440" bIns="45720" rtlCol="0" anchor="t">
            <a:normAutofit fontScale="92500" lnSpcReduction="10000"/>
          </a:bodyPr>
          <a:lstStyle/>
          <a:p>
            <a:pPr marL="0" indent="0">
              <a:buNone/>
            </a:pPr>
            <a:r>
              <a:rPr lang="en-US" sz="2400" dirty="0">
                <a:solidFill>
                  <a:srgbClr val="242424"/>
                </a:solidFill>
                <a:cs typeface="Segoe UI"/>
              </a:rPr>
              <a:t>The conference will be led by Naomi Carter and members of the senior leadership team from Education and Inclusion, and we have secured excellent keynote speakers: </a:t>
            </a:r>
            <a:endParaRPr lang="en-US" sz="2400" dirty="0"/>
          </a:p>
          <a:p>
            <a:pPr>
              <a:buFont typeface="Arial"/>
              <a:buChar char="•"/>
            </a:pPr>
            <a:r>
              <a:rPr lang="en-US" sz="2400" b="1" dirty="0">
                <a:solidFill>
                  <a:srgbClr val="242424"/>
                </a:solidFill>
                <a:cs typeface="Segoe UI"/>
              </a:rPr>
              <a:t>Kit Messenger </a:t>
            </a:r>
            <a:r>
              <a:rPr lang="en-US" sz="2400" dirty="0">
                <a:solidFill>
                  <a:srgbClr val="242424"/>
                </a:solidFill>
                <a:cs typeface="Segoe UI"/>
              </a:rPr>
              <a:t>– Co-founder of </a:t>
            </a:r>
            <a:r>
              <a:rPr lang="en-US" sz="2400" u="sng" dirty="0">
                <a:solidFill>
                  <a:srgbClr val="69797E"/>
                </a:solidFill>
                <a:cs typeface="Segoe UI"/>
                <a:hlinkClick r:id="rId2"/>
              </a:rPr>
              <a:t>Changing Chances CIC</a:t>
            </a:r>
            <a:r>
              <a:rPr lang="en-US" sz="2400" dirty="0">
                <a:solidFill>
                  <a:srgbClr val="242424"/>
                </a:solidFill>
                <a:cs typeface="Segoe UI"/>
              </a:rPr>
              <a:t> and author of </a:t>
            </a:r>
            <a:r>
              <a:rPr lang="en-US" sz="2400" u="sng" dirty="0">
                <a:solidFill>
                  <a:srgbClr val="69797E"/>
                </a:solidFill>
                <a:cs typeface="Segoe UI"/>
                <a:hlinkClick r:id="rId3"/>
              </a:rPr>
              <a:t>‘Curious not Furious’</a:t>
            </a:r>
            <a:r>
              <a:rPr lang="en-US" sz="2400" dirty="0">
                <a:solidFill>
                  <a:srgbClr val="242424"/>
                </a:solidFill>
                <a:cs typeface="Segoe UI"/>
              </a:rPr>
              <a:t> </a:t>
            </a:r>
            <a:endParaRPr lang="en-US" sz="2400" dirty="0"/>
          </a:p>
          <a:p>
            <a:pPr>
              <a:buFont typeface="Arial"/>
              <a:buChar char="•"/>
            </a:pPr>
            <a:r>
              <a:rPr lang="en-US" sz="2400" b="1" u="sng" dirty="0">
                <a:solidFill>
                  <a:srgbClr val="69797E"/>
                </a:solidFill>
                <a:cs typeface="Segoe UI"/>
                <a:hlinkClick r:id="rId4"/>
              </a:rPr>
              <a:t>Tamzin </a:t>
            </a:r>
            <a:r>
              <a:rPr lang="en-US" sz="2400" b="1" dirty="0">
                <a:solidFill>
                  <a:srgbClr val="242424"/>
                </a:solidFill>
                <a:cs typeface="Segoe UI"/>
              </a:rPr>
              <a:t>Hall </a:t>
            </a:r>
            <a:r>
              <a:rPr lang="en-US" sz="2400" dirty="0">
                <a:solidFill>
                  <a:srgbClr val="242424"/>
                </a:solidFill>
                <a:cs typeface="Segoe UI"/>
              </a:rPr>
              <a:t>- Performance and Psychology Coach and </a:t>
            </a:r>
            <a:r>
              <a:rPr lang="en-US" sz="2400" b="1" dirty="0">
                <a:solidFill>
                  <a:srgbClr val="242424"/>
                </a:solidFill>
                <a:cs typeface="Segoe UI"/>
              </a:rPr>
              <a:t>Jenny Turner </a:t>
            </a:r>
            <a:r>
              <a:rPr lang="en-US" sz="2400" dirty="0">
                <a:solidFill>
                  <a:srgbClr val="242424"/>
                </a:solidFill>
                <a:cs typeface="Segoe UI"/>
              </a:rPr>
              <a:t>– Author of </a:t>
            </a:r>
            <a:r>
              <a:rPr lang="en-US" sz="2400" u="sng" dirty="0">
                <a:solidFill>
                  <a:srgbClr val="69797E"/>
                </a:solidFill>
                <a:cs typeface="Segoe UI"/>
                <a:hlinkClick r:id="rId5"/>
              </a:rPr>
              <a:t>‘Relationships – the key to understanding children’s </a:t>
            </a:r>
            <a:r>
              <a:rPr lang="en-US" sz="2400" u="sng" dirty="0" err="1">
                <a:solidFill>
                  <a:srgbClr val="69797E"/>
                </a:solidFill>
                <a:cs typeface="Segoe UI"/>
                <a:hlinkClick r:id="rId5"/>
              </a:rPr>
              <a:t>behaviours</a:t>
            </a:r>
            <a:r>
              <a:rPr lang="en-US" sz="2400" dirty="0">
                <a:solidFill>
                  <a:srgbClr val="242424"/>
                </a:solidFill>
                <a:cs typeface="Segoe UI"/>
              </a:rPr>
              <a:t>’. </a:t>
            </a:r>
            <a:endParaRPr lang="en-US" sz="2400" dirty="0"/>
          </a:p>
          <a:p>
            <a:pPr>
              <a:buNone/>
            </a:pPr>
            <a:endParaRPr lang="en-US" sz="2400" dirty="0">
              <a:solidFill>
                <a:srgbClr val="242424"/>
              </a:solidFill>
              <a:cs typeface="Segoe UI"/>
            </a:endParaRPr>
          </a:p>
          <a:p>
            <a:pPr>
              <a:buNone/>
            </a:pPr>
            <a:r>
              <a:rPr lang="en-US" sz="2400" dirty="0">
                <a:solidFill>
                  <a:srgbClr val="242424"/>
                </a:solidFill>
                <a:cs typeface="Segoe UI"/>
              </a:rPr>
              <a:t>One free place is being offered to each school, funded through the DfE </a:t>
            </a:r>
            <a:r>
              <a:rPr lang="en-US" sz="2400" u="sng" dirty="0">
                <a:solidFill>
                  <a:srgbClr val="69797E"/>
                </a:solidFill>
                <a:cs typeface="Segoe UI"/>
                <a:hlinkClick r:id="rId6"/>
              </a:rPr>
              <a:t>Delivering Better Value</a:t>
            </a:r>
            <a:r>
              <a:rPr lang="en-US" sz="2400" dirty="0">
                <a:solidFill>
                  <a:srgbClr val="242424"/>
                </a:solidFill>
                <a:cs typeface="Segoe UI"/>
              </a:rPr>
              <a:t> </a:t>
            </a:r>
            <a:r>
              <a:rPr lang="en-US" sz="2400" dirty="0" err="1">
                <a:solidFill>
                  <a:srgbClr val="242424"/>
                </a:solidFill>
                <a:cs typeface="Segoe UI"/>
              </a:rPr>
              <a:t>programme</a:t>
            </a:r>
            <a:r>
              <a:rPr lang="en-US" sz="2400" dirty="0">
                <a:solidFill>
                  <a:srgbClr val="242424"/>
                </a:solidFill>
                <a:cs typeface="Segoe UI"/>
              </a:rPr>
              <a:t>. </a:t>
            </a:r>
            <a:endParaRPr lang="en-US" sz="2400" dirty="0"/>
          </a:p>
          <a:p>
            <a:pPr>
              <a:buNone/>
            </a:pPr>
            <a:r>
              <a:rPr lang="en-US" sz="2400" b="1" dirty="0">
                <a:solidFill>
                  <a:srgbClr val="242424"/>
                </a:solidFill>
                <a:cs typeface="Segoe UI"/>
              </a:rPr>
              <a:t>Wednesday 1 November, Portsmouth Marriott </a:t>
            </a:r>
          </a:p>
          <a:p>
            <a:pPr marL="0" indent="0">
              <a:buNone/>
            </a:pPr>
            <a:r>
              <a:rPr lang="en-US" sz="2400" b="1" dirty="0">
                <a:solidFill>
                  <a:srgbClr val="242424"/>
                </a:solidFill>
                <a:cs typeface="Segoe UI"/>
              </a:rPr>
              <a:t>Wednesday 15 November, Hilton at the Ageas Bowl</a:t>
            </a:r>
          </a:p>
        </p:txBody>
      </p:sp>
    </p:spTree>
    <p:extLst>
      <p:ext uri="{BB962C8B-B14F-4D97-AF65-F5344CB8AC3E}">
        <p14:creationId xmlns:p14="http://schemas.microsoft.com/office/powerpoint/2010/main" val="34524573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91F43-9946-0134-0BCC-AC0FF81E3057}"/>
              </a:ext>
            </a:extLst>
          </p:cNvPr>
          <p:cNvSpPr>
            <a:spLocks noGrp="1"/>
          </p:cNvSpPr>
          <p:nvPr>
            <p:ph type="title"/>
          </p:nvPr>
        </p:nvSpPr>
        <p:spPr/>
        <p:txBody>
          <a:bodyPr/>
          <a:lstStyle/>
          <a:p>
            <a:r>
              <a:rPr lang="en-GB" sz="3200" b="1" dirty="0">
                <a:solidFill>
                  <a:srgbClr val="0070C0"/>
                </a:solidFill>
                <a:hlinkClick r:id="rId2">
                  <a:extLst>
                    <a:ext uri="{A12FA001-AC4F-418D-AE19-62706E023703}">
                      <ahyp:hlinkClr xmlns:ahyp="http://schemas.microsoft.com/office/drawing/2018/hyperlinkcolor" val="tx"/>
                    </a:ext>
                  </a:extLst>
                </a:hlinkClick>
              </a:rPr>
              <a:t>SEN Matters</a:t>
            </a:r>
            <a:endParaRPr lang="en-GB" sz="3200" b="1" dirty="0">
              <a:solidFill>
                <a:srgbClr val="0070C0"/>
              </a:solidFill>
            </a:endParaRPr>
          </a:p>
        </p:txBody>
      </p:sp>
      <p:pic>
        <p:nvPicPr>
          <p:cNvPr id="5" name="Content Placeholder 4">
            <a:extLst>
              <a:ext uri="{FF2B5EF4-FFF2-40B4-BE49-F238E27FC236}">
                <a16:creationId xmlns:a16="http://schemas.microsoft.com/office/drawing/2014/main" id="{EC2D286C-4D74-9318-3289-73A6F06A8EDB}"/>
              </a:ext>
            </a:extLst>
          </p:cNvPr>
          <p:cNvPicPr>
            <a:picLocks noGrp="1" noChangeAspect="1"/>
          </p:cNvPicPr>
          <p:nvPr>
            <p:ph idx="1"/>
          </p:nvPr>
        </p:nvPicPr>
        <p:blipFill>
          <a:blip r:embed="rId3"/>
          <a:stretch>
            <a:fillRect/>
          </a:stretch>
        </p:blipFill>
        <p:spPr>
          <a:xfrm>
            <a:off x="349355" y="1299936"/>
            <a:ext cx="8014690" cy="5283426"/>
          </a:xfrm>
        </p:spPr>
      </p:pic>
    </p:spTree>
    <p:extLst>
      <p:ext uri="{BB962C8B-B14F-4D97-AF65-F5344CB8AC3E}">
        <p14:creationId xmlns:p14="http://schemas.microsoft.com/office/powerpoint/2010/main" val="4239165335"/>
      </p:ext>
    </p:extLst>
  </p:cSld>
  <p:clrMapOvr>
    <a:masterClrMapping/>
  </p:clrMapOvr>
</p:sld>
</file>

<file path=ppt/theme/theme1.xml><?xml version="1.0" encoding="utf-8"?>
<a:theme xmlns:a="http://schemas.openxmlformats.org/drawingml/2006/main" name="HIAS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Raleway"/>
        <a:ea typeface=""/>
        <a:cs typeface=""/>
      </a:majorFont>
      <a:minorFont>
        <a:latin typeface="Raleway"/>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BST">
      <a:dk1>
        <a:srgbClr val="005145"/>
      </a:dk1>
      <a:lt1>
        <a:srgbClr val="FFFFFF"/>
      </a:lt1>
      <a:dk2>
        <a:srgbClr val="73AF79"/>
      </a:dk2>
      <a:lt2>
        <a:srgbClr val="EEECE1"/>
      </a:lt2>
      <a:accent1>
        <a:srgbClr val="3C4D14"/>
      </a:accent1>
      <a:accent2>
        <a:srgbClr val="73AF79"/>
      </a:accent2>
      <a:accent3>
        <a:srgbClr val="000000"/>
      </a:accent3>
      <a:accent4>
        <a:srgbClr val="000000"/>
      </a:accent4>
      <a:accent5>
        <a:srgbClr val="FFFFFF"/>
      </a:accent5>
      <a:accent6>
        <a:srgbClr val="FFFFFF"/>
      </a:accent6>
      <a:hlink>
        <a:srgbClr val="00513C"/>
      </a:hlink>
      <a:folHlink>
        <a:srgbClr val="73AF7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ASIC PowerPoint" id="{B2F3F5D0-F2C6-4A0A-9372-07B6971676ED}" vid="{32C17551-F0FA-48A9-A668-2398811AFE6A}"/>
    </a:ext>
  </a:extLst>
</a:theme>
</file>

<file path=ppt/theme/theme3.xml><?xml version="1.0" encoding="utf-8"?>
<a:theme xmlns:a="http://schemas.openxmlformats.org/drawingml/2006/main" name="AHS">
  <a:themeElements>
    <a:clrScheme name="Amery Hill">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late">
  <a:themeElements>
    <a:clrScheme name="Slate">
      <a:dk1>
        <a:srgbClr val="000000"/>
      </a:dk1>
      <a:lt1>
        <a:srgbClr val="FFFFFF"/>
      </a:lt1>
      <a:dk2>
        <a:srgbClr val="212123"/>
      </a:dk2>
      <a:lt2>
        <a:srgbClr val="DADADA"/>
      </a:lt2>
      <a:accent1>
        <a:srgbClr val="3EC26C"/>
      </a:accent1>
      <a:accent2>
        <a:srgbClr val="B3D463"/>
      </a:accent2>
      <a:accent3>
        <a:srgbClr val="3BBC9D"/>
      </a:accent3>
      <a:accent4>
        <a:srgbClr val="97AF75"/>
      </a:accent4>
      <a:accent5>
        <a:srgbClr val="6BA841"/>
      </a:accent5>
      <a:accent6>
        <a:srgbClr val="79AE90"/>
      </a:accent6>
      <a:hlink>
        <a:srgbClr val="85E4A6"/>
      </a:hlink>
      <a:folHlink>
        <a:srgbClr val="BDF3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5936</TotalTime>
  <Words>5860</Words>
  <Application>Microsoft Office PowerPoint</Application>
  <PresentationFormat>On-screen Show (4:3)</PresentationFormat>
  <Paragraphs>760</Paragraphs>
  <Slides>102</Slides>
  <Notes>93</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102</vt:i4>
      </vt:variant>
    </vt:vector>
  </HeadingPairs>
  <TitlesOfParts>
    <vt:vector size="119" baseType="lpstr">
      <vt:lpstr>Arial</vt:lpstr>
      <vt:lpstr>Calibri</vt:lpstr>
      <vt:lpstr>Candara</vt:lpstr>
      <vt:lpstr>Corbel</vt:lpstr>
      <vt:lpstr>Gill Sans MT</vt:lpstr>
      <vt:lpstr>Google Sans</vt:lpstr>
      <vt:lpstr>Montserrat</vt:lpstr>
      <vt:lpstr>Montserrat SemiBold</vt:lpstr>
      <vt:lpstr>Noto Sans Symbols</vt:lpstr>
      <vt:lpstr>Raleway</vt:lpstr>
      <vt:lpstr>Times New Roman</vt:lpstr>
      <vt:lpstr>Verdana</vt:lpstr>
      <vt:lpstr>HIAS PowerPoint template</vt:lpstr>
      <vt:lpstr>Office Theme</vt:lpstr>
      <vt:lpstr>AHS</vt:lpstr>
      <vt:lpstr>Slate</vt:lpstr>
      <vt:lpstr>Office Theme</vt:lpstr>
      <vt:lpstr>Good afternoon  &amp; welcome  Secondary Curriculum Leadership Conference &amp; Best Practice Event </vt:lpstr>
      <vt:lpstr>Schedule:</vt:lpstr>
      <vt:lpstr>Housekeeping</vt:lpstr>
      <vt:lpstr>PowerPoint Presentation</vt:lpstr>
      <vt:lpstr>PowerPoint Presentation</vt:lpstr>
      <vt:lpstr>Hampshire Aspiration A8 50</vt:lpstr>
      <vt:lpstr>PowerPoint Presentation</vt:lpstr>
      <vt:lpstr>Discussion points:</vt:lpstr>
      <vt:lpstr>PowerPoint Presentation</vt:lpstr>
      <vt:lpstr>PowerPoint Presentation</vt:lpstr>
      <vt:lpstr>Layer 3</vt:lpstr>
      <vt:lpstr>Layer 4</vt:lpstr>
      <vt:lpstr>Schedule:</vt:lpstr>
      <vt:lpstr>Helping children with SEND to become resilient and independent learners </vt:lpstr>
      <vt:lpstr>Who are we and why are we here?</vt:lpstr>
      <vt:lpstr>The challenges</vt:lpstr>
      <vt:lpstr>Developing a vision (despite the challenges)</vt:lpstr>
      <vt:lpstr>Assess, Plan, Do, Review The beginning </vt:lpstr>
      <vt:lpstr>Assess, Plan, Do, Review The beginning </vt:lpstr>
      <vt:lpstr>Assess, Plan, Do, Review The beginning </vt:lpstr>
      <vt:lpstr>Assess, Plan, Do, Review The detailed vision and plan </vt:lpstr>
      <vt:lpstr>Assess, Plan, Do, Review The detailed vision and plan </vt:lpstr>
      <vt:lpstr>Assess, Plan, Do, Review The detailed vision and plan </vt:lpstr>
      <vt:lpstr>Assess, Plan, Do, Review Getting stuff done - research</vt:lpstr>
      <vt:lpstr>Assess, Plan, Do, Review Getting stuff done - realisations</vt:lpstr>
      <vt:lpstr>Assess, Plan, Do, Review Getting stuff done – Learning coaches</vt:lpstr>
      <vt:lpstr>Assess, Plan, Do, Review Getting stuff done – Learning coaches</vt:lpstr>
      <vt:lpstr>Assess, Plan, Do, Review Getting stuff done – SENDCo</vt:lpstr>
      <vt:lpstr>Assess, Plan, Do, Review Getting stuff done – SENDCo AHT</vt:lpstr>
      <vt:lpstr>Assess, Plan, Do, Review Getting stuff done – Accommodations</vt:lpstr>
      <vt:lpstr>Assess, Plan, Do, Review Getting stuff done – Accommodations</vt:lpstr>
      <vt:lpstr>Assess, Plan, Do, Review Getting stuff done – Information</vt:lpstr>
      <vt:lpstr>Assess, Plan, Do, Review Getting stuff done – Information</vt:lpstr>
      <vt:lpstr>Assess, Plan, Do, Review Getting stuff done – CPD</vt:lpstr>
      <vt:lpstr>Assess, Plan, Do, Review Getting stuff done – CPD</vt:lpstr>
      <vt:lpstr>What do children say about their provision?</vt:lpstr>
      <vt:lpstr>What do children say about their provision?</vt:lpstr>
      <vt:lpstr>What does it all look like in action?</vt:lpstr>
      <vt:lpstr>Other things we’ve learnt along the way</vt:lpstr>
      <vt:lpstr>Next steps</vt:lpstr>
      <vt:lpstr>Questions, visits etc</vt:lpstr>
      <vt:lpstr>Reflection on Jekyll and Hyde the novel as a whole</vt:lpstr>
      <vt:lpstr>No Silver Bullets</vt:lpstr>
      <vt:lpstr>Intent</vt:lpstr>
      <vt:lpstr>Caveat</vt:lpstr>
      <vt:lpstr>Zeitgeist 1 – Corporate Identity</vt:lpstr>
      <vt:lpstr>Zeitgeist 2 – Retrieval Practice</vt:lpstr>
      <vt:lpstr>Zeitgeist 3 - Edufun</vt:lpstr>
      <vt:lpstr>Zeitgeist 4 - Results</vt:lpstr>
      <vt:lpstr>Zeitgeist 5 - Desperation</vt:lpstr>
      <vt:lpstr>Definitions </vt:lpstr>
      <vt:lpstr>Definition – Self-efficacy</vt:lpstr>
      <vt:lpstr>PowerPoint Presentation</vt:lpstr>
      <vt:lpstr>Definition – Self-regulation</vt:lpstr>
      <vt:lpstr>PowerPoint Presentation</vt:lpstr>
      <vt:lpstr>Definition - Schema</vt:lpstr>
      <vt:lpstr>PowerPoint Presentation</vt:lpstr>
      <vt:lpstr>Pit Stop</vt:lpstr>
      <vt:lpstr>Shared Principles not Shared  Practice</vt:lpstr>
      <vt:lpstr>Example: English lesson</vt:lpstr>
      <vt:lpstr>Forum</vt:lpstr>
      <vt:lpstr>Forum</vt:lpstr>
      <vt:lpstr>Further thinking </vt:lpstr>
      <vt:lpstr>Productive Strategies / Schemata</vt:lpstr>
      <vt:lpstr>PowerPoint Presentation</vt:lpstr>
      <vt:lpstr>Yeah… but…</vt:lpstr>
      <vt:lpstr>Final thoughts</vt:lpstr>
      <vt:lpstr>Extra Material -  Not for Conference but for Moodle Cognitive Science techniques done poorly and well</vt:lpstr>
      <vt:lpstr>A Non-model:  How does this lesson prevent self-efficacy, self-regulation and just learning in general? </vt:lpstr>
      <vt:lpstr>Jekyll and Hyde</vt:lpstr>
      <vt:lpstr>Macbeth fun quiz</vt:lpstr>
      <vt:lpstr>Fun Quiz:  Let’s see who gets the most points !</vt:lpstr>
      <vt:lpstr>PowerPoint Presentation</vt:lpstr>
      <vt:lpstr>Name one of Duncan’s sons. </vt:lpstr>
      <vt:lpstr>How many witches are there? </vt:lpstr>
      <vt:lpstr>Macbeth has three titles in this play he is Thane of____________, Thane of __________ and ___________ </vt:lpstr>
      <vt:lpstr>Reflection on Jekyll and Hyde the novel as a whole</vt:lpstr>
      <vt:lpstr>Work in pairs to tell me the most important aspect of three key chapters</vt:lpstr>
      <vt:lpstr>Feedback to the class – What is the most important aspect of the key chapters</vt:lpstr>
      <vt:lpstr>List the themes in the novel</vt:lpstr>
      <vt:lpstr>Question and Answer Session:  How do these themes develop?</vt:lpstr>
      <vt:lpstr>A model of efficacious retrieval:  Does this lesson aid memory and the students’ mental models?    </vt:lpstr>
      <vt:lpstr>Awaking Thinking Pause Jekyll to remember Macbeth</vt:lpstr>
      <vt:lpstr>Using AOs to respond</vt:lpstr>
      <vt:lpstr>Thinking Schema </vt:lpstr>
      <vt:lpstr>PowerPoint Presentation</vt:lpstr>
      <vt:lpstr>PowerPoint Presentation</vt:lpstr>
      <vt:lpstr>PowerPoint Presentation</vt:lpstr>
      <vt:lpstr>Why is this image better?</vt:lpstr>
      <vt:lpstr>Match: image, quotations and tone</vt:lpstr>
      <vt:lpstr>Thinking Awoken</vt:lpstr>
      <vt:lpstr>Key Language – AO2</vt:lpstr>
      <vt:lpstr>3 Things Recalled About Macbeth</vt:lpstr>
      <vt:lpstr>Return and Link to Jekyll and Hyde</vt:lpstr>
      <vt:lpstr>References</vt:lpstr>
      <vt:lpstr>PowerPoint Presentation</vt:lpstr>
      <vt:lpstr>Key Takeaways</vt:lpstr>
      <vt:lpstr>Transforming SEND conference</vt:lpstr>
      <vt:lpstr>SEN Matters</vt:lpstr>
      <vt:lpstr>Tackling Educational Disadvantage</vt:lpstr>
      <vt:lpstr>PAPG &amp; Attendance Webinars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Broadribb, Kate</cp:lastModifiedBy>
  <cp:revision>71</cp:revision>
  <dcterms:created xsi:type="dcterms:W3CDTF">2023-02-13T12:22:56Z</dcterms:created>
  <dcterms:modified xsi:type="dcterms:W3CDTF">2023-10-09T08:58:46Z</dcterms:modified>
</cp:coreProperties>
</file>