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3" r:id="rId5"/>
    <p:sldMasterId id="2147483675" r:id="rId6"/>
    <p:sldMasterId id="2147483689" r:id="rId7"/>
    <p:sldMasterId id="2147483701" r:id="rId8"/>
  </p:sldMasterIdLst>
  <p:sldIdLst>
    <p:sldId id="265" r:id="rId9"/>
    <p:sldId id="257" r:id="rId10"/>
    <p:sldId id="261" r:id="rId11"/>
    <p:sldId id="262" r:id="rId12"/>
    <p:sldId id="263" r:id="rId13"/>
    <p:sldId id="264" r:id="rId14"/>
    <p:sldId id="25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0C4"/>
    <a:srgbClr val="F7F7F7"/>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6B009C-0FEE-592F-1066-86EBD83D69BC}" v="61" dt="2025-06-12T08:47:49.4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1" d="100"/>
          <a:sy n="111" d="100"/>
        </p:scale>
        <p:origin x="59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5" Type="http://schemas.openxmlformats.org/officeDocument/2006/relationships/slideMaster" Target="slideMasters/slideMaster2.xml"/><Relationship Id="rId15" Type="http://schemas.openxmlformats.org/officeDocument/2006/relationships/slide" Target="slides/slide7.xml"/><Relationship Id="rId10" Type="http://schemas.openxmlformats.org/officeDocument/2006/relationships/slide" Target="slides/slide2.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gi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gif"/><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gi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gif"/><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0D6E6-4516-0BB1-2369-580493FE0C1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21C4B62F-0B67-6BCD-08C4-CE8D1716BE4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2CAE18B5-E4F5-B718-E23E-5AC922E43CB5}"/>
              </a:ext>
            </a:extLst>
          </p:cNvPr>
          <p:cNvSpPr>
            <a:spLocks noGrp="1"/>
          </p:cNvSpPr>
          <p:nvPr>
            <p:ph type="dt" sz="half" idx="10"/>
          </p:nvPr>
        </p:nvSpPr>
        <p:spPr>
          <a:xfrm>
            <a:off x="838200" y="6356350"/>
            <a:ext cx="2743200" cy="365125"/>
          </a:xfrm>
          <a:prstGeom prst="rect">
            <a:avLst/>
          </a:prstGeom>
        </p:spPr>
        <p:txBody>
          <a:bodyPr/>
          <a:lstStyle/>
          <a:p>
            <a:fld id="{85A28834-AD18-4A33-8BA9-FCBDBE4B70E8}" type="datetimeFigureOut">
              <a:rPr lang="en-GB" smtClean="0"/>
              <a:t>12/06/2025</a:t>
            </a:fld>
            <a:endParaRPr lang="en-GB"/>
          </a:p>
        </p:txBody>
      </p:sp>
      <p:sp>
        <p:nvSpPr>
          <p:cNvPr id="5" name="Footer Placeholder 4">
            <a:extLst>
              <a:ext uri="{FF2B5EF4-FFF2-40B4-BE49-F238E27FC236}">
                <a16:creationId xmlns:a16="http://schemas.microsoft.com/office/drawing/2014/main" id="{4CB52A3F-A5EB-A13F-B44B-9829291A1612}"/>
              </a:ext>
            </a:extLst>
          </p:cNvPr>
          <p:cNvSpPr>
            <a:spLocks noGrp="1"/>
          </p:cNvSpPr>
          <p:nvPr>
            <p:ph type="ftr" sz="quarter" idx="11"/>
          </p:nvPr>
        </p:nvSpPr>
        <p:spPr>
          <a:xfrm>
            <a:off x="1451263" y="6328640"/>
            <a:ext cx="9289473"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9880608C-A153-A540-5203-D10E6B89F7FA}"/>
              </a:ext>
            </a:extLst>
          </p:cNvPr>
          <p:cNvSpPr>
            <a:spLocks noGrp="1"/>
          </p:cNvSpPr>
          <p:nvPr>
            <p:ph type="sldNum" sz="quarter" idx="12"/>
          </p:nvPr>
        </p:nvSpPr>
        <p:spPr>
          <a:xfrm>
            <a:off x="8610600" y="6356350"/>
            <a:ext cx="2743200" cy="365125"/>
          </a:xfrm>
          <a:prstGeom prst="rect">
            <a:avLst/>
          </a:prstGeom>
        </p:spPr>
        <p:txBody>
          <a:bodyPr/>
          <a:lstStyle/>
          <a:p>
            <a:fld id="{B923FF31-951E-445B-84A3-47D425E376B7}" type="slidenum">
              <a:rPr lang="en-GB" smtClean="0"/>
              <a:t>‹#›</a:t>
            </a:fld>
            <a:endParaRPr lang="en-GB"/>
          </a:p>
        </p:txBody>
      </p:sp>
    </p:spTree>
    <p:extLst>
      <p:ext uri="{BB962C8B-B14F-4D97-AF65-F5344CB8AC3E}">
        <p14:creationId xmlns:p14="http://schemas.microsoft.com/office/powerpoint/2010/main" val="886696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0A039-78F4-ADEF-9CA8-72D1DDD7E937}"/>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048B319D-7004-E24B-1DDD-203F06A138E1}"/>
              </a:ext>
            </a:extLst>
          </p:cNvPr>
          <p:cNvSpPr>
            <a:spLocks noGrp="1"/>
          </p:cNvSpPr>
          <p:nvPr>
            <p:ph type="body" orient="vert" idx="1"/>
          </p:nvPr>
        </p:nvSpPr>
        <p:spPr>
          <a:xfrm>
            <a:off x="838200" y="1853334"/>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D44766A-2CF9-8524-79EA-3B9F501CB9C6}"/>
              </a:ext>
            </a:extLst>
          </p:cNvPr>
          <p:cNvSpPr>
            <a:spLocks noGrp="1"/>
          </p:cNvSpPr>
          <p:nvPr>
            <p:ph type="dt" sz="half" idx="10"/>
          </p:nvPr>
        </p:nvSpPr>
        <p:spPr>
          <a:xfrm>
            <a:off x="838200" y="6356350"/>
            <a:ext cx="2743200" cy="365125"/>
          </a:xfrm>
          <a:prstGeom prst="rect">
            <a:avLst/>
          </a:prstGeom>
        </p:spPr>
        <p:txBody>
          <a:bodyPr/>
          <a:lstStyle/>
          <a:p>
            <a:fld id="{85A28834-AD18-4A33-8BA9-FCBDBE4B70E8}" type="datetimeFigureOut">
              <a:rPr lang="en-GB" smtClean="0"/>
              <a:t>12/06/2025</a:t>
            </a:fld>
            <a:endParaRPr lang="en-GB"/>
          </a:p>
        </p:txBody>
      </p:sp>
      <p:sp>
        <p:nvSpPr>
          <p:cNvPr id="5" name="Footer Placeholder 4">
            <a:extLst>
              <a:ext uri="{FF2B5EF4-FFF2-40B4-BE49-F238E27FC236}">
                <a16:creationId xmlns:a16="http://schemas.microsoft.com/office/drawing/2014/main" id="{CA65F184-265E-B57F-6054-74E1C3845232}"/>
              </a:ext>
            </a:extLst>
          </p:cNvPr>
          <p:cNvSpPr>
            <a:spLocks noGrp="1"/>
          </p:cNvSpPr>
          <p:nvPr>
            <p:ph type="ftr" sz="quarter" idx="11"/>
          </p:nvPr>
        </p:nvSpPr>
        <p:spPr>
          <a:xfrm>
            <a:off x="1451263" y="6328640"/>
            <a:ext cx="9289473"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07AA43BC-75C8-9DFB-4E25-3049ECAD3019}"/>
              </a:ext>
            </a:extLst>
          </p:cNvPr>
          <p:cNvSpPr>
            <a:spLocks noGrp="1"/>
          </p:cNvSpPr>
          <p:nvPr>
            <p:ph type="sldNum" sz="quarter" idx="12"/>
          </p:nvPr>
        </p:nvSpPr>
        <p:spPr>
          <a:xfrm>
            <a:off x="8610600" y="6356350"/>
            <a:ext cx="2743200" cy="365125"/>
          </a:xfrm>
          <a:prstGeom prst="rect">
            <a:avLst/>
          </a:prstGeom>
        </p:spPr>
        <p:txBody>
          <a:bodyPr/>
          <a:lstStyle/>
          <a:p>
            <a:fld id="{B923FF31-951E-445B-84A3-47D425E376B7}" type="slidenum">
              <a:rPr lang="en-GB" smtClean="0"/>
              <a:t>‹#›</a:t>
            </a:fld>
            <a:endParaRPr lang="en-GB"/>
          </a:p>
        </p:txBody>
      </p:sp>
    </p:spTree>
    <p:extLst>
      <p:ext uri="{BB962C8B-B14F-4D97-AF65-F5344CB8AC3E}">
        <p14:creationId xmlns:p14="http://schemas.microsoft.com/office/powerpoint/2010/main" val="730605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68CF01-90CD-AC4A-C918-D1FD912F88D8}"/>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FA021AAB-F14D-118E-6B28-6C222F422DA1}"/>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3E94B74-D2EC-FD4A-72CB-A4DCE01C4927}"/>
              </a:ext>
            </a:extLst>
          </p:cNvPr>
          <p:cNvSpPr>
            <a:spLocks noGrp="1"/>
          </p:cNvSpPr>
          <p:nvPr>
            <p:ph type="dt" sz="half" idx="10"/>
          </p:nvPr>
        </p:nvSpPr>
        <p:spPr>
          <a:xfrm>
            <a:off x="838200" y="6356350"/>
            <a:ext cx="2743200" cy="365125"/>
          </a:xfrm>
          <a:prstGeom prst="rect">
            <a:avLst/>
          </a:prstGeom>
        </p:spPr>
        <p:txBody>
          <a:bodyPr/>
          <a:lstStyle/>
          <a:p>
            <a:fld id="{85A28834-AD18-4A33-8BA9-FCBDBE4B70E8}" type="datetimeFigureOut">
              <a:rPr lang="en-GB" smtClean="0"/>
              <a:t>12/06/2025</a:t>
            </a:fld>
            <a:endParaRPr lang="en-GB"/>
          </a:p>
        </p:txBody>
      </p:sp>
      <p:sp>
        <p:nvSpPr>
          <p:cNvPr id="5" name="Footer Placeholder 4">
            <a:extLst>
              <a:ext uri="{FF2B5EF4-FFF2-40B4-BE49-F238E27FC236}">
                <a16:creationId xmlns:a16="http://schemas.microsoft.com/office/drawing/2014/main" id="{1D753A61-A9E5-5408-6106-F67236982B4F}"/>
              </a:ext>
            </a:extLst>
          </p:cNvPr>
          <p:cNvSpPr>
            <a:spLocks noGrp="1"/>
          </p:cNvSpPr>
          <p:nvPr>
            <p:ph type="ftr" sz="quarter" idx="11"/>
          </p:nvPr>
        </p:nvSpPr>
        <p:spPr>
          <a:xfrm>
            <a:off x="1451263" y="6328640"/>
            <a:ext cx="9289473"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4E04F028-0F2B-10C6-076B-854A316546B5}"/>
              </a:ext>
            </a:extLst>
          </p:cNvPr>
          <p:cNvSpPr>
            <a:spLocks noGrp="1"/>
          </p:cNvSpPr>
          <p:nvPr>
            <p:ph type="sldNum" sz="quarter" idx="12"/>
          </p:nvPr>
        </p:nvSpPr>
        <p:spPr>
          <a:xfrm>
            <a:off x="8610600" y="6356350"/>
            <a:ext cx="2743200" cy="365125"/>
          </a:xfrm>
          <a:prstGeom prst="rect">
            <a:avLst/>
          </a:prstGeom>
        </p:spPr>
        <p:txBody>
          <a:bodyPr/>
          <a:lstStyle/>
          <a:p>
            <a:fld id="{B923FF31-951E-445B-84A3-47D425E376B7}" type="slidenum">
              <a:rPr lang="en-GB" smtClean="0"/>
              <a:t>‹#›</a:t>
            </a:fld>
            <a:endParaRPr lang="en-GB"/>
          </a:p>
        </p:txBody>
      </p:sp>
    </p:spTree>
    <p:extLst>
      <p:ext uri="{BB962C8B-B14F-4D97-AF65-F5344CB8AC3E}">
        <p14:creationId xmlns:p14="http://schemas.microsoft.com/office/powerpoint/2010/main" val="2269965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8" name="Picture 7" descr="A leaf with a white outline and a blue sky&#10;&#10;Description automatically generated with medium confidence">
            <a:extLst>
              <a:ext uri="{FF2B5EF4-FFF2-40B4-BE49-F238E27FC236}">
                <a16:creationId xmlns:a16="http://schemas.microsoft.com/office/drawing/2014/main" id="{58775181-3A46-0357-377D-667F8640024A}"/>
              </a:ext>
            </a:extLst>
          </p:cNvPr>
          <p:cNvPicPr>
            <a:picLocks noChangeAspect="1"/>
          </p:cNvPicPr>
          <p:nvPr/>
        </p:nvPicPr>
        <p:blipFill>
          <a:blip r:embed="rId2"/>
          <a:stretch>
            <a:fillRect/>
          </a:stretch>
        </p:blipFill>
        <p:spPr>
          <a:xfrm>
            <a:off x="11157297" y="108817"/>
            <a:ext cx="907076" cy="1424419"/>
          </a:xfrm>
          <a:prstGeom prst="rect">
            <a:avLst/>
          </a:prstGeom>
        </p:spPr>
      </p:pic>
      <p:pic>
        <p:nvPicPr>
          <p:cNvPr id="1026" name="Picture 2">
            <a:extLst>
              <a:ext uri="{FF2B5EF4-FFF2-40B4-BE49-F238E27FC236}">
                <a16:creationId xmlns:a16="http://schemas.microsoft.com/office/drawing/2014/main" id="{70FB0CAC-8701-14CA-B5A1-5F5DAFA548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703" y="4779709"/>
            <a:ext cx="2718811" cy="2411090"/>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7">
            <a:extLst>
              <a:ext uri="{FF2B5EF4-FFF2-40B4-BE49-F238E27FC236}">
                <a16:creationId xmlns:a16="http://schemas.microsoft.com/office/drawing/2014/main" id="{129B0226-FA19-EF30-6C04-78A1F22E2485}"/>
              </a:ext>
            </a:extLst>
          </p:cNvPr>
          <p:cNvSpPr>
            <a:spLocks noGrp="1"/>
          </p:cNvSpPr>
          <p:nvPr/>
        </p:nvSpPr>
        <p:spPr>
          <a:xfrm>
            <a:off x="187684" y="6089931"/>
            <a:ext cx="10969613" cy="365125"/>
          </a:xfrm>
          <a:prstGeom prst="rect">
            <a:avLst/>
          </a:prstGeom>
        </p:spPr>
        <p:txBody>
          <a:bodyPr wrap="square" lIns="0" tIns="0" rIns="0" bIns="0">
            <a:spAutoFit/>
          </a:bodyPr>
          <a:lstStyle>
            <a:defPPr>
              <a:defRPr lang="en-US"/>
            </a:defPPr>
            <a:lvl1pPr marL="0" algn="ct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0" noProof="0">
                <a:ln>
                  <a:noFill/>
                </a:ln>
                <a:solidFill>
                  <a:srgbClr val="002060"/>
                </a:solidFill>
                <a:effectLst/>
                <a:uLnTx/>
                <a:uFillTx/>
                <a:latin typeface="Calibri"/>
                <a:ea typeface="+mn-ea"/>
                <a:cs typeface="+mn-cs"/>
              </a:rPr>
              <a:t>Learn more…   Do more…   Be more…</a:t>
            </a:r>
          </a:p>
        </p:txBody>
      </p:sp>
    </p:spTree>
    <p:extLst>
      <p:ext uri="{BB962C8B-B14F-4D97-AF65-F5344CB8AC3E}">
        <p14:creationId xmlns:p14="http://schemas.microsoft.com/office/powerpoint/2010/main" val="12838246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0D6E6-4516-0BB1-2369-580493FE0C1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21C4B62F-0B67-6BCD-08C4-CE8D1716BE4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2CAE18B5-E4F5-B718-E23E-5AC922E43CB5}"/>
              </a:ext>
            </a:extLst>
          </p:cNvPr>
          <p:cNvSpPr>
            <a:spLocks noGrp="1"/>
          </p:cNvSpPr>
          <p:nvPr>
            <p:ph type="dt" sz="half" idx="10"/>
          </p:nvPr>
        </p:nvSpPr>
        <p:spPr>
          <a:xfrm>
            <a:off x="838200" y="6356350"/>
            <a:ext cx="2743200" cy="365125"/>
          </a:xfrm>
          <a:prstGeom prst="rect">
            <a:avLst/>
          </a:prstGeom>
        </p:spPr>
        <p:txBody>
          <a:bodyPr/>
          <a:lstStyle/>
          <a:p>
            <a:fld id="{85A28834-AD18-4A33-8BA9-FCBDBE4B70E8}" type="datetimeFigureOut">
              <a:rPr lang="en-GB" smtClean="0"/>
              <a:t>12/06/2025</a:t>
            </a:fld>
            <a:endParaRPr lang="en-GB"/>
          </a:p>
        </p:txBody>
      </p:sp>
      <p:sp>
        <p:nvSpPr>
          <p:cNvPr id="5" name="Footer Placeholder 4">
            <a:extLst>
              <a:ext uri="{FF2B5EF4-FFF2-40B4-BE49-F238E27FC236}">
                <a16:creationId xmlns:a16="http://schemas.microsoft.com/office/drawing/2014/main" id="{4CB52A3F-A5EB-A13F-B44B-9829291A161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880608C-A153-A540-5203-D10E6B89F7FA}"/>
              </a:ext>
            </a:extLst>
          </p:cNvPr>
          <p:cNvSpPr>
            <a:spLocks noGrp="1"/>
          </p:cNvSpPr>
          <p:nvPr>
            <p:ph type="sldNum" sz="quarter" idx="12"/>
          </p:nvPr>
        </p:nvSpPr>
        <p:spPr>
          <a:xfrm>
            <a:off x="8610600" y="6356350"/>
            <a:ext cx="2743200" cy="365125"/>
          </a:xfrm>
          <a:prstGeom prst="rect">
            <a:avLst/>
          </a:prstGeom>
        </p:spPr>
        <p:txBody>
          <a:bodyPr/>
          <a:lstStyle/>
          <a:p>
            <a:fld id="{B923FF31-951E-445B-84A3-47D425E376B7}" type="slidenum">
              <a:rPr lang="en-GB" smtClean="0"/>
              <a:t>‹#›</a:t>
            </a:fld>
            <a:endParaRPr lang="en-GB"/>
          </a:p>
        </p:txBody>
      </p:sp>
    </p:spTree>
    <p:extLst>
      <p:ext uri="{BB962C8B-B14F-4D97-AF65-F5344CB8AC3E}">
        <p14:creationId xmlns:p14="http://schemas.microsoft.com/office/powerpoint/2010/main" val="16934228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MASTER 1">
    <p:spTree>
      <p:nvGrpSpPr>
        <p:cNvPr id="1" name=""/>
        <p:cNvGrpSpPr/>
        <p:nvPr/>
      </p:nvGrpSpPr>
      <p:grpSpPr>
        <a:xfrm>
          <a:off x="0" y="0"/>
          <a:ext cx="0" cy="0"/>
          <a:chOff x="0" y="0"/>
          <a:chExt cx="0" cy="0"/>
        </a:xfrm>
      </p:grpSpPr>
      <p:pic>
        <p:nvPicPr>
          <p:cNvPr id="8" name="Picture 7" descr="A leaf with a white outline and a blue sky&#10;&#10;Description automatically generated with medium confidence">
            <a:extLst>
              <a:ext uri="{FF2B5EF4-FFF2-40B4-BE49-F238E27FC236}">
                <a16:creationId xmlns:a16="http://schemas.microsoft.com/office/drawing/2014/main" id="{58775181-3A46-0357-377D-667F8640024A}"/>
              </a:ext>
            </a:extLst>
          </p:cNvPr>
          <p:cNvPicPr>
            <a:picLocks noChangeAspect="1"/>
          </p:cNvPicPr>
          <p:nvPr/>
        </p:nvPicPr>
        <p:blipFill>
          <a:blip r:embed="rId2"/>
          <a:stretch>
            <a:fillRect/>
          </a:stretch>
        </p:blipFill>
        <p:spPr>
          <a:xfrm>
            <a:off x="11157297" y="108817"/>
            <a:ext cx="907076" cy="1424419"/>
          </a:xfrm>
          <a:prstGeom prst="rect">
            <a:avLst/>
          </a:prstGeom>
        </p:spPr>
      </p:pic>
      <p:pic>
        <p:nvPicPr>
          <p:cNvPr id="1026" name="Picture 2">
            <a:extLst>
              <a:ext uri="{FF2B5EF4-FFF2-40B4-BE49-F238E27FC236}">
                <a16:creationId xmlns:a16="http://schemas.microsoft.com/office/drawing/2014/main" id="{70FB0CAC-8701-14CA-B5A1-5F5DAFA548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703" y="4779709"/>
            <a:ext cx="2718811" cy="2411090"/>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7">
            <a:extLst>
              <a:ext uri="{FF2B5EF4-FFF2-40B4-BE49-F238E27FC236}">
                <a16:creationId xmlns:a16="http://schemas.microsoft.com/office/drawing/2014/main" id="{129B0226-FA19-EF30-6C04-78A1F22E2485}"/>
              </a:ext>
            </a:extLst>
          </p:cNvPr>
          <p:cNvSpPr>
            <a:spLocks noGrp="1"/>
          </p:cNvSpPr>
          <p:nvPr/>
        </p:nvSpPr>
        <p:spPr>
          <a:xfrm>
            <a:off x="446302" y="6202075"/>
            <a:ext cx="10969613" cy="365125"/>
          </a:xfrm>
          <a:prstGeom prst="rect">
            <a:avLst/>
          </a:prstGeom>
        </p:spPr>
        <p:txBody>
          <a:bodyPr wrap="square" lIns="0" tIns="0" rIns="0" bIns="0">
            <a:spAutoFit/>
          </a:bodyPr>
          <a:lstStyle>
            <a:defPPr>
              <a:defRPr lang="en-US"/>
            </a:defPPr>
            <a:lvl1pPr marL="0" algn="ct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0" noProof="0">
                <a:ln>
                  <a:noFill/>
                </a:ln>
                <a:solidFill>
                  <a:srgbClr val="002060"/>
                </a:solidFill>
                <a:effectLst/>
                <a:uLnTx/>
                <a:uFillTx/>
                <a:latin typeface="Calibri"/>
                <a:ea typeface="+mn-ea"/>
                <a:cs typeface="+mn-cs"/>
              </a:rPr>
              <a:t>Learn more…   Do more…   Be more…</a:t>
            </a:r>
          </a:p>
        </p:txBody>
      </p:sp>
      <p:pic>
        <p:nvPicPr>
          <p:cNvPr id="2" name="Picture 1" descr="A leaf with a white outline and a blue sky&#10;&#10;Description automatically generated with medium confidence">
            <a:extLst>
              <a:ext uri="{FF2B5EF4-FFF2-40B4-BE49-F238E27FC236}">
                <a16:creationId xmlns:a16="http://schemas.microsoft.com/office/drawing/2014/main" id="{8FA40A77-1ABD-CD20-5035-A5BFA4644339}"/>
              </a:ext>
            </a:extLst>
          </p:cNvPr>
          <p:cNvPicPr>
            <a:picLocks noChangeAspect="1"/>
          </p:cNvPicPr>
          <p:nvPr/>
        </p:nvPicPr>
        <p:blipFill>
          <a:blip r:embed="rId2"/>
          <a:stretch>
            <a:fillRect/>
          </a:stretch>
        </p:blipFill>
        <p:spPr>
          <a:xfrm>
            <a:off x="11157297" y="108817"/>
            <a:ext cx="907076" cy="1424419"/>
          </a:xfrm>
          <a:prstGeom prst="rect">
            <a:avLst/>
          </a:prstGeom>
        </p:spPr>
      </p:pic>
      <p:pic>
        <p:nvPicPr>
          <p:cNvPr id="3" name="Picture 2">
            <a:extLst>
              <a:ext uri="{FF2B5EF4-FFF2-40B4-BE49-F238E27FC236}">
                <a16:creationId xmlns:a16="http://schemas.microsoft.com/office/drawing/2014/main" id="{E6BEFD6B-6FEF-AD93-943A-6EEB01CC09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703" y="4779709"/>
            <a:ext cx="2718811" cy="241109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7">
            <a:extLst>
              <a:ext uri="{FF2B5EF4-FFF2-40B4-BE49-F238E27FC236}">
                <a16:creationId xmlns:a16="http://schemas.microsoft.com/office/drawing/2014/main" id="{54EA930E-94FF-81BA-638C-427326BC0CE8}"/>
              </a:ext>
            </a:extLst>
          </p:cNvPr>
          <p:cNvSpPr>
            <a:spLocks noGrp="1"/>
          </p:cNvSpPr>
          <p:nvPr/>
        </p:nvSpPr>
        <p:spPr>
          <a:xfrm>
            <a:off x="446302" y="6202075"/>
            <a:ext cx="10969613" cy="365125"/>
          </a:xfrm>
          <a:prstGeom prst="rect">
            <a:avLst/>
          </a:prstGeom>
        </p:spPr>
        <p:txBody>
          <a:bodyPr wrap="square" lIns="0" tIns="0" rIns="0" bIns="0">
            <a:spAutoFit/>
          </a:bodyPr>
          <a:lstStyle>
            <a:defPPr>
              <a:defRPr lang="en-US"/>
            </a:defPPr>
            <a:lvl1pPr marL="0" algn="ct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0" noProof="0">
                <a:ln>
                  <a:noFill/>
                </a:ln>
                <a:solidFill>
                  <a:srgbClr val="002060"/>
                </a:solidFill>
                <a:effectLst/>
                <a:uLnTx/>
                <a:uFillTx/>
                <a:latin typeface="Calibri"/>
                <a:ea typeface="+mn-ea"/>
                <a:cs typeface="+mn-cs"/>
              </a:rPr>
              <a:t>Learn more…   Do more…   Be more…</a:t>
            </a:r>
          </a:p>
        </p:txBody>
      </p:sp>
    </p:spTree>
    <p:extLst>
      <p:ext uri="{BB962C8B-B14F-4D97-AF65-F5344CB8AC3E}">
        <p14:creationId xmlns:p14="http://schemas.microsoft.com/office/powerpoint/2010/main" val="9697353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70147-7819-9315-FC0D-0F0C0ED63DEC}"/>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8D42B066-0F89-9061-343D-7FCA99F7AEE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1389B9E-4223-D2A9-493C-28822749E87C}"/>
              </a:ext>
            </a:extLst>
          </p:cNvPr>
          <p:cNvSpPr>
            <a:spLocks noGrp="1"/>
          </p:cNvSpPr>
          <p:nvPr>
            <p:ph type="dt" sz="half" idx="10"/>
          </p:nvPr>
        </p:nvSpPr>
        <p:spPr/>
        <p:txBody>
          <a:bodyPr/>
          <a:lstStyle/>
          <a:p>
            <a:fld id="{E3E2B69B-DB04-444B-AA2B-277E2CCBB6FA}" type="datetimeFigureOut">
              <a:rPr lang="en-GB" smtClean="0"/>
              <a:t>12/06/2025</a:t>
            </a:fld>
            <a:endParaRPr lang="en-GB"/>
          </a:p>
        </p:txBody>
      </p:sp>
      <p:sp>
        <p:nvSpPr>
          <p:cNvPr id="5" name="Footer Placeholder 4">
            <a:extLst>
              <a:ext uri="{FF2B5EF4-FFF2-40B4-BE49-F238E27FC236}">
                <a16:creationId xmlns:a16="http://schemas.microsoft.com/office/drawing/2014/main" id="{816A2B91-11BC-AC4C-0C05-FCF658945AF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841F275-F0D4-55A8-36D8-34B087FC4BA6}"/>
              </a:ext>
            </a:extLst>
          </p:cNvPr>
          <p:cNvSpPr>
            <a:spLocks noGrp="1"/>
          </p:cNvSpPr>
          <p:nvPr>
            <p:ph type="sldNum" sz="quarter" idx="12"/>
          </p:nvPr>
        </p:nvSpPr>
        <p:spPr/>
        <p:txBody>
          <a:bodyPr/>
          <a:lstStyle/>
          <a:p>
            <a:fld id="{F5D8E7AC-6C48-444A-9DED-2300991EB5CD}" type="slidenum">
              <a:rPr lang="en-GB" smtClean="0"/>
              <a:t>‹#›</a:t>
            </a:fld>
            <a:endParaRPr lang="en-GB"/>
          </a:p>
        </p:txBody>
      </p:sp>
    </p:spTree>
    <p:extLst>
      <p:ext uri="{BB962C8B-B14F-4D97-AF65-F5344CB8AC3E}">
        <p14:creationId xmlns:p14="http://schemas.microsoft.com/office/powerpoint/2010/main" val="7921464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6DA1E-CA99-E3FA-2844-67DA6E28C5D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0254C67D-C061-89C3-8D3A-82D6A96657F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E3CC64A-65D1-2BC5-CAAB-228708C6E3D7}"/>
              </a:ext>
            </a:extLst>
          </p:cNvPr>
          <p:cNvSpPr>
            <a:spLocks noGrp="1"/>
          </p:cNvSpPr>
          <p:nvPr>
            <p:ph type="dt" sz="half" idx="10"/>
          </p:nvPr>
        </p:nvSpPr>
        <p:spPr/>
        <p:txBody>
          <a:bodyPr/>
          <a:lstStyle/>
          <a:p>
            <a:fld id="{E3E2B69B-DB04-444B-AA2B-277E2CCBB6FA}" type="datetimeFigureOut">
              <a:rPr lang="en-GB" smtClean="0"/>
              <a:t>12/06/2025</a:t>
            </a:fld>
            <a:endParaRPr lang="en-GB"/>
          </a:p>
        </p:txBody>
      </p:sp>
      <p:sp>
        <p:nvSpPr>
          <p:cNvPr id="5" name="Footer Placeholder 4">
            <a:extLst>
              <a:ext uri="{FF2B5EF4-FFF2-40B4-BE49-F238E27FC236}">
                <a16:creationId xmlns:a16="http://schemas.microsoft.com/office/drawing/2014/main" id="{BD62AF36-4743-000A-E956-E13C392B94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33D29F-A6B1-E124-7E9F-D8035531015D}"/>
              </a:ext>
            </a:extLst>
          </p:cNvPr>
          <p:cNvSpPr>
            <a:spLocks noGrp="1"/>
          </p:cNvSpPr>
          <p:nvPr>
            <p:ph type="sldNum" sz="quarter" idx="12"/>
          </p:nvPr>
        </p:nvSpPr>
        <p:spPr/>
        <p:txBody>
          <a:bodyPr/>
          <a:lstStyle/>
          <a:p>
            <a:fld id="{F5D8E7AC-6C48-444A-9DED-2300991EB5CD}" type="slidenum">
              <a:rPr lang="en-GB" smtClean="0"/>
              <a:t>‹#›</a:t>
            </a:fld>
            <a:endParaRPr lang="en-GB"/>
          </a:p>
        </p:txBody>
      </p:sp>
    </p:spTree>
    <p:extLst>
      <p:ext uri="{BB962C8B-B14F-4D97-AF65-F5344CB8AC3E}">
        <p14:creationId xmlns:p14="http://schemas.microsoft.com/office/powerpoint/2010/main" val="3072808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6EA13-15C2-EB19-BA1C-11BFF882BF6E}"/>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8CC98BB8-9472-DFEB-EBA7-990D5E335A1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F9F3948E-1AE6-FC4C-937D-89376660525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0E6A2415-E14A-87A8-8223-5B0F1E6A3593}"/>
              </a:ext>
            </a:extLst>
          </p:cNvPr>
          <p:cNvSpPr>
            <a:spLocks noGrp="1"/>
          </p:cNvSpPr>
          <p:nvPr>
            <p:ph type="dt" sz="half" idx="10"/>
          </p:nvPr>
        </p:nvSpPr>
        <p:spPr/>
        <p:txBody>
          <a:bodyPr/>
          <a:lstStyle/>
          <a:p>
            <a:fld id="{E3E2B69B-DB04-444B-AA2B-277E2CCBB6FA}" type="datetimeFigureOut">
              <a:rPr lang="en-GB" smtClean="0"/>
              <a:t>12/06/2025</a:t>
            </a:fld>
            <a:endParaRPr lang="en-GB"/>
          </a:p>
        </p:txBody>
      </p:sp>
      <p:sp>
        <p:nvSpPr>
          <p:cNvPr id="6" name="Footer Placeholder 5">
            <a:extLst>
              <a:ext uri="{FF2B5EF4-FFF2-40B4-BE49-F238E27FC236}">
                <a16:creationId xmlns:a16="http://schemas.microsoft.com/office/drawing/2014/main" id="{897DF57E-DEE6-FF22-379C-0DF4309DBF1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AAF11C2-691D-2C82-407B-39B76FC24972}"/>
              </a:ext>
            </a:extLst>
          </p:cNvPr>
          <p:cNvSpPr>
            <a:spLocks noGrp="1"/>
          </p:cNvSpPr>
          <p:nvPr>
            <p:ph type="sldNum" sz="quarter" idx="12"/>
          </p:nvPr>
        </p:nvSpPr>
        <p:spPr/>
        <p:txBody>
          <a:bodyPr/>
          <a:lstStyle/>
          <a:p>
            <a:fld id="{F5D8E7AC-6C48-444A-9DED-2300991EB5CD}" type="slidenum">
              <a:rPr lang="en-GB" smtClean="0"/>
              <a:t>‹#›</a:t>
            </a:fld>
            <a:endParaRPr lang="en-GB"/>
          </a:p>
        </p:txBody>
      </p:sp>
    </p:spTree>
    <p:extLst>
      <p:ext uri="{BB962C8B-B14F-4D97-AF65-F5344CB8AC3E}">
        <p14:creationId xmlns:p14="http://schemas.microsoft.com/office/powerpoint/2010/main" val="8924864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02F86-913C-DF8D-CB5B-9024470CCE68}"/>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05C38173-4D34-237D-7346-3CC25AACF6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8E3831C-6A9E-57D5-381F-C0E0A98C44E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F82EC357-0819-4194-E205-C6B902A272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3DE0DC6-6681-768E-A92E-1C79D9994C2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512CCE8E-A3FC-2C50-7BEA-F83AE886847D}"/>
              </a:ext>
            </a:extLst>
          </p:cNvPr>
          <p:cNvSpPr>
            <a:spLocks noGrp="1"/>
          </p:cNvSpPr>
          <p:nvPr>
            <p:ph type="dt" sz="half" idx="10"/>
          </p:nvPr>
        </p:nvSpPr>
        <p:spPr/>
        <p:txBody>
          <a:bodyPr/>
          <a:lstStyle/>
          <a:p>
            <a:fld id="{E3E2B69B-DB04-444B-AA2B-277E2CCBB6FA}" type="datetimeFigureOut">
              <a:rPr lang="en-GB" smtClean="0"/>
              <a:t>12/06/2025</a:t>
            </a:fld>
            <a:endParaRPr lang="en-GB"/>
          </a:p>
        </p:txBody>
      </p:sp>
      <p:sp>
        <p:nvSpPr>
          <p:cNvPr id="8" name="Footer Placeholder 7">
            <a:extLst>
              <a:ext uri="{FF2B5EF4-FFF2-40B4-BE49-F238E27FC236}">
                <a16:creationId xmlns:a16="http://schemas.microsoft.com/office/drawing/2014/main" id="{A9B2A444-DCBF-C977-5D20-4CECCA9C604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D540FC4-CB8B-9CBF-3CE6-37A917B9D2ED}"/>
              </a:ext>
            </a:extLst>
          </p:cNvPr>
          <p:cNvSpPr>
            <a:spLocks noGrp="1"/>
          </p:cNvSpPr>
          <p:nvPr>
            <p:ph type="sldNum" sz="quarter" idx="12"/>
          </p:nvPr>
        </p:nvSpPr>
        <p:spPr/>
        <p:txBody>
          <a:bodyPr/>
          <a:lstStyle/>
          <a:p>
            <a:fld id="{F5D8E7AC-6C48-444A-9DED-2300991EB5CD}" type="slidenum">
              <a:rPr lang="en-GB" smtClean="0"/>
              <a:t>‹#›</a:t>
            </a:fld>
            <a:endParaRPr lang="en-GB"/>
          </a:p>
        </p:txBody>
      </p:sp>
    </p:spTree>
    <p:extLst>
      <p:ext uri="{BB962C8B-B14F-4D97-AF65-F5344CB8AC3E}">
        <p14:creationId xmlns:p14="http://schemas.microsoft.com/office/powerpoint/2010/main" val="28766461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92D95-6A54-A352-2AF9-05D58766E597}"/>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37689C41-CD23-EBA3-9DB9-0503BC83CEDC}"/>
              </a:ext>
            </a:extLst>
          </p:cNvPr>
          <p:cNvSpPr>
            <a:spLocks noGrp="1"/>
          </p:cNvSpPr>
          <p:nvPr>
            <p:ph type="dt" sz="half" idx="10"/>
          </p:nvPr>
        </p:nvSpPr>
        <p:spPr/>
        <p:txBody>
          <a:bodyPr/>
          <a:lstStyle/>
          <a:p>
            <a:fld id="{E3E2B69B-DB04-444B-AA2B-277E2CCBB6FA}" type="datetimeFigureOut">
              <a:rPr lang="en-GB" smtClean="0"/>
              <a:t>12/06/2025</a:t>
            </a:fld>
            <a:endParaRPr lang="en-GB"/>
          </a:p>
        </p:txBody>
      </p:sp>
      <p:sp>
        <p:nvSpPr>
          <p:cNvPr id="4" name="Footer Placeholder 3">
            <a:extLst>
              <a:ext uri="{FF2B5EF4-FFF2-40B4-BE49-F238E27FC236}">
                <a16:creationId xmlns:a16="http://schemas.microsoft.com/office/drawing/2014/main" id="{410F0BF3-D7B5-E1F6-C947-CCA278AB5FC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6A3BB1D-E1F3-767B-D8D8-B55ACF437A9C}"/>
              </a:ext>
            </a:extLst>
          </p:cNvPr>
          <p:cNvSpPr>
            <a:spLocks noGrp="1"/>
          </p:cNvSpPr>
          <p:nvPr>
            <p:ph type="sldNum" sz="quarter" idx="12"/>
          </p:nvPr>
        </p:nvSpPr>
        <p:spPr/>
        <p:txBody>
          <a:bodyPr/>
          <a:lstStyle/>
          <a:p>
            <a:fld id="{F5D8E7AC-6C48-444A-9DED-2300991EB5CD}" type="slidenum">
              <a:rPr lang="en-GB" smtClean="0"/>
              <a:t>‹#›</a:t>
            </a:fld>
            <a:endParaRPr lang="en-GB"/>
          </a:p>
        </p:txBody>
      </p:sp>
    </p:spTree>
    <p:extLst>
      <p:ext uri="{BB962C8B-B14F-4D97-AF65-F5344CB8AC3E}">
        <p14:creationId xmlns:p14="http://schemas.microsoft.com/office/powerpoint/2010/main" val="3283771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4EB052-B6A8-AA9F-D80F-A169F2CCE866}"/>
              </a:ext>
            </a:extLst>
          </p:cNvPr>
          <p:cNvSpPr>
            <a:spLocks noGrp="1"/>
          </p:cNvSpPr>
          <p:nvPr>
            <p:ph idx="1"/>
          </p:nvPr>
        </p:nvSpPr>
        <p:spPr>
          <a:xfrm>
            <a:off x="838200" y="1853334"/>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7570D93-5306-8E1A-3829-B61BBC3290B5}"/>
              </a:ext>
            </a:extLst>
          </p:cNvPr>
          <p:cNvSpPr>
            <a:spLocks noGrp="1"/>
          </p:cNvSpPr>
          <p:nvPr>
            <p:ph type="dt" sz="half" idx="10"/>
          </p:nvPr>
        </p:nvSpPr>
        <p:spPr>
          <a:xfrm>
            <a:off x="838200" y="6356350"/>
            <a:ext cx="2743200" cy="365125"/>
          </a:xfrm>
          <a:prstGeom prst="rect">
            <a:avLst/>
          </a:prstGeom>
        </p:spPr>
        <p:txBody>
          <a:bodyPr/>
          <a:lstStyle/>
          <a:p>
            <a:fld id="{85A28834-AD18-4A33-8BA9-FCBDBE4B70E8}" type="datetimeFigureOut">
              <a:rPr lang="en-GB" smtClean="0"/>
              <a:t>12/06/2025</a:t>
            </a:fld>
            <a:endParaRPr lang="en-GB"/>
          </a:p>
        </p:txBody>
      </p:sp>
      <p:sp>
        <p:nvSpPr>
          <p:cNvPr id="5" name="Footer Placeholder 4">
            <a:extLst>
              <a:ext uri="{FF2B5EF4-FFF2-40B4-BE49-F238E27FC236}">
                <a16:creationId xmlns:a16="http://schemas.microsoft.com/office/drawing/2014/main" id="{C1585A82-61EF-F8BE-2B81-C2387571B9D2}"/>
              </a:ext>
            </a:extLst>
          </p:cNvPr>
          <p:cNvSpPr>
            <a:spLocks noGrp="1"/>
          </p:cNvSpPr>
          <p:nvPr>
            <p:ph type="ftr" sz="quarter" idx="11"/>
          </p:nvPr>
        </p:nvSpPr>
        <p:spPr>
          <a:xfrm>
            <a:off x="1451263" y="6328640"/>
            <a:ext cx="9289473"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57E729B0-81FD-38CD-4024-A252C70CCF80}"/>
              </a:ext>
            </a:extLst>
          </p:cNvPr>
          <p:cNvSpPr>
            <a:spLocks noGrp="1"/>
          </p:cNvSpPr>
          <p:nvPr>
            <p:ph type="sldNum" sz="quarter" idx="12"/>
          </p:nvPr>
        </p:nvSpPr>
        <p:spPr>
          <a:xfrm>
            <a:off x="8610600" y="6356350"/>
            <a:ext cx="2743200" cy="365125"/>
          </a:xfrm>
          <a:prstGeom prst="rect">
            <a:avLst/>
          </a:prstGeom>
        </p:spPr>
        <p:txBody>
          <a:bodyPr/>
          <a:lstStyle/>
          <a:p>
            <a:fld id="{B923FF31-951E-445B-84A3-47D425E376B7}" type="slidenum">
              <a:rPr lang="en-GB" smtClean="0"/>
              <a:t>‹#›</a:t>
            </a:fld>
            <a:endParaRPr lang="en-GB"/>
          </a:p>
        </p:txBody>
      </p:sp>
    </p:spTree>
    <p:extLst>
      <p:ext uri="{BB962C8B-B14F-4D97-AF65-F5344CB8AC3E}">
        <p14:creationId xmlns:p14="http://schemas.microsoft.com/office/powerpoint/2010/main" val="35603486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533D50-25BE-FF44-C5FC-54C9A742766D}"/>
              </a:ext>
            </a:extLst>
          </p:cNvPr>
          <p:cNvSpPr>
            <a:spLocks noGrp="1"/>
          </p:cNvSpPr>
          <p:nvPr>
            <p:ph type="dt" sz="half" idx="10"/>
          </p:nvPr>
        </p:nvSpPr>
        <p:spPr/>
        <p:txBody>
          <a:bodyPr/>
          <a:lstStyle/>
          <a:p>
            <a:fld id="{E3E2B69B-DB04-444B-AA2B-277E2CCBB6FA}" type="datetimeFigureOut">
              <a:rPr lang="en-GB" smtClean="0"/>
              <a:t>12/06/2025</a:t>
            </a:fld>
            <a:endParaRPr lang="en-GB"/>
          </a:p>
        </p:txBody>
      </p:sp>
      <p:sp>
        <p:nvSpPr>
          <p:cNvPr id="3" name="Footer Placeholder 2">
            <a:extLst>
              <a:ext uri="{FF2B5EF4-FFF2-40B4-BE49-F238E27FC236}">
                <a16:creationId xmlns:a16="http://schemas.microsoft.com/office/drawing/2014/main" id="{BF45A011-A7DC-772C-994A-AD646336A5F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2FDE19F-5DB3-1EF2-4760-DF4F5982F431}"/>
              </a:ext>
            </a:extLst>
          </p:cNvPr>
          <p:cNvSpPr>
            <a:spLocks noGrp="1"/>
          </p:cNvSpPr>
          <p:nvPr>
            <p:ph type="sldNum" sz="quarter" idx="12"/>
          </p:nvPr>
        </p:nvSpPr>
        <p:spPr/>
        <p:txBody>
          <a:bodyPr/>
          <a:lstStyle/>
          <a:p>
            <a:fld id="{F5D8E7AC-6C48-444A-9DED-2300991EB5CD}" type="slidenum">
              <a:rPr lang="en-GB" smtClean="0"/>
              <a:t>‹#›</a:t>
            </a:fld>
            <a:endParaRPr lang="en-GB"/>
          </a:p>
        </p:txBody>
      </p:sp>
    </p:spTree>
    <p:extLst>
      <p:ext uri="{BB962C8B-B14F-4D97-AF65-F5344CB8AC3E}">
        <p14:creationId xmlns:p14="http://schemas.microsoft.com/office/powerpoint/2010/main" val="39119422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62A7-E4DE-2274-3A46-091EB62F569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425B3117-97F5-ACCD-4E67-A9318534F7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426467F9-7239-463B-53F2-A2AA010478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CBB1A81-6159-68EB-D650-E7484AF52872}"/>
              </a:ext>
            </a:extLst>
          </p:cNvPr>
          <p:cNvSpPr>
            <a:spLocks noGrp="1"/>
          </p:cNvSpPr>
          <p:nvPr>
            <p:ph type="dt" sz="half" idx="10"/>
          </p:nvPr>
        </p:nvSpPr>
        <p:spPr/>
        <p:txBody>
          <a:bodyPr/>
          <a:lstStyle/>
          <a:p>
            <a:fld id="{E3E2B69B-DB04-444B-AA2B-277E2CCBB6FA}" type="datetimeFigureOut">
              <a:rPr lang="en-GB" smtClean="0"/>
              <a:t>12/06/2025</a:t>
            </a:fld>
            <a:endParaRPr lang="en-GB"/>
          </a:p>
        </p:txBody>
      </p:sp>
      <p:sp>
        <p:nvSpPr>
          <p:cNvPr id="6" name="Footer Placeholder 5">
            <a:extLst>
              <a:ext uri="{FF2B5EF4-FFF2-40B4-BE49-F238E27FC236}">
                <a16:creationId xmlns:a16="http://schemas.microsoft.com/office/drawing/2014/main" id="{160CE20C-DDC3-EEC3-B6EB-B4CD6ED2BFA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09D3F1B-2DD8-8800-6983-9F672947C192}"/>
              </a:ext>
            </a:extLst>
          </p:cNvPr>
          <p:cNvSpPr>
            <a:spLocks noGrp="1"/>
          </p:cNvSpPr>
          <p:nvPr>
            <p:ph type="sldNum" sz="quarter" idx="12"/>
          </p:nvPr>
        </p:nvSpPr>
        <p:spPr/>
        <p:txBody>
          <a:bodyPr/>
          <a:lstStyle/>
          <a:p>
            <a:fld id="{F5D8E7AC-6C48-444A-9DED-2300991EB5CD}" type="slidenum">
              <a:rPr lang="en-GB" smtClean="0"/>
              <a:t>‹#›</a:t>
            </a:fld>
            <a:endParaRPr lang="en-GB"/>
          </a:p>
        </p:txBody>
      </p:sp>
    </p:spTree>
    <p:extLst>
      <p:ext uri="{BB962C8B-B14F-4D97-AF65-F5344CB8AC3E}">
        <p14:creationId xmlns:p14="http://schemas.microsoft.com/office/powerpoint/2010/main" val="31169276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002ED-83F9-BE96-A7E8-B1211F38891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606C99AF-46ED-8812-13D3-0E0277687F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a:extLst>
              <a:ext uri="{FF2B5EF4-FFF2-40B4-BE49-F238E27FC236}">
                <a16:creationId xmlns:a16="http://schemas.microsoft.com/office/drawing/2014/main" id="{7593730E-5E5A-67DE-E9BD-083BB8815D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423C43C-5B08-2D6D-D0FA-BC853778DDD4}"/>
              </a:ext>
            </a:extLst>
          </p:cNvPr>
          <p:cNvSpPr>
            <a:spLocks noGrp="1"/>
          </p:cNvSpPr>
          <p:nvPr>
            <p:ph type="dt" sz="half" idx="10"/>
          </p:nvPr>
        </p:nvSpPr>
        <p:spPr/>
        <p:txBody>
          <a:bodyPr/>
          <a:lstStyle/>
          <a:p>
            <a:fld id="{E3E2B69B-DB04-444B-AA2B-277E2CCBB6FA}" type="datetimeFigureOut">
              <a:rPr lang="en-GB" smtClean="0"/>
              <a:t>12/06/2025</a:t>
            </a:fld>
            <a:endParaRPr lang="en-GB"/>
          </a:p>
        </p:txBody>
      </p:sp>
      <p:sp>
        <p:nvSpPr>
          <p:cNvPr id="6" name="Footer Placeholder 5">
            <a:extLst>
              <a:ext uri="{FF2B5EF4-FFF2-40B4-BE49-F238E27FC236}">
                <a16:creationId xmlns:a16="http://schemas.microsoft.com/office/drawing/2014/main" id="{C2530871-819B-3C0E-5FE3-978782A1119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075E583-685D-538E-89BC-0036EAFCBA41}"/>
              </a:ext>
            </a:extLst>
          </p:cNvPr>
          <p:cNvSpPr>
            <a:spLocks noGrp="1"/>
          </p:cNvSpPr>
          <p:nvPr>
            <p:ph type="sldNum" sz="quarter" idx="12"/>
          </p:nvPr>
        </p:nvSpPr>
        <p:spPr/>
        <p:txBody>
          <a:bodyPr/>
          <a:lstStyle/>
          <a:p>
            <a:fld id="{F5D8E7AC-6C48-444A-9DED-2300991EB5CD}" type="slidenum">
              <a:rPr lang="en-GB" smtClean="0"/>
              <a:t>‹#›</a:t>
            </a:fld>
            <a:endParaRPr lang="en-GB"/>
          </a:p>
        </p:txBody>
      </p:sp>
    </p:spTree>
    <p:extLst>
      <p:ext uri="{BB962C8B-B14F-4D97-AF65-F5344CB8AC3E}">
        <p14:creationId xmlns:p14="http://schemas.microsoft.com/office/powerpoint/2010/main" val="2697254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C92BD-B2C1-F717-60C3-2F1EF6FEB2F0}"/>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47BBE772-5286-62E1-5BED-CE43B349A3A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F887B28-F73E-9094-587A-3728813A700A}"/>
              </a:ext>
            </a:extLst>
          </p:cNvPr>
          <p:cNvSpPr>
            <a:spLocks noGrp="1"/>
          </p:cNvSpPr>
          <p:nvPr>
            <p:ph type="dt" sz="half" idx="10"/>
          </p:nvPr>
        </p:nvSpPr>
        <p:spPr/>
        <p:txBody>
          <a:bodyPr/>
          <a:lstStyle/>
          <a:p>
            <a:fld id="{E3E2B69B-DB04-444B-AA2B-277E2CCBB6FA}" type="datetimeFigureOut">
              <a:rPr lang="en-GB" smtClean="0"/>
              <a:t>12/06/2025</a:t>
            </a:fld>
            <a:endParaRPr lang="en-GB"/>
          </a:p>
        </p:txBody>
      </p:sp>
      <p:sp>
        <p:nvSpPr>
          <p:cNvPr id="5" name="Footer Placeholder 4">
            <a:extLst>
              <a:ext uri="{FF2B5EF4-FFF2-40B4-BE49-F238E27FC236}">
                <a16:creationId xmlns:a16="http://schemas.microsoft.com/office/drawing/2014/main" id="{F50F5EE5-A90F-528D-DC4D-CCF9F28DE64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CB756AA-FAFD-0126-7F15-583119260856}"/>
              </a:ext>
            </a:extLst>
          </p:cNvPr>
          <p:cNvSpPr>
            <a:spLocks noGrp="1"/>
          </p:cNvSpPr>
          <p:nvPr>
            <p:ph type="sldNum" sz="quarter" idx="12"/>
          </p:nvPr>
        </p:nvSpPr>
        <p:spPr/>
        <p:txBody>
          <a:bodyPr/>
          <a:lstStyle/>
          <a:p>
            <a:fld id="{F5D8E7AC-6C48-444A-9DED-2300991EB5CD}" type="slidenum">
              <a:rPr lang="en-GB" smtClean="0"/>
              <a:t>‹#›</a:t>
            </a:fld>
            <a:endParaRPr lang="en-GB"/>
          </a:p>
        </p:txBody>
      </p:sp>
    </p:spTree>
    <p:extLst>
      <p:ext uri="{BB962C8B-B14F-4D97-AF65-F5344CB8AC3E}">
        <p14:creationId xmlns:p14="http://schemas.microsoft.com/office/powerpoint/2010/main" val="28287551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3A2C17-AE1D-4FB6-CD4D-1B0D450B3604}"/>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B17779B6-A59F-1F46-881B-A42701CF071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20FDEB2-60AA-7A1C-74A0-1D88D55981EF}"/>
              </a:ext>
            </a:extLst>
          </p:cNvPr>
          <p:cNvSpPr>
            <a:spLocks noGrp="1"/>
          </p:cNvSpPr>
          <p:nvPr>
            <p:ph type="dt" sz="half" idx="10"/>
          </p:nvPr>
        </p:nvSpPr>
        <p:spPr/>
        <p:txBody>
          <a:bodyPr/>
          <a:lstStyle/>
          <a:p>
            <a:fld id="{E3E2B69B-DB04-444B-AA2B-277E2CCBB6FA}" type="datetimeFigureOut">
              <a:rPr lang="en-GB" smtClean="0"/>
              <a:t>12/06/2025</a:t>
            </a:fld>
            <a:endParaRPr lang="en-GB"/>
          </a:p>
        </p:txBody>
      </p:sp>
      <p:sp>
        <p:nvSpPr>
          <p:cNvPr id="5" name="Footer Placeholder 4">
            <a:extLst>
              <a:ext uri="{FF2B5EF4-FFF2-40B4-BE49-F238E27FC236}">
                <a16:creationId xmlns:a16="http://schemas.microsoft.com/office/drawing/2014/main" id="{54069502-CFE8-6983-FE1D-46D4AE9898C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1F10FA-64E6-DBD0-6EED-DBB18F05E782}"/>
              </a:ext>
            </a:extLst>
          </p:cNvPr>
          <p:cNvSpPr>
            <a:spLocks noGrp="1"/>
          </p:cNvSpPr>
          <p:nvPr>
            <p:ph type="sldNum" sz="quarter" idx="12"/>
          </p:nvPr>
        </p:nvSpPr>
        <p:spPr/>
        <p:txBody>
          <a:bodyPr/>
          <a:lstStyle/>
          <a:p>
            <a:fld id="{F5D8E7AC-6C48-444A-9DED-2300991EB5CD}" type="slidenum">
              <a:rPr lang="en-GB" smtClean="0"/>
              <a:t>‹#›</a:t>
            </a:fld>
            <a:endParaRPr lang="en-GB"/>
          </a:p>
        </p:txBody>
      </p:sp>
    </p:spTree>
    <p:extLst>
      <p:ext uri="{BB962C8B-B14F-4D97-AF65-F5344CB8AC3E}">
        <p14:creationId xmlns:p14="http://schemas.microsoft.com/office/powerpoint/2010/main" val="30999483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CB5F5-4A3D-13BB-DD5A-39BB429F4AC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A05FDC34-B7FD-9888-B2DF-4ACC989EEC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089FA4A6-F367-81A8-FD03-B16007E6ED28}"/>
              </a:ext>
            </a:extLst>
          </p:cNvPr>
          <p:cNvSpPr>
            <a:spLocks noGrp="1"/>
          </p:cNvSpPr>
          <p:nvPr>
            <p:ph type="dt" sz="half" idx="10"/>
          </p:nvPr>
        </p:nvSpPr>
        <p:spPr/>
        <p:txBody>
          <a:bodyPr/>
          <a:lstStyle/>
          <a:p>
            <a:fld id="{E3E2B69B-DB04-444B-AA2B-277E2CCBB6FA}" type="datetimeFigureOut">
              <a:rPr lang="en-GB" smtClean="0"/>
              <a:t>12/06/2025</a:t>
            </a:fld>
            <a:endParaRPr lang="en-GB"/>
          </a:p>
        </p:txBody>
      </p:sp>
      <p:sp>
        <p:nvSpPr>
          <p:cNvPr id="5" name="Footer Placeholder 4">
            <a:extLst>
              <a:ext uri="{FF2B5EF4-FFF2-40B4-BE49-F238E27FC236}">
                <a16:creationId xmlns:a16="http://schemas.microsoft.com/office/drawing/2014/main" id="{C6B47221-5C3D-4BB3-68B6-877480E41AB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13A3FD-5D97-E87F-5F1A-17F6AF9037E0}"/>
              </a:ext>
            </a:extLst>
          </p:cNvPr>
          <p:cNvSpPr>
            <a:spLocks noGrp="1"/>
          </p:cNvSpPr>
          <p:nvPr>
            <p:ph type="sldNum" sz="quarter" idx="12"/>
          </p:nvPr>
        </p:nvSpPr>
        <p:spPr/>
        <p:txBody>
          <a:bodyPr/>
          <a:lstStyle/>
          <a:p>
            <a:fld id="{F5D8E7AC-6C48-444A-9DED-2300991EB5CD}" type="slidenum">
              <a:rPr lang="en-GB" smtClean="0"/>
              <a:t>‹#›</a:t>
            </a:fld>
            <a:endParaRPr lang="en-GB"/>
          </a:p>
        </p:txBody>
      </p:sp>
    </p:spTree>
    <p:extLst>
      <p:ext uri="{BB962C8B-B14F-4D97-AF65-F5344CB8AC3E}">
        <p14:creationId xmlns:p14="http://schemas.microsoft.com/office/powerpoint/2010/main" val="808429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MASTER 1">
    <p:spTree>
      <p:nvGrpSpPr>
        <p:cNvPr id="1" name=""/>
        <p:cNvGrpSpPr/>
        <p:nvPr/>
      </p:nvGrpSpPr>
      <p:grpSpPr>
        <a:xfrm>
          <a:off x="0" y="0"/>
          <a:ext cx="0" cy="0"/>
          <a:chOff x="0" y="0"/>
          <a:chExt cx="0" cy="0"/>
        </a:xfrm>
      </p:grpSpPr>
      <p:pic>
        <p:nvPicPr>
          <p:cNvPr id="8" name="Picture 7" descr="A leaf with a white outline and a blue sky&#10;&#10;Description automatically generated with medium confidence">
            <a:extLst>
              <a:ext uri="{FF2B5EF4-FFF2-40B4-BE49-F238E27FC236}">
                <a16:creationId xmlns:a16="http://schemas.microsoft.com/office/drawing/2014/main" id="{58775181-3A46-0357-377D-667F8640024A}"/>
              </a:ext>
            </a:extLst>
          </p:cNvPr>
          <p:cNvPicPr>
            <a:picLocks noChangeAspect="1"/>
          </p:cNvPicPr>
          <p:nvPr/>
        </p:nvPicPr>
        <p:blipFill>
          <a:blip r:embed="rId2"/>
          <a:stretch>
            <a:fillRect/>
          </a:stretch>
        </p:blipFill>
        <p:spPr>
          <a:xfrm>
            <a:off x="11157297" y="108817"/>
            <a:ext cx="907076" cy="1424419"/>
          </a:xfrm>
          <a:prstGeom prst="rect">
            <a:avLst/>
          </a:prstGeom>
        </p:spPr>
      </p:pic>
      <p:pic>
        <p:nvPicPr>
          <p:cNvPr id="1026" name="Picture 2">
            <a:extLst>
              <a:ext uri="{FF2B5EF4-FFF2-40B4-BE49-F238E27FC236}">
                <a16:creationId xmlns:a16="http://schemas.microsoft.com/office/drawing/2014/main" id="{70FB0CAC-8701-14CA-B5A1-5F5DAFA548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703" y="4779709"/>
            <a:ext cx="2718811" cy="2411090"/>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7">
            <a:extLst>
              <a:ext uri="{FF2B5EF4-FFF2-40B4-BE49-F238E27FC236}">
                <a16:creationId xmlns:a16="http://schemas.microsoft.com/office/drawing/2014/main" id="{129B0226-FA19-EF30-6C04-78A1F22E2485}"/>
              </a:ext>
            </a:extLst>
          </p:cNvPr>
          <p:cNvSpPr>
            <a:spLocks noGrp="1"/>
          </p:cNvSpPr>
          <p:nvPr/>
        </p:nvSpPr>
        <p:spPr>
          <a:xfrm>
            <a:off x="446302" y="6202075"/>
            <a:ext cx="10969613" cy="365125"/>
          </a:xfrm>
          <a:prstGeom prst="rect">
            <a:avLst/>
          </a:prstGeom>
        </p:spPr>
        <p:txBody>
          <a:bodyPr wrap="square" lIns="0" tIns="0" rIns="0" bIns="0">
            <a:spAutoFit/>
          </a:bodyPr>
          <a:lstStyle>
            <a:defPPr>
              <a:defRPr lang="en-US"/>
            </a:defPPr>
            <a:lvl1pPr marL="0" algn="ct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0" noProof="0">
                <a:ln>
                  <a:noFill/>
                </a:ln>
                <a:solidFill>
                  <a:srgbClr val="002060"/>
                </a:solidFill>
                <a:effectLst/>
                <a:uLnTx/>
                <a:uFillTx/>
                <a:latin typeface="Calibri"/>
                <a:ea typeface="+mn-ea"/>
                <a:cs typeface="+mn-cs"/>
              </a:rPr>
              <a:t>Learn more…   Do more…   Be more…</a:t>
            </a:r>
          </a:p>
        </p:txBody>
      </p:sp>
    </p:spTree>
    <p:extLst>
      <p:ext uri="{BB962C8B-B14F-4D97-AF65-F5344CB8AC3E}">
        <p14:creationId xmlns:p14="http://schemas.microsoft.com/office/powerpoint/2010/main" val="16244047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0D6E6-4516-0BB1-2369-580493FE0C1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21C4B62F-0B67-6BCD-08C4-CE8D1716BE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2CAE18B5-E4F5-B718-E23E-5AC922E43CB5}"/>
              </a:ext>
            </a:extLst>
          </p:cNvPr>
          <p:cNvSpPr>
            <a:spLocks noGrp="1"/>
          </p:cNvSpPr>
          <p:nvPr>
            <p:ph type="dt" sz="half" idx="10"/>
          </p:nvPr>
        </p:nvSpPr>
        <p:spPr/>
        <p:txBody>
          <a:bodyPr/>
          <a:lstStyle/>
          <a:p>
            <a:fld id="{686C3DA4-38AF-4D7A-99B7-6FBDC9D8FCB6}" type="datetimeFigureOut">
              <a:rPr lang="en-GB" smtClean="0"/>
              <a:t>12/06/2025</a:t>
            </a:fld>
            <a:endParaRPr lang="en-GB"/>
          </a:p>
        </p:txBody>
      </p:sp>
      <p:sp>
        <p:nvSpPr>
          <p:cNvPr id="5" name="Footer Placeholder 4">
            <a:extLst>
              <a:ext uri="{FF2B5EF4-FFF2-40B4-BE49-F238E27FC236}">
                <a16:creationId xmlns:a16="http://schemas.microsoft.com/office/drawing/2014/main" id="{4CB52A3F-A5EB-A13F-B44B-9829291A161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880608C-A153-A540-5203-D10E6B89F7FA}"/>
              </a:ext>
            </a:extLst>
          </p:cNvPr>
          <p:cNvSpPr>
            <a:spLocks noGrp="1"/>
          </p:cNvSpPr>
          <p:nvPr>
            <p:ph type="sldNum" sz="quarter" idx="12"/>
          </p:nvPr>
        </p:nvSpPr>
        <p:spPr/>
        <p:txBody>
          <a:bodyPr/>
          <a:lstStyle/>
          <a:p>
            <a:fld id="{F9B6A20F-85E4-4463-8D85-7D4A975220DC}" type="slidenum">
              <a:rPr lang="en-GB" smtClean="0"/>
              <a:t>‹#›</a:t>
            </a:fld>
            <a:endParaRPr lang="en-GB"/>
          </a:p>
        </p:txBody>
      </p:sp>
    </p:spTree>
    <p:extLst>
      <p:ext uri="{BB962C8B-B14F-4D97-AF65-F5344CB8AC3E}">
        <p14:creationId xmlns:p14="http://schemas.microsoft.com/office/powerpoint/2010/main" val="34822035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1DD20-A544-4103-50D3-BF8454582363}"/>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124EB052-B6A8-AA9F-D80F-A169F2CCE86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7570D93-5306-8E1A-3829-B61BBC3290B5}"/>
              </a:ext>
            </a:extLst>
          </p:cNvPr>
          <p:cNvSpPr>
            <a:spLocks noGrp="1"/>
          </p:cNvSpPr>
          <p:nvPr>
            <p:ph type="dt" sz="half" idx="10"/>
          </p:nvPr>
        </p:nvSpPr>
        <p:spPr/>
        <p:txBody>
          <a:bodyPr/>
          <a:lstStyle/>
          <a:p>
            <a:fld id="{686C3DA4-38AF-4D7A-99B7-6FBDC9D8FCB6}" type="datetimeFigureOut">
              <a:rPr lang="en-GB" smtClean="0"/>
              <a:t>12/06/2025</a:t>
            </a:fld>
            <a:endParaRPr lang="en-GB"/>
          </a:p>
        </p:txBody>
      </p:sp>
      <p:sp>
        <p:nvSpPr>
          <p:cNvPr id="5" name="Footer Placeholder 4">
            <a:extLst>
              <a:ext uri="{FF2B5EF4-FFF2-40B4-BE49-F238E27FC236}">
                <a16:creationId xmlns:a16="http://schemas.microsoft.com/office/drawing/2014/main" id="{C1585A82-61EF-F8BE-2B81-C2387571B9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7E729B0-81FD-38CD-4024-A252C70CCF80}"/>
              </a:ext>
            </a:extLst>
          </p:cNvPr>
          <p:cNvSpPr>
            <a:spLocks noGrp="1"/>
          </p:cNvSpPr>
          <p:nvPr>
            <p:ph type="sldNum" sz="quarter" idx="12"/>
          </p:nvPr>
        </p:nvSpPr>
        <p:spPr/>
        <p:txBody>
          <a:bodyPr/>
          <a:lstStyle/>
          <a:p>
            <a:fld id="{F9B6A20F-85E4-4463-8D85-7D4A975220DC}" type="slidenum">
              <a:rPr lang="en-GB" smtClean="0"/>
              <a:t>‹#›</a:t>
            </a:fld>
            <a:endParaRPr lang="en-GB"/>
          </a:p>
        </p:txBody>
      </p:sp>
    </p:spTree>
    <p:extLst>
      <p:ext uri="{BB962C8B-B14F-4D97-AF65-F5344CB8AC3E}">
        <p14:creationId xmlns:p14="http://schemas.microsoft.com/office/powerpoint/2010/main" val="18804076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89830-817D-919D-74FA-2AE84055E2A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896DFA1C-56D4-6E57-6E27-1568F64C03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C7EEDD4-831E-6D9F-CEFE-F4ED192A0290}"/>
              </a:ext>
            </a:extLst>
          </p:cNvPr>
          <p:cNvSpPr>
            <a:spLocks noGrp="1"/>
          </p:cNvSpPr>
          <p:nvPr>
            <p:ph type="dt" sz="half" idx="10"/>
          </p:nvPr>
        </p:nvSpPr>
        <p:spPr/>
        <p:txBody>
          <a:bodyPr/>
          <a:lstStyle/>
          <a:p>
            <a:fld id="{686C3DA4-38AF-4D7A-99B7-6FBDC9D8FCB6}" type="datetimeFigureOut">
              <a:rPr lang="en-GB" smtClean="0"/>
              <a:t>12/06/2025</a:t>
            </a:fld>
            <a:endParaRPr lang="en-GB"/>
          </a:p>
        </p:txBody>
      </p:sp>
      <p:sp>
        <p:nvSpPr>
          <p:cNvPr id="5" name="Footer Placeholder 4">
            <a:extLst>
              <a:ext uri="{FF2B5EF4-FFF2-40B4-BE49-F238E27FC236}">
                <a16:creationId xmlns:a16="http://schemas.microsoft.com/office/drawing/2014/main" id="{21CEBFEB-B900-65A6-2629-0B12FB00DE9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637BEC-016C-9441-8994-B33E2BE9E69C}"/>
              </a:ext>
            </a:extLst>
          </p:cNvPr>
          <p:cNvSpPr>
            <a:spLocks noGrp="1"/>
          </p:cNvSpPr>
          <p:nvPr>
            <p:ph type="sldNum" sz="quarter" idx="12"/>
          </p:nvPr>
        </p:nvSpPr>
        <p:spPr/>
        <p:txBody>
          <a:bodyPr/>
          <a:lstStyle/>
          <a:p>
            <a:fld id="{F9B6A20F-85E4-4463-8D85-7D4A975220DC}" type="slidenum">
              <a:rPr lang="en-GB" smtClean="0"/>
              <a:t>‹#›</a:t>
            </a:fld>
            <a:endParaRPr lang="en-GB"/>
          </a:p>
        </p:txBody>
      </p:sp>
    </p:spTree>
    <p:extLst>
      <p:ext uri="{BB962C8B-B14F-4D97-AF65-F5344CB8AC3E}">
        <p14:creationId xmlns:p14="http://schemas.microsoft.com/office/powerpoint/2010/main" val="2939851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89830-817D-919D-74FA-2AE84055E2A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896DFA1C-56D4-6E57-6E27-1568F64C03D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C7EEDD4-831E-6D9F-CEFE-F4ED192A0290}"/>
              </a:ext>
            </a:extLst>
          </p:cNvPr>
          <p:cNvSpPr>
            <a:spLocks noGrp="1"/>
          </p:cNvSpPr>
          <p:nvPr>
            <p:ph type="dt" sz="half" idx="10"/>
          </p:nvPr>
        </p:nvSpPr>
        <p:spPr>
          <a:xfrm>
            <a:off x="838200" y="6356350"/>
            <a:ext cx="2743200" cy="365125"/>
          </a:xfrm>
          <a:prstGeom prst="rect">
            <a:avLst/>
          </a:prstGeom>
        </p:spPr>
        <p:txBody>
          <a:bodyPr/>
          <a:lstStyle/>
          <a:p>
            <a:fld id="{85A28834-AD18-4A33-8BA9-FCBDBE4B70E8}" type="datetimeFigureOut">
              <a:rPr lang="en-GB" smtClean="0"/>
              <a:t>12/06/2025</a:t>
            </a:fld>
            <a:endParaRPr lang="en-GB"/>
          </a:p>
        </p:txBody>
      </p:sp>
      <p:sp>
        <p:nvSpPr>
          <p:cNvPr id="5" name="Footer Placeholder 4">
            <a:extLst>
              <a:ext uri="{FF2B5EF4-FFF2-40B4-BE49-F238E27FC236}">
                <a16:creationId xmlns:a16="http://schemas.microsoft.com/office/drawing/2014/main" id="{21CEBFEB-B900-65A6-2629-0B12FB00DE90}"/>
              </a:ext>
            </a:extLst>
          </p:cNvPr>
          <p:cNvSpPr>
            <a:spLocks noGrp="1"/>
          </p:cNvSpPr>
          <p:nvPr>
            <p:ph type="ftr" sz="quarter" idx="11"/>
          </p:nvPr>
        </p:nvSpPr>
        <p:spPr>
          <a:xfrm>
            <a:off x="1451263" y="6328640"/>
            <a:ext cx="9289473"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9E637BEC-016C-9441-8994-B33E2BE9E69C}"/>
              </a:ext>
            </a:extLst>
          </p:cNvPr>
          <p:cNvSpPr>
            <a:spLocks noGrp="1"/>
          </p:cNvSpPr>
          <p:nvPr>
            <p:ph type="sldNum" sz="quarter" idx="12"/>
          </p:nvPr>
        </p:nvSpPr>
        <p:spPr>
          <a:xfrm>
            <a:off x="8610600" y="6356350"/>
            <a:ext cx="2743200" cy="365125"/>
          </a:xfrm>
          <a:prstGeom prst="rect">
            <a:avLst/>
          </a:prstGeom>
        </p:spPr>
        <p:txBody>
          <a:bodyPr/>
          <a:lstStyle/>
          <a:p>
            <a:fld id="{B923FF31-951E-445B-84A3-47D425E376B7}" type="slidenum">
              <a:rPr lang="en-GB" smtClean="0"/>
              <a:t>‹#›</a:t>
            </a:fld>
            <a:endParaRPr lang="en-GB"/>
          </a:p>
        </p:txBody>
      </p:sp>
    </p:spTree>
    <p:extLst>
      <p:ext uri="{BB962C8B-B14F-4D97-AF65-F5344CB8AC3E}">
        <p14:creationId xmlns:p14="http://schemas.microsoft.com/office/powerpoint/2010/main" val="27565036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5160D-8B5B-A177-7E27-66FC88224FDD}"/>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7B6E4A95-89BC-8017-0C0F-B0149E9D40A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A6715071-0BE2-8579-33C9-481B3FDE5CB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AB7F72D6-644C-4EB6-2D24-D255B6CE3FB2}"/>
              </a:ext>
            </a:extLst>
          </p:cNvPr>
          <p:cNvSpPr>
            <a:spLocks noGrp="1"/>
          </p:cNvSpPr>
          <p:nvPr>
            <p:ph type="dt" sz="half" idx="10"/>
          </p:nvPr>
        </p:nvSpPr>
        <p:spPr/>
        <p:txBody>
          <a:bodyPr/>
          <a:lstStyle/>
          <a:p>
            <a:fld id="{686C3DA4-38AF-4D7A-99B7-6FBDC9D8FCB6}" type="datetimeFigureOut">
              <a:rPr lang="en-GB" smtClean="0"/>
              <a:t>12/06/2025</a:t>
            </a:fld>
            <a:endParaRPr lang="en-GB"/>
          </a:p>
        </p:txBody>
      </p:sp>
      <p:sp>
        <p:nvSpPr>
          <p:cNvPr id="6" name="Footer Placeholder 5">
            <a:extLst>
              <a:ext uri="{FF2B5EF4-FFF2-40B4-BE49-F238E27FC236}">
                <a16:creationId xmlns:a16="http://schemas.microsoft.com/office/drawing/2014/main" id="{A1624610-34A9-CD45-B2D6-62F05B66A56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26DB96C-9524-5A39-0251-CE45ACC301BE}"/>
              </a:ext>
            </a:extLst>
          </p:cNvPr>
          <p:cNvSpPr>
            <a:spLocks noGrp="1"/>
          </p:cNvSpPr>
          <p:nvPr>
            <p:ph type="sldNum" sz="quarter" idx="12"/>
          </p:nvPr>
        </p:nvSpPr>
        <p:spPr/>
        <p:txBody>
          <a:bodyPr/>
          <a:lstStyle/>
          <a:p>
            <a:fld id="{F9B6A20F-85E4-4463-8D85-7D4A975220DC}" type="slidenum">
              <a:rPr lang="en-GB" smtClean="0"/>
              <a:t>‹#›</a:t>
            </a:fld>
            <a:endParaRPr lang="en-GB"/>
          </a:p>
        </p:txBody>
      </p:sp>
    </p:spTree>
    <p:extLst>
      <p:ext uri="{BB962C8B-B14F-4D97-AF65-F5344CB8AC3E}">
        <p14:creationId xmlns:p14="http://schemas.microsoft.com/office/powerpoint/2010/main" val="10129283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03B29-35B1-DB03-6998-C564929A530B}"/>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60E8E98C-16EB-C343-51FC-B1876A52B9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9682A2E-D0B9-F029-3AB3-7AE24BD8B86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01FD20AF-4D3A-AF4A-02A4-B8186F4454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A456492-B42F-D06C-7F28-2C8B3B1CEA8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2519D81F-E761-328D-80B2-870980F82896}"/>
              </a:ext>
            </a:extLst>
          </p:cNvPr>
          <p:cNvSpPr>
            <a:spLocks noGrp="1"/>
          </p:cNvSpPr>
          <p:nvPr>
            <p:ph type="dt" sz="half" idx="10"/>
          </p:nvPr>
        </p:nvSpPr>
        <p:spPr/>
        <p:txBody>
          <a:bodyPr/>
          <a:lstStyle/>
          <a:p>
            <a:fld id="{686C3DA4-38AF-4D7A-99B7-6FBDC9D8FCB6}" type="datetimeFigureOut">
              <a:rPr lang="en-GB" smtClean="0"/>
              <a:t>12/06/2025</a:t>
            </a:fld>
            <a:endParaRPr lang="en-GB"/>
          </a:p>
        </p:txBody>
      </p:sp>
      <p:sp>
        <p:nvSpPr>
          <p:cNvPr id="8" name="Footer Placeholder 7">
            <a:extLst>
              <a:ext uri="{FF2B5EF4-FFF2-40B4-BE49-F238E27FC236}">
                <a16:creationId xmlns:a16="http://schemas.microsoft.com/office/drawing/2014/main" id="{09C59C9A-C3C6-E516-8AA2-1147D9CBFE2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813ECD8-D41B-3903-6E96-09E5C041AF49}"/>
              </a:ext>
            </a:extLst>
          </p:cNvPr>
          <p:cNvSpPr>
            <a:spLocks noGrp="1"/>
          </p:cNvSpPr>
          <p:nvPr>
            <p:ph type="sldNum" sz="quarter" idx="12"/>
          </p:nvPr>
        </p:nvSpPr>
        <p:spPr/>
        <p:txBody>
          <a:bodyPr/>
          <a:lstStyle/>
          <a:p>
            <a:fld id="{F9B6A20F-85E4-4463-8D85-7D4A975220DC}" type="slidenum">
              <a:rPr lang="en-GB" smtClean="0"/>
              <a:t>‹#›</a:t>
            </a:fld>
            <a:endParaRPr lang="en-GB"/>
          </a:p>
        </p:txBody>
      </p:sp>
    </p:spTree>
    <p:extLst>
      <p:ext uri="{BB962C8B-B14F-4D97-AF65-F5344CB8AC3E}">
        <p14:creationId xmlns:p14="http://schemas.microsoft.com/office/powerpoint/2010/main" val="35413796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C21CF-9251-8574-73DE-FB8F878E6603}"/>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CCD99CD5-4B18-2120-9AEE-C2BA690906E6}"/>
              </a:ext>
            </a:extLst>
          </p:cNvPr>
          <p:cNvSpPr>
            <a:spLocks noGrp="1"/>
          </p:cNvSpPr>
          <p:nvPr>
            <p:ph type="dt" sz="half" idx="10"/>
          </p:nvPr>
        </p:nvSpPr>
        <p:spPr/>
        <p:txBody>
          <a:bodyPr/>
          <a:lstStyle/>
          <a:p>
            <a:fld id="{686C3DA4-38AF-4D7A-99B7-6FBDC9D8FCB6}" type="datetimeFigureOut">
              <a:rPr lang="en-GB" smtClean="0"/>
              <a:t>12/06/2025</a:t>
            </a:fld>
            <a:endParaRPr lang="en-GB"/>
          </a:p>
        </p:txBody>
      </p:sp>
      <p:sp>
        <p:nvSpPr>
          <p:cNvPr id="4" name="Footer Placeholder 3">
            <a:extLst>
              <a:ext uri="{FF2B5EF4-FFF2-40B4-BE49-F238E27FC236}">
                <a16:creationId xmlns:a16="http://schemas.microsoft.com/office/drawing/2014/main" id="{E86F9C91-2E18-F485-ADD5-8D6170C1F62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DAF33C4-DD3E-23A6-AAB4-92388DDC0982}"/>
              </a:ext>
            </a:extLst>
          </p:cNvPr>
          <p:cNvSpPr>
            <a:spLocks noGrp="1"/>
          </p:cNvSpPr>
          <p:nvPr>
            <p:ph type="sldNum" sz="quarter" idx="12"/>
          </p:nvPr>
        </p:nvSpPr>
        <p:spPr/>
        <p:txBody>
          <a:bodyPr/>
          <a:lstStyle/>
          <a:p>
            <a:fld id="{F9B6A20F-85E4-4463-8D85-7D4A975220DC}" type="slidenum">
              <a:rPr lang="en-GB" smtClean="0"/>
              <a:t>‹#›</a:t>
            </a:fld>
            <a:endParaRPr lang="en-GB"/>
          </a:p>
        </p:txBody>
      </p:sp>
    </p:spTree>
    <p:extLst>
      <p:ext uri="{BB962C8B-B14F-4D97-AF65-F5344CB8AC3E}">
        <p14:creationId xmlns:p14="http://schemas.microsoft.com/office/powerpoint/2010/main" val="4035053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834D23-C7E5-32C9-73D9-93795DEEB627}"/>
              </a:ext>
            </a:extLst>
          </p:cNvPr>
          <p:cNvSpPr>
            <a:spLocks noGrp="1"/>
          </p:cNvSpPr>
          <p:nvPr>
            <p:ph type="dt" sz="half" idx="10"/>
          </p:nvPr>
        </p:nvSpPr>
        <p:spPr/>
        <p:txBody>
          <a:bodyPr/>
          <a:lstStyle/>
          <a:p>
            <a:fld id="{686C3DA4-38AF-4D7A-99B7-6FBDC9D8FCB6}" type="datetimeFigureOut">
              <a:rPr lang="en-GB" smtClean="0"/>
              <a:t>12/06/2025</a:t>
            </a:fld>
            <a:endParaRPr lang="en-GB"/>
          </a:p>
        </p:txBody>
      </p:sp>
      <p:sp>
        <p:nvSpPr>
          <p:cNvPr id="3" name="Footer Placeholder 2">
            <a:extLst>
              <a:ext uri="{FF2B5EF4-FFF2-40B4-BE49-F238E27FC236}">
                <a16:creationId xmlns:a16="http://schemas.microsoft.com/office/drawing/2014/main" id="{7CEC2B2D-FA8A-A5B5-2F43-2BBF61AFCCD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6F4058D-4971-23BF-A7DC-8F8B218AACD9}"/>
              </a:ext>
            </a:extLst>
          </p:cNvPr>
          <p:cNvSpPr>
            <a:spLocks noGrp="1"/>
          </p:cNvSpPr>
          <p:nvPr>
            <p:ph type="sldNum" sz="quarter" idx="12"/>
          </p:nvPr>
        </p:nvSpPr>
        <p:spPr/>
        <p:txBody>
          <a:bodyPr/>
          <a:lstStyle/>
          <a:p>
            <a:fld id="{F9B6A20F-85E4-4463-8D85-7D4A975220DC}" type="slidenum">
              <a:rPr lang="en-GB" smtClean="0"/>
              <a:t>‹#›</a:t>
            </a:fld>
            <a:endParaRPr lang="en-GB"/>
          </a:p>
        </p:txBody>
      </p:sp>
    </p:spTree>
    <p:extLst>
      <p:ext uri="{BB962C8B-B14F-4D97-AF65-F5344CB8AC3E}">
        <p14:creationId xmlns:p14="http://schemas.microsoft.com/office/powerpoint/2010/main" val="17974210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CCE95-6FD7-0DCC-8345-11E6CF671DC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ACDDFC95-1355-BB3D-1EC2-9E00860645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A9627A5E-24E4-FA2A-3628-4224A9DD8A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A8B8357-C7E3-CF35-EBEE-ADB302FE9F41}"/>
              </a:ext>
            </a:extLst>
          </p:cNvPr>
          <p:cNvSpPr>
            <a:spLocks noGrp="1"/>
          </p:cNvSpPr>
          <p:nvPr>
            <p:ph type="dt" sz="half" idx="10"/>
          </p:nvPr>
        </p:nvSpPr>
        <p:spPr/>
        <p:txBody>
          <a:bodyPr/>
          <a:lstStyle/>
          <a:p>
            <a:fld id="{686C3DA4-38AF-4D7A-99B7-6FBDC9D8FCB6}" type="datetimeFigureOut">
              <a:rPr lang="en-GB" smtClean="0"/>
              <a:t>12/06/2025</a:t>
            </a:fld>
            <a:endParaRPr lang="en-GB"/>
          </a:p>
        </p:txBody>
      </p:sp>
      <p:sp>
        <p:nvSpPr>
          <p:cNvPr id="6" name="Footer Placeholder 5">
            <a:extLst>
              <a:ext uri="{FF2B5EF4-FFF2-40B4-BE49-F238E27FC236}">
                <a16:creationId xmlns:a16="http://schemas.microsoft.com/office/drawing/2014/main" id="{B5582C7D-DE43-565F-5CB5-6C517C39E14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B8D7981-79B3-96A7-6CA6-EE4A120F0364}"/>
              </a:ext>
            </a:extLst>
          </p:cNvPr>
          <p:cNvSpPr>
            <a:spLocks noGrp="1"/>
          </p:cNvSpPr>
          <p:nvPr>
            <p:ph type="sldNum" sz="quarter" idx="12"/>
          </p:nvPr>
        </p:nvSpPr>
        <p:spPr/>
        <p:txBody>
          <a:bodyPr/>
          <a:lstStyle/>
          <a:p>
            <a:fld id="{F9B6A20F-85E4-4463-8D85-7D4A975220DC}" type="slidenum">
              <a:rPr lang="en-GB" smtClean="0"/>
              <a:t>‹#›</a:t>
            </a:fld>
            <a:endParaRPr lang="en-GB"/>
          </a:p>
        </p:txBody>
      </p:sp>
    </p:spTree>
    <p:extLst>
      <p:ext uri="{BB962C8B-B14F-4D97-AF65-F5344CB8AC3E}">
        <p14:creationId xmlns:p14="http://schemas.microsoft.com/office/powerpoint/2010/main" val="5289677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E91A9-2C66-6B2C-C622-634630EB28F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8626FF8F-95B8-38FE-9218-DCA6629FDB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a:extLst>
              <a:ext uri="{FF2B5EF4-FFF2-40B4-BE49-F238E27FC236}">
                <a16:creationId xmlns:a16="http://schemas.microsoft.com/office/drawing/2014/main" id="{9FA67690-7AF4-3904-A189-C51C40C0FC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6DB16D1-B9F6-E095-4720-10E64C30AC80}"/>
              </a:ext>
            </a:extLst>
          </p:cNvPr>
          <p:cNvSpPr>
            <a:spLocks noGrp="1"/>
          </p:cNvSpPr>
          <p:nvPr>
            <p:ph type="dt" sz="half" idx="10"/>
          </p:nvPr>
        </p:nvSpPr>
        <p:spPr/>
        <p:txBody>
          <a:bodyPr/>
          <a:lstStyle/>
          <a:p>
            <a:fld id="{686C3DA4-38AF-4D7A-99B7-6FBDC9D8FCB6}" type="datetimeFigureOut">
              <a:rPr lang="en-GB" smtClean="0"/>
              <a:t>12/06/2025</a:t>
            </a:fld>
            <a:endParaRPr lang="en-GB"/>
          </a:p>
        </p:txBody>
      </p:sp>
      <p:sp>
        <p:nvSpPr>
          <p:cNvPr id="6" name="Footer Placeholder 5">
            <a:extLst>
              <a:ext uri="{FF2B5EF4-FFF2-40B4-BE49-F238E27FC236}">
                <a16:creationId xmlns:a16="http://schemas.microsoft.com/office/drawing/2014/main" id="{C1713558-1B17-365E-D9CF-211B56A41D4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F705889-9F76-9B12-397F-A4126377266C}"/>
              </a:ext>
            </a:extLst>
          </p:cNvPr>
          <p:cNvSpPr>
            <a:spLocks noGrp="1"/>
          </p:cNvSpPr>
          <p:nvPr>
            <p:ph type="sldNum" sz="quarter" idx="12"/>
          </p:nvPr>
        </p:nvSpPr>
        <p:spPr/>
        <p:txBody>
          <a:bodyPr/>
          <a:lstStyle/>
          <a:p>
            <a:fld id="{F9B6A20F-85E4-4463-8D85-7D4A975220DC}" type="slidenum">
              <a:rPr lang="en-GB" smtClean="0"/>
              <a:t>‹#›</a:t>
            </a:fld>
            <a:endParaRPr lang="en-GB"/>
          </a:p>
        </p:txBody>
      </p:sp>
    </p:spTree>
    <p:extLst>
      <p:ext uri="{BB962C8B-B14F-4D97-AF65-F5344CB8AC3E}">
        <p14:creationId xmlns:p14="http://schemas.microsoft.com/office/powerpoint/2010/main" val="6665041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0A039-78F4-ADEF-9CA8-72D1DDD7E937}"/>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048B319D-7004-E24B-1DDD-203F06A138E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D44766A-2CF9-8524-79EA-3B9F501CB9C6}"/>
              </a:ext>
            </a:extLst>
          </p:cNvPr>
          <p:cNvSpPr>
            <a:spLocks noGrp="1"/>
          </p:cNvSpPr>
          <p:nvPr>
            <p:ph type="dt" sz="half" idx="10"/>
          </p:nvPr>
        </p:nvSpPr>
        <p:spPr/>
        <p:txBody>
          <a:bodyPr/>
          <a:lstStyle/>
          <a:p>
            <a:fld id="{686C3DA4-38AF-4D7A-99B7-6FBDC9D8FCB6}" type="datetimeFigureOut">
              <a:rPr lang="en-GB" smtClean="0"/>
              <a:t>12/06/2025</a:t>
            </a:fld>
            <a:endParaRPr lang="en-GB"/>
          </a:p>
        </p:txBody>
      </p:sp>
      <p:sp>
        <p:nvSpPr>
          <p:cNvPr id="5" name="Footer Placeholder 4">
            <a:extLst>
              <a:ext uri="{FF2B5EF4-FFF2-40B4-BE49-F238E27FC236}">
                <a16:creationId xmlns:a16="http://schemas.microsoft.com/office/drawing/2014/main" id="{CA65F184-265E-B57F-6054-74E1C384523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AA43BC-75C8-9DFB-4E25-3049ECAD3019}"/>
              </a:ext>
            </a:extLst>
          </p:cNvPr>
          <p:cNvSpPr>
            <a:spLocks noGrp="1"/>
          </p:cNvSpPr>
          <p:nvPr>
            <p:ph type="sldNum" sz="quarter" idx="12"/>
          </p:nvPr>
        </p:nvSpPr>
        <p:spPr/>
        <p:txBody>
          <a:bodyPr/>
          <a:lstStyle/>
          <a:p>
            <a:fld id="{F9B6A20F-85E4-4463-8D85-7D4A975220DC}" type="slidenum">
              <a:rPr lang="en-GB" smtClean="0"/>
              <a:t>‹#›</a:t>
            </a:fld>
            <a:endParaRPr lang="en-GB"/>
          </a:p>
        </p:txBody>
      </p:sp>
    </p:spTree>
    <p:extLst>
      <p:ext uri="{BB962C8B-B14F-4D97-AF65-F5344CB8AC3E}">
        <p14:creationId xmlns:p14="http://schemas.microsoft.com/office/powerpoint/2010/main" val="17082651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68CF01-90CD-AC4A-C918-D1FD912F88D8}"/>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FA021AAB-F14D-118E-6B28-6C222F422DA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3E94B74-D2EC-FD4A-72CB-A4DCE01C4927}"/>
              </a:ext>
            </a:extLst>
          </p:cNvPr>
          <p:cNvSpPr>
            <a:spLocks noGrp="1"/>
          </p:cNvSpPr>
          <p:nvPr>
            <p:ph type="dt" sz="half" idx="10"/>
          </p:nvPr>
        </p:nvSpPr>
        <p:spPr/>
        <p:txBody>
          <a:bodyPr/>
          <a:lstStyle/>
          <a:p>
            <a:fld id="{686C3DA4-38AF-4D7A-99B7-6FBDC9D8FCB6}" type="datetimeFigureOut">
              <a:rPr lang="en-GB" smtClean="0"/>
              <a:t>12/06/2025</a:t>
            </a:fld>
            <a:endParaRPr lang="en-GB"/>
          </a:p>
        </p:txBody>
      </p:sp>
      <p:sp>
        <p:nvSpPr>
          <p:cNvPr id="5" name="Footer Placeholder 4">
            <a:extLst>
              <a:ext uri="{FF2B5EF4-FFF2-40B4-BE49-F238E27FC236}">
                <a16:creationId xmlns:a16="http://schemas.microsoft.com/office/drawing/2014/main" id="{1D753A61-A9E5-5408-6106-F67236982B4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E04F028-0F2B-10C6-076B-854A316546B5}"/>
              </a:ext>
            </a:extLst>
          </p:cNvPr>
          <p:cNvSpPr>
            <a:spLocks noGrp="1"/>
          </p:cNvSpPr>
          <p:nvPr>
            <p:ph type="sldNum" sz="quarter" idx="12"/>
          </p:nvPr>
        </p:nvSpPr>
        <p:spPr/>
        <p:txBody>
          <a:bodyPr/>
          <a:lstStyle/>
          <a:p>
            <a:fld id="{F9B6A20F-85E4-4463-8D85-7D4A975220DC}" type="slidenum">
              <a:rPr lang="en-GB" smtClean="0"/>
              <a:t>‹#›</a:t>
            </a:fld>
            <a:endParaRPr lang="en-GB"/>
          </a:p>
        </p:txBody>
      </p:sp>
    </p:spTree>
    <p:extLst>
      <p:ext uri="{BB962C8B-B14F-4D97-AF65-F5344CB8AC3E}">
        <p14:creationId xmlns:p14="http://schemas.microsoft.com/office/powerpoint/2010/main" val="12255522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8" name="Picture 7" descr="A leaf with a white outline and a blue sky&#10;&#10;Description automatically generated with medium confidence">
            <a:extLst>
              <a:ext uri="{FF2B5EF4-FFF2-40B4-BE49-F238E27FC236}">
                <a16:creationId xmlns:a16="http://schemas.microsoft.com/office/drawing/2014/main" id="{58775181-3A46-0357-377D-667F8640024A}"/>
              </a:ext>
            </a:extLst>
          </p:cNvPr>
          <p:cNvPicPr>
            <a:picLocks noChangeAspect="1"/>
          </p:cNvPicPr>
          <p:nvPr/>
        </p:nvPicPr>
        <p:blipFill>
          <a:blip r:embed="rId2"/>
          <a:stretch>
            <a:fillRect/>
          </a:stretch>
        </p:blipFill>
        <p:spPr>
          <a:xfrm>
            <a:off x="11157297" y="108817"/>
            <a:ext cx="907076" cy="1424419"/>
          </a:xfrm>
          <a:prstGeom prst="rect">
            <a:avLst/>
          </a:prstGeom>
        </p:spPr>
      </p:pic>
      <p:pic>
        <p:nvPicPr>
          <p:cNvPr id="1026" name="Picture 2">
            <a:extLst>
              <a:ext uri="{FF2B5EF4-FFF2-40B4-BE49-F238E27FC236}">
                <a16:creationId xmlns:a16="http://schemas.microsoft.com/office/drawing/2014/main" id="{70FB0CAC-8701-14CA-B5A1-5F5DAFA548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703" y="4779709"/>
            <a:ext cx="2718811" cy="2411090"/>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7">
            <a:extLst>
              <a:ext uri="{FF2B5EF4-FFF2-40B4-BE49-F238E27FC236}">
                <a16:creationId xmlns:a16="http://schemas.microsoft.com/office/drawing/2014/main" id="{129B0226-FA19-EF30-6C04-78A1F22E2485}"/>
              </a:ext>
            </a:extLst>
          </p:cNvPr>
          <p:cNvSpPr>
            <a:spLocks noGrp="1"/>
          </p:cNvSpPr>
          <p:nvPr/>
        </p:nvSpPr>
        <p:spPr>
          <a:xfrm>
            <a:off x="446302" y="6202075"/>
            <a:ext cx="10969613" cy="365125"/>
          </a:xfrm>
          <a:prstGeom prst="rect">
            <a:avLst/>
          </a:prstGeom>
        </p:spPr>
        <p:txBody>
          <a:bodyPr wrap="square" lIns="0" tIns="0" rIns="0" bIns="0">
            <a:spAutoFit/>
          </a:bodyPr>
          <a:lstStyle>
            <a:defPPr>
              <a:defRPr lang="en-US"/>
            </a:defPPr>
            <a:lvl1pPr marL="0" algn="ct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0" noProof="0">
                <a:ln>
                  <a:noFill/>
                </a:ln>
                <a:solidFill>
                  <a:srgbClr val="002060"/>
                </a:solidFill>
                <a:effectLst/>
                <a:uLnTx/>
                <a:uFillTx/>
                <a:latin typeface="Calibri"/>
                <a:ea typeface="+mn-ea"/>
                <a:cs typeface="+mn-cs"/>
              </a:rPr>
              <a:t>Learn more…   Do more…   Be more…</a:t>
            </a:r>
          </a:p>
        </p:txBody>
      </p:sp>
    </p:spTree>
    <p:extLst>
      <p:ext uri="{BB962C8B-B14F-4D97-AF65-F5344CB8AC3E}">
        <p14:creationId xmlns:p14="http://schemas.microsoft.com/office/powerpoint/2010/main" val="3411774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0D6E6-4516-0BB1-2369-580493FE0C1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21C4B62F-0B67-6BCD-08C4-CE8D1716BE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2CAE18B5-E4F5-B718-E23E-5AC922E43CB5}"/>
              </a:ext>
            </a:extLst>
          </p:cNvPr>
          <p:cNvSpPr>
            <a:spLocks noGrp="1"/>
          </p:cNvSpPr>
          <p:nvPr>
            <p:ph type="dt" sz="half" idx="10"/>
          </p:nvPr>
        </p:nvSpPr>
        <p:spPr/>
        <p:txBody>
          <a:bodyPr/>
          <a:lstStyle/>
          <a:p>
            <a:fld id="{686C3DA4-38AF-4D7A-99B7-6FBDC9D8FCB6}" type="datetimeFigureOut">
              <a:rPr lang="en-GB" smtClean="0"/>
              <a:t>12/06/2025</a:t>
            </a:fld>
            <a:endParaRPr lang="en-GB"/>
          </a:p>
        </p:txBody>
      </p:sp>
      <p:sp>
        <p:nvSpPr>
          <p:cNvPr id="5" name="Footer Placeholder 4">
            <a:extLst>
              <a:ext uri="{FF2B5EF4-FFF2-40B4-BE49-F238E27FC236}">
                <a16:creationId xmlns:a16="http://schemas.microsoft.com/office/drawing/2014/main" id="{4CB52A3F-A5EB-A13F-B44B-9829291A161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880608C-A153-A540-5203-D10E6B89F7FA}"/>
              </a:ext>
            </a:extLst>
          </p:cNvPr>
          <p:cNvSpPr>
            <a:spLocks noGrp="1"/>
          </p:cNvSpPr>
          <p:nvPr>
            <p:ph type="sldNum" sz="quarter" idx="12"/>
          </p:nvPr>
        </p:nvSpPr>
        <p:spPr/>
        <p:txBody>
          <a:bodyPr/>
          <a:lstStyle/>
          <a:p>
            <a:fld id="{F9B6A20F-85E4-4463-8D85-7D4A975220DC}" type="slidenum">
              <a:rPr lang="en-GB" smtClean="0"/>
              <a:t>‹#›</a:t>
            </a:fld>
            <a:endParaRPr lang="en-GB"/>
          </a:p>
        </p:txBody>
      </p:sp>
    </p:spTree>
    <p:extLst>
      <p:ext uri="{BB962C8B-B14F-4D97-AF65-F5344CB8AC3E}">
        <p14:creationId xmlns:p14="http://schemas.microsoft.com/office/powerpoint/2010/main" val="2747848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5160D-8B5B-A177-7E27-66FC88224FDD}"/>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p>
        </p:txBody>
      </p:sp>
      <p:sp>
        <p:nvSpPr>
          <p:cNvPr id="3" name="Content Placeholder 2">
            <a:extLst>
              <a:ext uri="{FF2B5EF4-FFF2-40B4-BE49-F238E27FC236}">
                <a16:creationId xmlns:a16="http://schemas.microsoft.com/office/drawing/2014/main" id="{7B6E4A95-89BC-8017-0C0F-B0149E9D40A8}"/>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A6715071-0BE2-8579-33C9-481B3FDE5CB8}"/>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AB7F72D6-644C-4EB6-2D24-D255B6CE3FB2}"/>
              </a:ext>
            </a:extLst>
          </p:cNvPr>
          <p:cNvSpPr>
            <a:spLocks noGrp="1"/>
          </p:cNvSpPr>
          <p:nvPr>
            <p:ph type="dt" sz="half" idx="10"/>
          </p:nvPr>
        </p:nvSpPr>
        <p:spPr>
          <a:xfrm>
            <a:off x="838200" y="6356350"/>
            <a:ext cx="2743200" cy="365125"/>
          </a:xfrm>
          <a:prstGeom prst="rect">
            <a:avLst/>
          </a:prstGeom>
        </p:spPr>
        <p:txBody>
          <a:bodyPr/>
          <a:lstStyle/>
          <a:p>
            <a:fld id="{85A28834-AD18-4A33-8BA9-FCBDBE4B70E8}" type="datetimeFigureOut">
              <a:rPr lang="en-GB" smtClean="0"/>
              <a:t>12/06/2025</a:t>
            </a:fld>
            <a:endParaRPr lang="en-GB"/>
          </a:p>
        </p:txBody>
      </p:sp>
      <p:sp>
        <p:nvSpPr>
          <p:cNvPr id="6" name="Footer Placeholder 5">
            <a:extLst>
              <a:ext uri="{FF2B5EF4-FFF2-40B4-BE49-F238E27FC236}">
                <a16:creationId xmlns:a16="http://schemas.microsoft.com/office/drawing/2014/main" id="{A1624610-34A9-CD45-B2D6-62F05B66A562}"/>
              </a:ext>
            </a:extLst>
          </p:cNvPr>
          <p:cNvSpPr>
            <a:spLocks noGrp="1"/>
          </p:cNvSpPr>
          <p:nvPr>
            <p:ph type="ftr" sz="quarter" idx="11"/>
          </p:nvPr>
        </p:nvSpPr>
        <p:spPr>
          <a:xfrm>
            <a:off x="1451263" y="6328640"/>
            <a:ext cx="9289473"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D26DB96C-9524-5A39-0251-CE45ACC301BE}"/>
              </a:ext>
            </a:extLst>
          </p:cNvPr>
          <p:cNvSpPr>
            <a:spLocks noGrp="1"/>
          </p:cNvSpPr>
          <p:nvPr>
            <p:ph type="sldNum" sz="quarter" idx="12"/>
          </p:nvPr>
        </p:nvSpPr>
        <p:spPr>
          <a:xfrm>
            <a:off x="8610600" y="6356350"/>
            <a:ext cx="2743200" cy="365125"/>
          </a:xfrm>
          <a:prstGeom prst="rect">
            <a:avLst/>
          </a:prstGeom>
        </p:spPr>
        <p:txBody>
          <a:bodyPr/>
          <a:lstStyle/>
          <a:p>
            <a:fld id="{B923FF31-951E-445B-84A3-47D425E376B7}" type="slidenum">
              <a:rPr lang="en-GB" smtClean="0"/>
              <a:t>‹#›</a:t>
            </a:fld>
            <a:endParaRPr lang="en-GB"/>
          </a:p>
        </p:txBody>
      </p:sp>
    </p:spTree>
    <p:extLst>
      <p:ext uri="{BB962C8B-B14F-4D97-AF65-F5344CB8AC3E}">
        <p14:creationId xmlns:p14="http://schemas.microsoft.com/office/powerpoint/2010/main" val="1553200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03B29-35B1-DB03-6998-C564929A530B}"/>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p>
        </p:txBody>
      </p:sp>
      <p:sp>
        <p:nvSpPr>
          <p:cNvPr id="3" name="Text Placeholder 2">
            <a:extLst>
              <a:ext uri="{FF2B5EF4-FFF2-40B4-BE49-F238E27FC236}">
                <a16:creationId xmlns:a16="http://schemas.microsoft.com/office/drawing/2014/main" id="{60E8E98C-16EB-C343-51FC-B1876A52B94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9682A2E-D0B9-F029-3AB3-7AE24BD8B864}"/>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01FD20AF-4D3A-AF4A-02A4-B8186F4454C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A456492-B42F-D06C-7F28-2C8B3B1CEA8F}"/>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2519D81F-E761-328D-80B2-870980F82896}"/>
              </a:ext>
            </a:extLst>
          </p:cNvPr>
          <p:cNvSpPr>
            <a:spLocks noGrp="1"/>
          </p:cNvSpPr>
          <p:nvPr>
            <p:ph type="dt" sz="half" idx="10"/>
          </p:nvPr>
        </p:nvSpPr>
        <p:spPr>
          <a:xfrm>
            <a:off x="838200" y="6356350"/>
            <a:ext cx="2743200" cy="365125"/>
          </a:xfrm>
          <a:prstGeom prst="rect">
            <a:avLst/>
          </a:prstGeom>
        </p:spPr>
        <p:txBody>
          <a:bodyPr/>
          <a:lstStyle/>
          <a:p>
            <a:fld id="{85A28834-AD18-4A33-8BA9-FCBDBE4B70E8}" type="datetimeFigureOut">
              <a:rPr lang="en-GB" smtClean="0"/>
              <a:t>12/06/2025</a:t>
            </a:fld>
            <a:endParaRPr lang="en-GB"/>
          </a:p>
        </p:txBody>
      </p:sp>
      <p:sp>
        <p:nvSpPr>
          <p:cNvPr id="8" name="Footer Placeholder 7">
            <a:extLst>
              <a:ext uri="{FF2B5EF4-FFF2-40B4-BE49-F238E27FC236}">
                <a16:creationId xmlns:a16="http://schemas.microsoft.com/office/drawing/2014/main" id="{09C59C9A-C3C6-E516-8AA2-1147D9CBFE29}"/>
              </a:ext>
            </a:extLst>
          </p:cNvPr>
          <p:cNvSpPr>
            <a:spLocks noGrp="1"/>
          </p:cNvSpPr>
          <p:nvPr>
            <p:ph type="ftr" sz="quarter" idx="11"/>
          </p:nvPr>
        </p:nvSpPr>
        <p:spPr>
          <a:xfrm>
            <a:off x="1451263" y="6328640"/>
            <a:ext cx="9289473"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E813ECD8-D41B-3903-6E96-09E5C041AF49}"/>
              </a:ext>
            </a:extLst>
          </p:cNvPr>
          <p:cNvSpPr>
            <a:spLocks noGrp="1"/>
          </p:cNvSpPr>
          <p:nvPr>
            <p:ph type="sldNum" sz="quarter" idx="12"/>
          </p:nvPr>
        </p:nvSpPr>
        <p:spPr>
          <a:xfrm>
            <a:off x="8610600" y="6356350"/>
            <a:ext cx="2743200" cy="365125"/>
          </a:xfrm>
          <a:prstGeom prst="rect">
            <a:avLst/>
          </a:prstGeom>
        </p:spPr>
        <p:txBody>
          <a:bodyPr/>
          <a:lstStyle/>
          <a:p>
            <a:fld id="{B923FF31-951E-445B-84A3-47D425E376B7}" type="slidenum">
              <a:rPr lang="en-GB" smtClean="0"/>
              <a:t>‹#›</a:t>
            </a:fld>
            <a:endParaRPr lang="en-GB"/>
          </a:p>
        </p:txBody>
      </p:sp>
    </p:spTree>
    <p:extLst>
      <p:ext uri="{BB962C8B-B14F-4D97-AF65-F5344CB8AC3E}">
        <p14:creationId xmlns:p14="http://schemas.microsoft.com/office/powerpoint/2010/main" val="4132983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C21CF-9251-8574-73DE-FB8F878E6603}"/>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p>
        </p:txBody>
      </p:sp>
      <p:sp>
        <p:nvSpPr>
          <p:cNvPr id="3" name="Date Placeholder 2">
            <a:extLst>
              <a:ext uri="{FF2B5EF4-FFF2-40B4-BE49-F238E27FC236}">
                <a16:creationId xmlns:a16="http://schemas.microsoft.com/office/drawing/2014/main" id="{CCD99CD5-4B18-2120-9AEE-C2BA690906E6}"/>
              </a:ext>
            </a:extLst>
          </p:cNvPr>
          <p:cNvSpPr>
            <a:spLocks noGrp="1"/>
          </p:cNvSpPr>
          <p:nvPr>
            <p:ph type="dt" sz="half" idx="10"/>
          </p:nvPr>
        </p:nvSpPr>
        <p:spPr>
          <a:xfrm>
            <a:off x="838200" y="6356350"/>
            <a:ext cx="2743200" cy="365125"/>
          </a:xfrm>
          <a:prstGeom prst="rect">
            <a:avLst/>
          </a:prstGeom>
        </p:spPr>
        <p:txBody>
          <a:bodyPr/>
          <a:lstStyle/>
          <a:p>
            <a:fld id="{85A28834-AD18-4A33-8BA9-FCBDBE4B70E8}" type="datetimeFigureOut">
              <a:rPr lang="en-GB" smtClean="0"/>
              <a:t>12/06/2025</a:t>
            </a:fld>
            <a:endParaRPr lang="en-GB"/>
          </a:p>
        </p:txBody>
      </p:sp>
      <p:sp>
        <p:nvSpPr>
          <p:cNvPr id="4" name="Footer Placeholder 3">
            <a:extLst>
              <a:ext uri="{FF2B5EF4-FFF2-40B4-BE49-F238E27FC236}">
                <a16:creationId xmlns:a16="http://schemas.microsoft.com/office/drawing/2014/main" id="{E86F9C91-2E18-F485-ADD5-8D6170C1F623}"/>
              </a:ext>
            </a:extLst>
          </p:cNvPr>
          <p:cNvSpPr>
            <a:spLocks noGrp="1"/>
          </p:cNvSpPr>
          <p:nvPr>
            <p:ph type="ftr" sz="quarter" idx="11"/>
          </p:nvPr>
        </p:nvSpPr>
        <p:spPr>
          <a:xfrm>
            <a:off x="1451263" y="6328640"/>
            <a:ext cx="9289473"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9DAF33C4-DD3E-23A6-AAB4-92388DDC0982}"/>
              </a:ext>
            </a:extLst>
          </p:cNvPr>
          <p:cNvSpPr>
            <a:spLocks noGrp="1"/>
          </p:cNvSpPr>
          <p:nvPr>
            <p:ph type="sldNum" sz="quarter" idx="12"/>
          </p:nvPr>
        </p:nvSpPr>
        <p:spPr>
          <a:xfrm>
            <a:off x="8610600" y="6356350"/>
            <a:ext cx="2743200" cy="365125"/>
          </a:xfrm>
          <a:prstGeom prst="rect">
            <a:avLst/>
          </a:prstGeom>
        </p:spPr>
        <p:txBody>
          <a:bodyPr/>
          <a:lstStyle/>
          <a:p>
            <a:fld id="{B923FF31-951E-445B-84A3-47D425E376B7}" type="slidenum">
              <a:rPr lang="en-GB" smtClean="0"/>
              <a:t>‹#›</a:t>
            </a:fld>
            <a:endParaRPr lang="en-GB"/>
          </a:p>
        </p:txBody>
      </p:sp>
    </p:spTree>
    <p:extLst>
      <p:ext uri="{BB962C8B-B14F-4D97-AF65-F5344CB8AC3E}">
        <p14:creationId xmlns:p14="http://schemas.microsoft.com/office/powerpoint/2010/main" val="1746895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834D23-C7E5-32C9-73D9-93795DEEB627}"/>
              </a:ext>
            </a:extLst>
          </p:cNvPr>
          <p:cNvSpPr>
            <a:spLocks noGrp="1"/>
          </p:cNvSpPr>
          <p:nvPr>
            <p:ph type="dt" sz="half" idx="10"/>
          </p:nvPr>
        </p:nvSpPr>
        <p:spPr>
          <a:xfrm>
            <a:off x="838200" y="6356350"/>
            <a:ext cx="2743200" cy="365125"/>
          </a:xfrm>
          <a:prstGeom prst="rect">
            <a:avLst/>
          </a:prstGeom>
        </p:spPr>
        <p:txBody>
          <a:bodyPr/>
          <a:lstStyle/>
          <a:p>
            <a:fld id="{85A28834-AD18-4A33-8BA9-FCBDBE4B70E8}" type="datetimeFigureOut">
              <a:rPr lang="en-GB" smtClean="0"/>
              <a:t>12/06/2025</a:t>
            </a:fld>
            <a:endParaRPr lang="en-GB"/>
          </a:p>
        </p:txBody>
      </p:sp>
      <p:sp>
        <p:nvSpPr>
          <p:cNvPr id="3" name="Footer Placeholder 2">
            <a:extLst>
              <a:ext uri="{FF2B5EF4-FFF2-40B4-BE49-F238E27FC236}">
                <a16:creationId xmlns:a16="http://schemas.microsoft.com/office/drawing/2014/main" id="{7CEC2B2D-FA8A-A5B5-2F43-2BBF61AFCCD7}"/>
              </a:ext>
            </a:extLst>
          </p:cNvPr>
          <p:cNvSpPr>
            <a:spLocks noGrp="1"/>
          </p:cNvSpPr>
          <p:nvPr>
            <p:ph type="ftr" sz="quarter" idx="11"/>
          </p:nvPr>
        </p:nvSpPr>
        <p:spPr>
          <a:xfrm>
            <a:off x="1451263" y="6328640"/>
            <a:ext cx="9289473"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C6F4058D-4971-23BF-A7DC-8F8B218AACD9}"/>
              </a:ext>
            </a:extLst>
          </p:cNvPr>
          <p:cNvSpPr>
            <a:spLocks noGrp="1"/>
          </p:cNvSpPr>
          <p:nvPr>
            <p:ph type="sldNum" sz="quarter" idx="12"/>
          </p:nvPr>
        </p:nvSpPr>
        <p:spPr>
          <a:xfrm>
            <a:off x="8610600" y="6356350"/>
            <a:ext cx="2743200" cy="365125"/>
          </a:xfrm>
          <a:prstGeom prst="rect">
            <a:avLst/>
          </a:prstGeom>
        </p:spPr>
        <p:txBody>
          <a:bodyPr/>
          <a:lstStyle/>
          <a:p>
            <a:fld id="{B923FF31-951E-445B-84A3-47D425E376B7}" type="slidenum">
              <a:rPr lang="en-GB" smtClean="0"/>
              <a:t>‹#›</a:t>
            </a:fld>
            <a:endParaRPr lang="en-GB"/>
          </a:p>
        </p:txBody>
      </p:sp>
    </p:spTree>
    <p:extLst>
      <p:ext uri="{BB962C8B-B14F-4D97-AF65-F5344CB8AC3E}">
        <p14:creationId xmlns:p14="http://schemas.microsoft.com/office/powerpoint/2010/main" val="2431302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CCE95-6FD7-0DCC-8345-11E6CF671DC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ACDDFC95-1355-BB3D-1EC2-9E008606450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A9627A5E-24E4-FA2A-3628-4224A9DD8AA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A8B8357-C7E3-CF35-EBEE-ADB302FE9F41}"/>
              </a:ext>
            </a:extLst>
          </p:cNvPr>
          <p:cNvSpPr>
            <a:spLocks noGrp="1"/>
          </p:cNvSpPr>
          <p:nvPr>
            <p:ph type="dt" sz="half" idx="10"/>
          </p:nvPr>
        </p:nvSpPr>
        <p:spPr>
          <a:xfrm>
            <a:off x="838200" y="6356350"/>
            <a:ext cx="2743200" cy="365125"/>
          </a:xfrm>
          <a:prstGeom prst="rect">
            <a:avLst/>
          </a:prstGeom>
        </p:spPr>
        <p:txBody>
          <a:bodyPr/>
          <a:lstStyle/>
          <a:p>
            <a:fld id="{85A28834-AD18-4A33-8BA9-FCBDBE4B70E8}" type="datetimeFigureOut">
              <a:rPr lang="en-GB" smtClean="0"/>
              <a:t>12/06/2025</a:t>
            </a:fld>
            <a:endParaRPr lang="en-GB"/>
          </a:p>
        </p:txBody>
      </p:sp>
      <p:sp>
        <p:nvSpPr>
          <p:cNvPr id="6" name="Footer Placeholder 5">
            <a:extLst>
              <a:ext uri="{FF2B5EF4-FFF2-40B4-BE49-F238E27FC236}">
                <a16:creationId xmlns:a16="http://schemas.microsoft.com/office/drawing/2014/main" id="{B5582C7D-DE43-565F-5CB5-6C517C39E149}"/>
              </a:ext>
            </a:extLst>
          </p:cNvPr>
          <p:cNvSpPr>
            <a:spLocks noGrp="1"/>
          </p:cNvSpPr>
          <p:nvPr>
            <p:ph type="ftr" sz="quarter" idx="11"/>
          </p:nvPr>
        </p:nvSpPr>
        <p:spPr>
          <a:xfrm>
            <a:off x="1451263" y="6328640"/>
            <a:ext cx="9289473"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4B8D7981-79B3-96A7-6CA6-EE4A120F0364}"/>
              </a:ext>
            </a:extLst>
          </p:cNvPr>
          <p:cNvSpPr>
            <a:spLocks noGrp="1"/>
          </p:cNvSpPr>
          <p:nvPr>
            <p:ph type="sldNum" sz="quarter" idx="12"/>
          </p:nvPr>
        </p:nvSpPr>
        <p:spPr>
          <a:xfrm>
            <a:off x="8610600" y="6356350"/>
            <a:ext cx="2743200" cy="365125"/>
          </a:xfrm>
          <a:prstGeom prst="rect">
            <a:avLst/>
          </a:prstGeom>
        </p:spPr>
        <p:txBody>
          <a:bodyPr/>
          <a:lstStyle/>
          <a:p>
            <a:fld id="{B923FF31-951E-445B-84A3-47D425E376B7}" type="slidenum">
              <a:rPr lang="en-GB" smtClean="0"/>
              <a:t>‹#›</a:t>
            </a:fld>
            <a:endParaRPr lang="en-GB"/>
          </a:p>
        </p:txBody>
      </p:sp>
    </p:spTree>
    <p:extLst>
      <p:ext uri="{BB962C8B-B14F-4D97-AF65-F5344CB8AC3E}">
        <p14:creationId xmlns:p14="http://schemas.microsoft.com/office/powerpoint/2010/main" val="1297496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E91A9-2C66-6B2C-C622-634630EB28F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8626FF8F-95B8-38FE-9218-DCA6629FDB7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a:extLst>
              <a:ext uri="{FF2B5EF4-FFF2-40B4-BE49-F238E27FC236}">
                <a16:creationId xmlns:a16="http://schemas.microsoft.com/office/drawing/2014/main" id="{9FA67690-7AF4-3904-A189-C51C40C0FC8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6DB16D1-B9F6-E095-4720-10E64C30AC80}"/>
              </a:ext>
            </a:extLst>
          </p:cNvPr>
          <p:cNvSpPr>
            <a:spLocks noGrp="1"/>
          </p:cNvSpPr>
          <p:nvPr>
            <p:ph type="dt" sz="half" idx="10"/>
          </p:nvPr>
        </p:nvSpPr>
        <p:spPr>
          <a:xfrm>
            <a:off x="838200" y="6356350"/>
            <a:ext cx="2743200" cy="365125"/>
          </a:xfrm>
          <a:prstGeom prst="rect">
            <a:avLst/>
          </a:prstGeom>
        </p:spPr>
        <p:txBody>
          <a:bodyPr/>
          <a:lstStyle/>
          <a:p>
            <a:fld id="{85A28834-AD18-4A33-8BA9-FCBDBE4B70E8}" type="datetimeFigureOut">
              <a:rPr lang="en-GB" smtClean="0"/>
              <a:t>12/06/2025</a:t>
            </a:fld>
            <a:endParaRPr lang="en-GB"/>
          </a:p>
        </p:txBody>
      </p:sp>
      <p:sp>
        <p:nvSpPr>
          <p:cNvPr id="6" name="Footer Placeholder 5">
            <a:extLst>
              <a:ext uri="{FF2B5EF4-FFF2-40B4-BE49-F238E27FC236}">
                <a16:creationId xmlns:a16="http://schemas.microsoft.com/office/drawing/2014/main" id="{C1713558-1B17-365E-D9CF-211B56A41D4B}"/>
              </a:ext>
            </a:extLst>
          </p:cNvPr>
          <p:cNvSpPr>
            <a:spLocks noGrp="1"/>
          </p:cNvSpPr>
          <p:nvPr>
            <p:ph type="ftr" sz="quarter" idx="11"/>
          </p:nvPr>
        </p:nvSpPr>
        <p:spPr>
          <a:xfrm>
            <a:off x="1451263" y="6328640"/>
            <a:ext cx="9289473"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4F705889-9F76-9B12-397F-A4126377266C}"/>
              </a:ext>
            </a:extLst>
          </p:cNvPr>
          <p:cNvSpPr>
            <a:spLocks noGrp="1"/>
          </p:cNvSpPr>
          <p:nvPr>
            <p:ph type="sldNum" sz="quarter" idx="12"/>
          </p:nvPr>
        </p:nvSpPr>
        <p:spPr>
          <a:xfrm>
            <a:off x="8610600" y="6356350"/>
            <a:ext cx="2743200" cy="365125"/>
          </a:xfrm>
          <a:prstGeom prst="rect">
            <a:avLst/>
          </a:prstGeom>
        </p:spPr>
        <p:txBody>
          <a:bodyPr/>
          <a:lstStyle/>
          <a:p>
            <a:fld id="{B923FF31-951E-445B-84A3-47D425E376B7}" type="slidenum">
              <a:rPr lang="en-GB" smtClean="0"/>
              <a:t>‹#›</a:t>
            </a:fld>
            <a:endParaRPr lang="en-GB"/>
          </a:p>
        </p:txBody>
      </p:sp>
    </p:spTree>
    <p:extLst>
      <p:ext uri="{BB962C8B-B14F-4D97-AF65-F5344CB8AC3E}">
        <p14:creationId xmlns:p14="http://schemas.microsoft.com/office/powerpoint/2010/main" val="2213814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3.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3.pn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39.xml"/><Relationship Id="rId1" Type="http://schemas.openxmlformats.org/officeDocument/2006/relationships/slideLayout" Target="../slideLayouts/slideLayout38.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7F7F7"/>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97312D49-D35D-F0C5-B76E-C01A17BBD56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43345" y="4535054"/>
            <a:ext cx="3020291" cy="2678447"/>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7">
            <a:extLst>
              <a:ext uri="{FF2B5EF4-FFF2-40B4-BE49-F238E27FC236}">
                <a16:creationId xmlns:a16="http://schemas.microsoft.com/office/drawing/2014/main" id="{7828ED17-8171-838D-13AB-49D1E7D01539}"/>
              </a:ext>
            </a:extLst>
          </p:cNvPr>
          <p:cNvSpPr>
            <a:spLocks noGrp="1"/>
          </p:cNvSpPr>
          <p:nvPr userDrawn="1"/>
        </p:nvSpPr>
        <p:spPr>
          <a:xfrm>
            <a:off x="989941" y="6101892"/>
            <a:ext cx="10969613" cy="365125"/>
          </a:xfrm>
          <a:prstGeom prst="rect">
            <a:avLst/>
          </a:prstGeom>
        </p:spPr>
        <p:txBody>
          <a:bodyPr wrap="square" lIns="0" tIns="0" rIns="0" bIns="0">
            <a:spAutoFit/>
          </a:bodyPr>
          <a:lstStyle>
            <a:defPPr>
              <a:defRPr lang="en-US"/>
            </a:defPPr>
            <a:lvl1pPr marL="0" algn="ct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0" noProof="0">
                <a:ln>
                  <a:noFill/>
                </a:ln>
                <a:solidFill>
                  <a:srgbClr val="002060"/>
                </a:solidFill>
                <a:effectLst/>
                <a:uLnTx/>
                <a:uFillTx/>
                <a:latin typeface="Calibri"/>
                <a:ea typeface="+mn-ea"/>
                <a:cs typeface="+mn-cs"/>
              </a:rPr>
              <a:t>Learn more…   Do more…   Be more…</a:t>
            </a:r>
          </a:p>
        </p:txBody>
      </p:sp>
      <p:pic>
        <p:nvPicPr>
          <p:cNvPr id="16" name="Picture 15" descr="A logo of a plant&#10;&#10;Description automatically generated">
            <a:extLst>
              <a:ext uri="{FF2B5EF4-FFF2-40B4-BE49-F238E27FC236}">
                <a16:creationId xmlns:a16="http://schemas.microsoft.com/office/drawing/2014/main" id="{C7A47571-F94B-E80A-8BC6-CF7F0F777250}"/>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915961" y="196971"/>
            <a:ext cx="940076" cy="1472930"/>
          </a:xfrm>
          <a:prstGeom prst="rect">
            <a:avLst/>
          </a:prstGeom>
        </p:spPr>
      </p:pic>
    </p:spTree>
    <p:extLst>
      <p:ext uri="{BB962C8B-B14F-4D97-AF65-F5344CB8AC3E}">
        <p14:creationId xmlns:p14="http://schemas.microsoft.com/office/powerpoint/2010/main" val="1723740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DAD984-02B4-5202-0F76-E3E62C5F55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817BF655-42ED-96EE-A5F7-EBCA529D5E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507F1F7-0BDC-3219-8EEA-0147FCE4C9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3E2B69B-DB04-444B-AA2B-277E2CCBB6FA}" type="datetimeFigureOut">
              <a:rPr kumimoji="0" lang="en-GB"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12/06/2025</a:t>
            </a:fld>
            <a:endParaRPr kumimoji="0" lang="en-GB"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Footer Placeholder 4">
            <a:extLst>
              <a:ext uri="{FF2B5EF4-FFF2-40B4-BE49-F238E27FC236}">
                <a16:creationId xmlns:a16="http://schemas.microsoft.com/office/drawing/2014/main" id="{9B4077D5-C85C-5A05-5EFE-EB7B33CCE6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Slide Number Placeholder 5">
            <a:extLst>
              <a:ext uri="{FF2B5EF4-FFF2-40B4-BE49-F238E27FC236}">
                <a16:creationId xmlns:a16="http://schemas.microsoft.com/office/drawing/2014/main" id="{5097C9E3-B185-1466-717E-9FBCEB511E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5D8E7AC-6C48-444A-9DED-2300991EB5CD}" type="slidenum">
              <a:rPr kumimoji="0" lang="en-GB"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42593186"/>
      </p:ext>
    </p:extLst>
  </p:cSld>
  <p:clrMap bg1="lt1" tx1="dk1" bg2="lt2" tx2="dk2" accent1="accent1" accent2="accent2" accent3="accent3" accent4="accent4" accent5="accent5" accent6="accent6" hlink="hlink" folHlink="folHlink"/>
  <p:sldLayoutIdLst>
    <p:sldLayoutId id="2147483674" r:id="rId1"/>
    <p:sldLayoutId id="214748370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DAD984-02B4-5202-0F76-E3E62C5F55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817BF655-42ED-96EE-A5F7-EBCA529D5E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507F1F7-0BDC-3219-8EEA-0147FCE4C9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3E2B69B-DB04-444B-AA2B-277E2CCBB6FA}" type="datetimeFigureOut">
              <a:rPr lang="en-GB" smtClean="0"/>
              <a:t>12/06/2025</a:t>
            </a:fld>
            <a:endParaRPr lang="en-GB"/>
          </a:p>
        </p:txBody>
      </p:sp>
      <p:sp>
        <p:nvSpPr>
          <p:cNvPr id="5" name="Footer Placeholder 4">
            <a:extLst>
              <a:ext uri="{FF2B5EF4-FFF2-40B4-BE49-F238E27FC236}">
                <a16:creationId xmlns:a16="http://schemas.microsoft.com/office/drawing/2014/main" id="{9B4077D5-C85C-5A05-5EFE-EB7B33CCE6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5097C9E3-B185-1466-717E-9FBCEB511E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5D8E7AC-6C48-444A-9DED-2300991EB5CD}" type="slidenum">
              <a:rPr lang="en-GB" smtClean="0"/>
              <a:t>‹#›</a:t>
            </a:fld>
            <a:endParaRPr lang="en-GB"/>
          </a:p>
        </p:txBody>
      </p:sp>
    </p:spTree>
    <p:extLst>
      <p:ext uri="{BB962C8B-B14F-4D97-AF65-F5344CB8AC3E}">
        <p14:creationId xmlns:p14="http://schemas.microsoft.com/office/powerpoint/2010/main" val="277225077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C30596-0B2E-22E1-80F2-D55980843D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B241A9D3-52E4-925E-E1CA-3D2214F596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D2A748C-1A99-E27D-1CCF-29D1C80897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C3DA4-38AF-4D7A-99B7-6FBDC9D8FCB6}" type="datetimeFigureOut">
              <a:rPr lang="en-GB" smtClean="0"/>
              <a:t>12/06/2025</a:t>
            </a:fld>
            <a:endParaRPr lang="en-GB"/>
          </a:p>
        </p:txBody>
      </p:sp>
      <p:sp>
        <p:nvSpPr>
          <p:cNvPr id="5" name="Footer Placeholder 4">
            <a:extLst>
              <a:ext uri="{FF2B5EF4-FFF2-40B4-BE49-F238E27FC236}">
                <a16:creationId xmlns:a16="http://schemas.microsoft.com/office/drawing/2014/main" id="{AEF4D51E-584C-E89D-170B-0EDBE5B289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94B92D9-6978-150D-0601-CEF2896E25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B6A20F-85E4-4463-8D85-7D4A975220DC}" type="slidenum">
              <a:rPr lang="en-GB" smtClean="0"/>
              <a:t>‹#›</a:t>
            </a:fld>
            <a:endParaRPr lang="en-GB"/>
          </a:p>
        </p:txBody>
      </p:sp>
    </p:spTree>
    <p:extLst>
      <p:ext uri="{BB962C8B-B14F-4D97-AF65-F5344CB8AC3E}">
        <p14:creationId xmlns:p14="http://schemas.microsoft.com/office/powerpoint/2010/main" val="159216013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DAD984-02B4-5202-0F76-E3E62C5F55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817BF655-42ED-96EE-A5F7-EBCA529D5E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507F1F7-0BDC-3219-8EEA-0147FCE4C9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3E2B69B-DB04-444B-AA2B-277E2CCBB6FA}" type="datetimeFigureOut">
              <a:rPr kumimoji="0" lang="en-GB"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12/06/2025</a:t>
            </a:fld>
            <a:endParaRPr kumimoji="0" lang="en-GB"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Footer Placeholder 4">
            <a:extLst>
              <a:ext uri="{FF2B5EF4-FFF2-40B4-BE49-F238E27FC236}">
                <a16:creationId xmlns:a16="http://schemas.microsoft.com/office/drawing/2014/main" id="{9B4077D5-C85C-5A05-5EFE-EB7B33CCE6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Slide Number Placeholder 5">
            <a:extLst>
              <a:ext uri="{FF2B5EF4-FFF2-40B4-BE49-F238E27FC236}">
                <a16:creationId xmlns:a16="http://schemas.microsoft.com/office/drawing/2014/main" id="{5097C9E3-B185-1466-717E-9FBCEB511E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5D8E7AC-6C48-444A-9DED-2300991EB5CD}" type="slidenum">
              <a:rPr kumimoji="0" lang="en-GB"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803728805"/>
      </p:ext>
    </p:extLst>
  </p:cSld>
  <p:clrMap bg1="lt1" tx1="dk1" bg2="lt2" tx2="dk2" accent1="accent1" accent2="accent2" accent3="accent3" accent4="accent4" accent5="accent5" accent6="accent6" hlink="hlink" folHlink="folHlink"/>
  <p:sldLayoutIdLst>
    <p:sldLayoutId id="2147483702" r:id="rId1"/>
    <p:sldLayoutId id="214748370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a:extLst>
            <a:ext uri="{FF2B5EF4-FFF2-40B4-BE49-F238E27FC236}">
              <a16:creationId xmlns:a16="http://schemas.microsoft.com/office/drawing/2014/main" id="{78A21106-9411-63B7-6E24-A833A3938FA4}"/>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ADBDC3F7-0C82-171A-4CBB-887B3A13C67F}"/>
              </a:ext>
            </a:extLst>
          </p:cNvPr>
          <p:cNvSpPr txBox="1">
            <a:spLocks/>
          </p:cNvSpPr>
          <p:nvPr/>
        </p:nvSpPr>
        <p:spPr>
          <a:xfrm>
            <a:off x="2941459" y="701213"/>
            <a:ext cx="6002168" cy="1143000"/>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002060"/>
                </a:solidFill>
                <a:latin typeface="+mn-lt"/>
                <a:ea typeface="Calibri"/>
                <a:cs typeface="Calibri"/>
              </a:rPr>
              <a:t>AI – Leader perspective</a:t>
            </a:r>
            <a:endParaRPr lang="en-GB" b="1" dirty="0">
              <a:solidFill>
                <a:srgbClr val="002060"/>
              </a:solidFill>
              <a:latin typeface="+mn-lt"/>
            </a:endParaRPr>
          </a:p>
        </p:txBody>
      </p:sp>
      <p:sp>
        <p:nvSpPr>
          <p:cNvPr id="7" name="Content Placeholder 2">
            <a:extLst>
              <a:ext uri="{FF2B5EF4-FFF2-40B4-BE49-F238E27FC236}">
                <a16:creationId xmlns:a16="http://schemas.microsoft.com/office/drawing/2014/main" id="{BB0EC842-B88F-84F7-F0FE-D6E058CAE2C0}"/>
              </a:ext>
            </a:extLst>
          </p:cNvPr>
          <p:cNvSpPr txBox="1">
            <a:spLocks/>
          </p:cNvSpPr>
          <p:nvPr/>
        </p:nvSpPr>
        <p:spPr>
          <a:xfrm>
            <a:off x="915837" y="1417638"/>
            <a:ext cx="10360325" cy="4525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graphicFrame>
        <p:nvGraphicFramePr>
          <p:cNvPr id="5" name="Content Placeholder 4">
            <a:extLst>
              <a:ext uri="{FF2B5EF4-FFF2-40B4-BE49-F238E27FC236}">
                <a16:creationId xmlns:a16="http://schemas.microsoft.com/office/drawing/2014/main" id="{6789556E-2250-FE0F-F498-CA9266B93D41}"/>
              </a:ext>
            </a:extLst>
          </p:cNvPr>
          <p:cNvGraphicFramePr>
            <a:graphicFrameLocks noGrp="1"/>
          </p:cNvGraphicFramePr>
          <p:nvPr>
            <p:ph idx="1"/>
            <p:extLst>
              <p:ext uri="{D42A27DB-BD31-4B8C-83A1-F6EECF244321}">
                <p14:modId xmlns:p14="http://schemas.microsoft.com/office/powerpoint/2010/main" val="3324057569"/>
              </p:ext>
            </p:extLst>
          </p:nvPr>
        </p:nvGraphicFramePr>
        <p:xfrm>
          <a:off x="838200" y="2146396"/>
          <a:ext cx="10515600" cy="2933766"/>
        </p:xfrm>
        <a:graphic>
          <a:graphicData uri="http://schemas.openxmlformats.org/drawingml/2006/table">
            <a:tbl>
              <a:tblPr bandRow="1">
                <a:tableStyleId>{5C22544A-7EE6-4342-B048-85BDC9FD1C3A}</a:tableStyleId>
              </a:tblPr>
              <a:tblGrid>
                <a:gridCol w="2628900">
                  <a:extLst>
                    <a:ext uri="{9D8B030D-6E8A-4147-A177-3AD203B41FA5}">
                      <a16:colId xmlns:a16="http://schemas.microsoft.com/office/drawing/2014/main" val="1247498519"/>
                    </a:ext>
                  </a:extLst>
                </a:gridCol>
                <a:gridCol w="2628900">
                  <a:extLst>
                    <a:ext uri="{9D8B030D-6E8A-4147-A177-3AD203B41FA5}">
                      <a16:colId xmlns:a16="http://schemas.microsoft.com/office/drawing/2014/main" val="3830333923"/>
                    </a:ext>
                  </a:extLst>
                </a:gridCol>
                <a:gridCol w="2628900">
                  <a:extLst>
                    <a:ext uri="{9D8B030D-6E8A-4147-A177-3AD203B41FA5}">
                      <a16:colId xmlns:a16="http://schemas.microsoft.com/office/drawing/2014/main" val="1249379656"/>
                    </a:ext>
                  </a:extLst>
                </a:gridCol>
                <a:gridCol w="2628900">
                  <a:extLst>
                    <a:ext uri="{9D8B030D-6E8A-4147-A177-3AD203B41FA5}">
                      <a16:colId xmlns:a16="http://schemas.microsoft.com/office/drawing/2014/main" val="165145805"/>
                    </a:ext>
                  </a:extLst>
                </a:gridCol>
              </a:tblGrid>
              <a:tr h="0">
                <a:tc>
                  <a:txBody>
                    <a:bodyPr/>
                    <a:lstStyle/>
                    <a:p>
                      <a:pPr algn="l" rtl="0" fontAlgn="base">
                        <a:lnSpc>
                          <a:spcPts val="1552"/>
                        </a:lnSpc>
                        <a:buNone/>
                      </a:pPr>
                      <a:r>
                        <a:rPr lang="en-GB" sz="2000" b="0" i="0" dirty="0">
                          <a:effectLst/>
                          <a:latin typeface="Calibri"/>
                        </a:rPr>
                        <a:t>High frequency task / challenge </a:t>
                      </a:r>
                    </a:p>
                  </a:txBody>
                  <a:tcPr marL="38100" marR="38100">
                    <a:lnL w="9525" cap="flat" cmpd="sng" algn="ctr">
                      <a:solidFill>
                        <a:srgbClr val="909090"/>
                      </a:solidFill>
                      <a:prstDash val="solid"/>
                      <a:round/>
                      <a:headEnd type="none" w="med" len="med"/>
                      <a:tailEnd type="none" w="med" len="med"/>
                    </a:lnL>
                    <a:lnR w="9525" cap="flat" cmpd="sng" algn="ctr">
                      <a:solidFill>
                        <a:srgbClr val="909090"/>
                      </a:solidFill>
                      <a:prstDash val="solid"/>
                      <a:round/>
                      <a:headEnd type="none" w="med" len="med"/>
                      <a:tailEnd type="none" w="med" len="med"/>
                    </a:lnR>
                    <a:lnT w="9525" cap="flat" cmpd="sng" algn="ctr">
                      <a:solidFill>
                        <a:srgbClr val="909090"/>
                      </a:solidFill>
                      <a:prstDash val="solid"/>
                      <a:round/>
                      <a:headEnd type="none" w="med" len="med"/>
                      <a:tailEnd type="none" w="med" len="med"/>
                    </a:lnT>
                    <a:lnB w="9525" cap="flat" cmpd="sng" algn="ctr">
                      <a:solidFill>
                        <a:srgbClr val="909090"/>
                      </a:solidFill>
                      <a:prstDash val="solid"/>
                      <a:round/>
                      <a:headEnd type="none" w="med" len="med"/>
                      <a:tailEnd type="none" w="med" len="med"/>
                    </a:lnB>
                    <a:noFill/>
                  </a:tcPr>
                </a:tc>
                <a:tc>
                  <a:txBody>
                    <a:bodyPr/>
                    <a:lstStyle/>
                    <a:p>
                      <a:pPr algn="l" rtl="0" fontAlgn="base">
                        <a:lnSpc>
                          <a:spcPts val="1552"/>
                        </a:lnSpc>
                        <a:buNone/>
                      </a:pPr>
                      <a:r>
                        <a:rPr lang="en-GB" sz="2000" b="0" i="0" dirty="0">
                          <a:effectLst/>
                          <a:latin typeface="Calibri"/>
                        </a:rPr>
                        <a:t>Time commitment </a:t>
                      </a:r>
                    </a:p>
                  </a:txBody>
                  <a:tcPr marL="38100" marR="38100">
                    <a:lnL w="9525" cap="flat" cmpd="sng" algn="ctr">
                      <a:solidFill>
                        <a:srgbClr val="909090"/>
                      </a:solidFill>
                      <a:prstDash val="solid"/>
                      <a:round/>
                      <a:headEnd type="none" w="med" len="med"/>
                      <a:tailEnd type="none" w="med" len="med"/>
                    </a:lnL>
                    <a:lnR w="9525" cap="flat" cmpd="sng" algn="ctr">
                      <a:solidFill>
                        <a:srgbClr val="909090"/>
                      </a:solidFill>
                      <a:prstDash val="solid"/>
                      <a:round/>
                      <a:headEnd type="none" w="med" len="med"/>
                      <a:tailEnd type="none" w="med" len="med"/>
                    </a:lnR>
                    <a:lnT w="9525" cap="flat" cmpd="sng" algn="ctr">
                      <a:solidFill>
                        <a:srgbClr val="909090"/>
                      </a:solidFill>
                      <a:prstDash val="solid"/>
                      <a:round/>
                      <a:headEnd type="none" w="med" len="med"/>
                      <a:tailEnd type="none" w="med" len="med"/>
                    </a:lnT>
                    <a:lnB w="9525" cap="flat" cmpd="sng" algn="ctr">
                      <a:solidFill>
                        <a:srgbClr val="909090"/>
                      </a:solidFill>
                      <a:prstDash val="solid"/>
                      <a:round/>
                      <a:headEnd type="none" w="med" len="med"/>
                      <a:tailEnd type="none" w="med" len="med"/>
                    </a:lnB>
                    <a:noFill/>
                  </a:tcPr>
                </a:tc>
                <a:tc>
                  <a:txBody>
                    <a:bodyPr/>
                    <a:lstStyle/>
                    <a:p>
                      <a:pPr algn="l" rtl="0" fontAlgn="base">
                        <a:lnSpc>
                          <a:spcPts val="1552"/>
                        </a:lnSpc>
                        <a:buNone/>
                      </a:pPr>
                      <a:r>
                        <a:rPr lang="en-GB" sz="2000" b="0" i="0" dirty="0">
                          <a:effectLst/>
                          <a:latin typeface="Calibri"/>
                        </a:rPr>
                        <a:t>Support tool </a:t>
                      </a:r>
                    </a:p>
                  </a:txBody>
                  <a:tcPr marL="38100" marR="38100">
                    <a:lnL w="9525" cap="flat" cmpd="sng" algn="ctr">
                      <a:solidFill>
                        <a:srgbClr val="909090"/>
                      </a:solidFill>
                      <a:prstDash val="solid"/>
                      <a:round/>
                      <a:headEnd type="none" w="med" len="med"/>
                      <a:tailEnd type="none" w="med" len="med"/>
                    </a:lnL>
                    <a:lnR w="9525" cap="flat" cmpd="sng" algn="ctr">
                      <a:solidFill>
                        <a:srgbClr val="909090"/>
                      </a:solidFill>
                      <a:prstDash val="solid"/>
                      <a:round/>
                      <a:headEnd type="none" w="med" len="med"/>
                      <a:tailEnd type="none" w="med" len="med"/>
                    </a:lnR>
                    <a:lnT w="9525" cap="flat" cmpd="sng" algn="ctr">
                      <a:solidFill>
                        <a:srgbClr val="909090"/>
                      </a:solidFill>
                      <a:prstDash val="solid"/>
                      <a:round/>
                      <a:headEnd type="none" w="med" len="med"/>
                      <a:tailEnd type="none" w="med" len="med"/>
                    </a:lnT>
                    <a:lnB w="9525" cap="flat" cmpd="sng" algn="ctr">
                      <a:solidFill>
                        <a:srgbClr val="909090"/>
                      </a:solidFill>
                      <a:prstDash val="solid"/>
                      <a:round/>
                      <a:headEnd type="none" w="med" len="med"/>
                      <a:tailEnd type="none" w="med" len="med"/>
                    </a:lnB>
                    <a:noFill/>
                  </a:tcPr>
                </a:tc>
                <a:tc>
                  <a:txBody>
                    <a:bodyPr/>
                    <a:lstStyle/>
                    <a:p>
                      <a:pPr algn="l" rtl="0" fontAlgn="base">
                        <a:lnSpc>
                          <a:spcPts val="1552"/>
                        </a:lnSpc>
                        <a:buNone/>
                      </a:pPr>
                      <a:r>
                        <a:rPr lang="en-GB" sz="2000" b="0" i="0" dirty="0">
                          <a:effectLst/>
                          <a:latin typeface="Calibri"/>
                        </a:rPr>
                        <a:t>Prompt hints </a:t>
                      </a:r>
                    </a:p>
                  </a:txBody>
                  <a:tcPr marL="38100" marR="38100">
                    <a:lnL w="9525" cap="flat" cmpd="sng" algn="ctr">
                      <a:solidFill>
                        <a:srgbClr val="909090"/>
                      </a:solidFill>
                      <a:prstDash val="solid"/>
                      <a:round/>
                      <a:headEnd type="none" w="med" len="med"/>
                      <a:tailEnd type="none" w="med" len="med"/>
                    </a:lnL>
                    <a:lnR w="9525" cap="flat" cmpd="sng" algn="ctr">
                      <a:solidFill>
                        <a:srgbClr val="909090"/>
                      </a:solidFill>
                      <a:prstDash val="solid"/>
                      <a:round/>
                      <a:headEnd type="none" w="med" len="med"/>
                      <a:tailEnd type="none" w="med" len="med"/>
                    </a:lnR>
                    <a:lnT w="9525" cap="flat" cmpd="sng" algn="ctr">
                      <a:solidFill>
                        <a:srgbClr val="909090"/>
                      </a:solidFill>
                      <a:prstDash val="solid"/>
                      <a:round/>
                      <a:headEnd type="none" w="med" len="med"/>
                      <a:tailEnd type="none" w="med" len="med"/>
                    </a:lnT>
                    <a:lnB w="9525" cap="flat" cmpd="sng" algn="ctr">
                      <a:solidFill>
                        <a:srgbClr val="909090"/>
                      </a:solidFill>
                      <a:prstDash val="solid"/>
                      <a:round/>
                      <a:headEnd type="none" w="med" len="med"/>
                      <a:tailEnd type="none" w="med" len="med"/>
                    </a:lnB>
                    <a:noFill/>
                  </a:tcPr>
                </a:tc>
                <a:extLst>
                  <a:ext uri="{0D108BD9-81ED-4DB2-BD59-A6C34878D82A}">
                    <a16:rowId xmlns:a16="http://schemas.microsoft.com/office/drawing/2014/main" val="1834532531"/>
                  </a:ext>
                </a:extLst>
              </a:tr>
              <a:tr h="0">
                <a:tc>
                  <a:txBody>
                    <a:bodyPr/>
                    <a:lstStyle/>
                    <a:p>
                      <a:pPr algn="l" rtl="0" fontAlgn="base">
                        <a:lnSpc>
                          <a:spcPts val="1552"/>
                        </a:lnSpc>
                        <a:buNone/>
                      </a:pPr>
                      <a:endParaRPr lang="en-GB" sz="1100" b="0" i="0" dirty="0">
                        <a:effectLst/>
                        <a:latin typeface="Calibri"/>
                      </a:endParaRPr>
                    </a:p>
                    <a:p>
                      <a:pPr lvl="0" algn="l">
                        <a:lnSpc>
                          <a:spcPts val="1552"/>
                        </a:lnSpc>
                        <a:buNone/>
                      </a:pPr>
                      <a:endParaRPr lang="en-GB" sz="1100" b="0" i="0" dirty="0">
                        <a:effectLst/>
                        <a:latin typeface="Calibri"/>
                      </a:endParaRPr>
                    </a:p>
                  </a:txBody>
                  <a:tcPr marL="38100" marR="38100">
                    <a:lnL w="9525" cap="flat" cmpd="sng" algn="ctr">
                      <a:solidFill>
                        <a:srgbClr val="909090"/>
                      </a:solidFill>
                      <a:prstDash val="solid"/>
                      <a:round/>
                      <a:headEnd type="none" w="med" len="med"/>
                      <a:tailEnd type="none" w="med" len="med"/>
                    </a:lnL>
                    <a:lnR w="9525" cap="flat" cmpd="sng" algn="ctr">
                      <a:solidFill>
                        <a:srgbClr val="909090"/>
                      </a:solidFill>
                      <a:prstDash val="solid"/>
                      <a:round/>
                      <a:headEnd type="none" w="med" len="med"/>
                      <a:tailEnd type="none" w="med" len="med"/>
                    </a:lnR>
                    <a:lnT w="9525" cap="flat" cmpd="sng" algn="ctr">
                      <a:solidFill>
                        <a:srgbClr val="909090"/>
                      </a:solidFill>
                      <a:prstDash val="solid"/>
                      <a:round/>
                      <a:headEnd type="none" w="med" len="med"/>
                      <a:tailEnd type="none" w="med" len="med"/>
                    </a:lnT>
                    <a:lnB w="9525" cap="flat" cmpd="sng" algn="ctr">
                      <a:solidFill>
                        <a:srgbClr val="909090"/>
                      </a:solidFill>
                      <a:prstDash val="solid"/>
                      <a:round/>
                      <a:headEnd type="none" w="med" len="med"/>
                      <a:tailEnd type="none" w="med" len="med"/>
                    </a:lnB>
                    <a:noFill/>
                  </a:tcPr>
                </a:tc>
                <a:tc>
                  <a:txBody>
                    <a:bodyPr/>
                    <a:lstStyle/>
                    <a:p>
                      <a:pPr algn="l" rtl="0" fontAlgn="base">
                        <a:lnSpc>
                          <a:spcPts val="1552"/>
                        </a:lnSpc>
                        <a:buNone/>
                      </a:pPr>
                      <a:endParaRPr lang="en-GB" sz="1100" b="0" i="0" dirty="0">
                        <a:effectLst/>
                        <a:latin typeface="Calibri"/>
                      </a:endParaRPr>
                    </a:p>
                  </a:txBody>
                  <a:tcPr marL="38100" marR="38100">
                    <a:lnL w="9525" cap="flat" cmpd="sng" algn="ctr">
                      <a:solidFill>
                        <a:srgbClr val="909090"/>
                      </a:solidFill>
                      <a:prstDash val="solid"/>
                      <a:round/>
                      <a:headEnd type="none" w="med" len="med"/>
                      <a:tailEnd type="none" w="med" len="med"/>
                    </a:lnL>
                    <a:lnR w="9525" cap="flat" cmpd="sng" algn="ctr">
                      <a:solidFill>
                        <a:srgbClr val="909090"/>
                      </a:solidFill>
                      <a:prstDash val="solid"/>
                      <a:round/>
                      <a:headEnd type="none" w="med" len="med"/>
                      <a:tailEnd type="none" w="med" len="med"/>
                    </a:lnR>
                    <a:lnT w="9525" cap="flat" cmpd="sng" algn="ctr">
                      <a:solidFill>
                        <a:srgbClr val="909090"/>
                      </a:solidFill>
                      <a:prstDash val="solid"/>
                      <a:round/>
                      <a:headEnd type="none" w="med" len="med"/>
                      <a:tailEnd type="none" w="med" len="med"/>
                    </a:lnT>
                    <a:lnB w="9525" cap="flat" cmpd="sng" algn="ctr">
                      <a:solidFill>
                        <a:srgbClr val="909090"/>
                      </a:solidFill>
                      <a:prstDash val="solid"/>
                      <a:round/>
                      <a:headEnd type="none" w="med" len="med"/>
                      <a:tailEnd type="none" w="med" len="med"/>
                    </a:lnB>
                    <a:noFill/>
                  </a:tcPr>
                </a:tc>
                <a:tc>
                  <a:txBody>
                    <a:bodyPr/>
                    <a:lstStyle/>
                    <a:p>
                      <a:pPr algn="l" rtl="0" fontAlgn="base">
                        <a:lnSpc>
                          <a:spcPts val="1552"/>
                        </a:lnSpc>
                        <a:buNone/>
                      </a:pPr>
                      <a:endParaRPr lang="en-GB" sz="1100" b="0" i="0" dirty="0">
                        <a:effectLst/>
                        <a:latin typeface="Calibri"/>
                      </a:endParaRPr>
                    </a:p>
                  </a:txBody>
                  <a:tcPr marL="38100" marR="38100">
                    <a:lnL w="9525" cap="flat" cmpd="sng" algn="ctr">
                      <a:solidFill>
                        <a:srgbClr val="909090"/>
                      </a:solidFill>
                      <a:prstDash val="solid"/>
                      <a:round/>
                      <a:headEnd type="none" w="med" len="med"/>
                      <a:tailEnd type="none" w="med" len="med"/>
                    </a:lnL>
                    <a:lnR w="9525" cap="flat" cmpd="sng" algn="ctr">
                      <a:solidFill>
                        <a:srgbClr val="909090"/>
                      </a:solidFill>
                      <a:prstDash val="solid"/>
                      <a:round/>
                      <a:headEnd type="none" w="med" len="med"/>
                      <a:tailEnd type="none" w="med" len="med"/>
                    </a:lnR>
                    <a:lnT w="9525" cap="flat" cmpd="sng" algn="ctr">
                      <a:solidFill>
                        <a:srgbClr val="909090"/>
                      </a:solidFill>
                      <a:prstDash val="solid"/>
                      <a:round/>
                      <a:headEnd type="none" w="med" len="med"/>
                      <a:tailEnd type="none" w="med" len="med"/>
                    </a:lnT>
                    <a:lnB w="9525" cap="flat" cmpd="sng" algn="ctr">
                      <a:solidFill>
                        <a:srgbClr val="909090"/>
                      </a:solidFill>
                      <a:prstDash val="solid"/>
                      <a:round/>
                      <a:headEnd type="none" w="med" len="med"/>
                      <a:tailEnd type="none" w="med" len="med"/>
                    </a:lnB>
                    <a:noFill/>
                  </a:tcPr>
                </a:tc>
                <a:tc>
                  <a:txBody>
                    <a:bodyPr/>
                    <a:lstStyle/>
                    <a:p>
                      <a:pPr algn="l" rtl="0" fontAlgn="base">
                        <a:lnSpc>
                          <a:spcPts val="1552"/>
                        </a:lnSpc>
                        <a:buNone/>
                      </a:pPr>
                      <a:endParaRPr lang="en-GB" sz="1100" b="0" i="0" dirty="0">
                        <a:effectLst/>
                        <a:latin typeface="Calibri"/>
                      </a:endParaRPr>
                    </a:p>
                  </a:txBody>
                  <a:tcPr marL="38100" marR="38100">
                    <a:lnL w="9525" cap="flat" cmpd="sng" algn="ctr">
                      <a:solidFill>
                        <a:srgbClr val="909090"/>
                      </a:solidFill>
                      <a:prstDash val="solid"/>
                      <a:round/>
                      <a:headEnd type="none" w="med" len="med"/>
                      <a:tailEnd type="none" w="med" len="med"/>
                    </a:lnL>
                    <a:lnR w="9525" cap="flat" cmpd="sng" algn="ctr">
                      <a:solidFill>
                        <a:srgbClr val="909090"/>
                      </a:solidFill>
                      <a:prstDash val="solid"/>
                      <a:round/>
                      <a:headEnd type="none" w="med" len="med"/>
                      <a:tailEnd type="none" w="med" len="med"/>
                    </a:lnR>
                    <a:lnT w="9525" cap="flat" cmpd="sng" algn="ctr">
                      <a:solidFill>
                        <a:srgbClr val="909090"/>
                      </a:solidFill>
                      <a:prstDash val="solid"/>
                      <a:round/>
                      <a:headEnd type="none" w="med" len="med"/>
                      <a:tailEnd type="none" w="med" len="med"/>
                    </a:lnT>
                    <a:lnB w="9525" cap="flat" cmpd="sng" algn="ctr">
                      <a:solidFill>
                        <a:srgbClr val="909090"/>
                      </a:solidFill>
                      <a:prstDash val="solid"/>
                      <a:round/>
                      <a:headEnd type="none" w="med" len="med"/>
                      <a:tailEnd type="none" w="med" len="med"/>
                    </a:lnB>
                    <a:noFill/>
                  </a:tcPr>
                </a:tc>
                <a:extLst>
                  <a:ext uri="{0D108BD9-81ED-4DB2-BD59-A6C34878D82A}">
                    <a16:rowId xmlns:a16="http://schemas.microsoft.com/office/drawing/2014/main" val="2848566121"/>
                  </a:ext>
                </a:extLst>
              </a:tr>
              <a:tr h="0">
                <a:tc>
                  <a:txBody>
                    <a:bodyPr/>
                    <a:lstStyle/>
                    <a:p>
                      <a:pPr algn="l" rtl="0" fontAlgn="base">
                        <a:lnSpc>
                          <a:spcPts val="1552"/>
                        </a:lnSpc>
                        <a:buNone/>
                      </a:pPr>
                      <a:endParaRPr lang="en-GB" sz="1100" b="0" i="0" dirty="0">
                        <a:effectLst/>
                        <a:latin typeface="Calibri"/>
                      </a:endParaRPr>
                    </a:p>
                    <a:p>
                      <a:pPr lvl="0" algn="l">
                        <a:lnSpc>
                          <a:spcPts val="1552"/>
                        </a:lnSpc>
                        <a:buNone/>
                      </a:pPr>
                      <a:endParaRPr lang="en-GB" sz="1100" b="0" i="0" dirty="0">
                        <a:effectLst/>
                        <a:latin typeface="Calibri"/>
                      </a:endParaRPr>
                    </a:p>
                  </a:txBody>
                  <a:tcPr marL="38100" marR="38100">
                    <a:lnL w="9525" cap="flat" cmpd="sng" algn="ctr">
                      <a:solidFill>
                        <a:srgbClr val="909090"/>
                      </a:solidFill>
                      <a:prstDash val="solid"/>
                      <a:round/>
                      <a:headEnd type="none" w="med" len="med"/>
                      <a:tailEnd type="none" w="med" len="med"/>
                    </a:lnL>
                    <a:lnR w="9525" cap="flat" cmpd="sng" algn="ctr">
                      <a:solidFill>
                        <a:srgbClr val="909090"/>
                      </a:solidFill>
                      <a:prstDash val="solid"/>
                      <a:round/>
                      <a:headEnd type="none" w="med" len="med"/>
                      <a:tailEnd type="none" w="med" len="med"/>
                    </a:lnR>
                    <a:lnT w="9525" cap="flat" cmpd="sng" algn="ctr">
                      <a:solidFill>
                        <a:srgbClr val="909090"/>
                      </a:solidFill>
                      <a:prstDash val="solid"/>
                      <a:round/>
                      <a:headEnd type="none" w="med" len="med"/>
                      <a:tailEnd type="none" w="med" len="med"/>
                    </a:lnT>
                    <a:lnB w="9525" cap="flat" cmpd="sng" algn="ctr">
                      <a:solidFill>
                        <a:srgbClr val="909090"/>
                      </a:solidFill>
                      <a:prstDash val="solid"/>
                      <a:round/>
                      <a:headEnd type="none" w="med" len="med"/>
                      <a:tailEnd type="none" w="med" len="med"/>
                    </a:lnB>
                    <a:noFill/>
                  </a:tcPr>
                </a:tc>
                <a:tc>
                  <a:txBody>
                    <a:bodyPr/>
                    <a:lstStyle/>
                    <a:p>
                      <a:pPr algn="l" rtl="0" fontAlgn="base">
                        <a:lnSpc>
                          <a:spcPts val="1552"/>
                        </a:lnSpc>
                        <a:buNone/>
                      </a:pPr>
                      <a:endParaRPr lang="en-GB" sz="1100" b="0" i="0" dirty="0">
                        <a:effectLst/>
                        <a:latin typeface="Calibri"/>
                      </a:endParaRPr>
                    </a:p>
                  </a:txBody>
                  <a:tcPr marL="38100" marR="38100">
                    <a:lnL w="9525" cap="flat" cmpd="sng" algn="ctr">
                      <a:solidFill>
                        <a:srgbClr val="909090"/>
                      </a:solidFill>
                      <a:prstDash val="solid"/>
                      <a:round/>
                      <a:headEnd type="none" w="med" len="med"/>
                      <a:tailEnd type="none" w="med" len="med"/>
                    </a:lnL>
                    <a:lnR w="9525" cap="flat" cmpd="sng" algn="ctr">
                      <a:solidFill>
                        <a:srgbClr val="909090"/>
                      </a:solidFill>
                      <a:prstDash val="solid"/>
                      <a:round/>
                      <a:headEnd type="none" w="med" len="med"/>
                      <a:tailEnd type="none" w="med" len="med"/>
                    </a:lnR>
                    <a:lnT w="9525" cap="flat" cmpd="sng" algn="ctr">
                      <a:solidFill>
                        <a:srgbClr val="909090"/>
                      </a:solidFill>
                      <a:prstDash val="solid"/>
                      <a:round/>
                      <a:headEnd type="none" w="med" len="med"/>
                      <a:tailEnd type="none" w="med" len="med"/>
                    </a:lnT>
                    <a:lnB w="9525" cap="flat" cmpd="sng" algn="ctr">
                      <a:solidFill>
                        <a:srgbClr val="909090"/>
                      </a:solidFill>
                      <a:prstDash val="solid"/>
                      <a:round/>
                      <a:headEnd type="none" w="med" len="med"/>
                      <a:tailEnd type="none" w="med" len="med"/>
                    </a:lnB>
                    <a:noFill/>
                  </a:tcPr>
                </a:tc>
                <a:tc>
                  <a:txBody>
                    <a:bodyPr/>
                    <a:lstStyle/>
                    <a:p>
                      <a:pPr algn="l" rtl="0" fontAlgn="base">
                        <a:lnSpc>
                          <a:spcPts val="1552"/>
                        </a:lnSpc>
                        <a:buNone/>
                      </a:pPr>
                      <a:endParaRPr lang="en-GB" sz="1100" b="0" i="0" dirty="0">
                        <a:effectLst/>
                        <a:latin typeface="Calibri"/>
                      </a:endParaRPr>
                    </a:p>
                  </a:txBody>
                  <a:tcPr marL="38100" marR="38100">
                    <a:lnL w="9525" cap="flat" cmpd="sng" algn="ctr">
                      <a:solidFill>
                        <a:srgbClr val="909090"/>
                      </a:solidFill>
                      <a:prstDash val="solid"/>
                      <a:round/>
                      <a:headEnd type="none" w="med" len="med"/>
                      <a:tailEnd type="none" w="med" len="med"/>
                    </a:lnL>
                    <a:lnR w="9525" cap="flat" cmpd="sng" algn="ctr">
                      <a:solidFill>
                        <a:srgbClr val="909090"/>
                      </a:solidFill>
                      <a:prstDash val="solid"/>
                      <a:round/>
                      <a:headEnd type="none" w="med" len="med"/>
                      <a:tailEnd type="none" w="med" len="med"/>
                    </a:lnR>
                    <a:lnT w="9525" cap="flat" cmpd="sng" algn="ctr">
                      <a:solidFill>
                        <a:srgbClr val="909090"/>
                      </a:solidFill>
                      <a:prstDash val="solid"/>
                      <a:round/>
                      <a:headEnd type="none" w="med" len="med"/>
                      <a:tailEnd type="none" w="med" len="med"/>
                    </a:lnT>
                    <a:lnB w="9525" cap="flat" cmpd="sng" algn="ctr">
                      <a:solidFill>
                        <a:srgbClr val="909090"/>
                      </a:solidFill>
                      <a:prstDash val="solid"/>
                      <a:round/>
                      <a:headEnd type="none" w="med" len="med"/>
                      <a:tailEnd type="none" w="med" len="med"/>
                    </a:lnB>
                    <a:noFill/>
                  </a:tcPr>
                </a:tc>
                <a:tc>
                  <a:txBody>
                    <a:bodyPr/>
                    <a:lstStyle/>
                    <a:p>
                      <a:pPr algn="l" rtl="0" fontAlgn="base">
                        <a:lnSpc>
                          <a:spcPts val="1552"/>
                        </a:lnSpc>
                        <a:buNone/>
                      </a:pPr>
                      <a:endParaRPr lang="en-GB" sz="1100" b="0" i="0" dirty="0">
                        <a:effectLst/>
                        <a:latin typeface="Calibri"/>
                      </a:endParaRPr>
                    </a:p>
                  </a:txBody>
                  <a:tcPr marL="38100" marR="38100">
                    <a:lnL w="9525" cap="flat" cmpd="sng" algn="ctr">
                      <a:solidFill>
                        <a:srgbClr val="909090"/>
                      </a:solidFill>
                      <a:prstDash val="solid"/>
                      <a:round/>
                      <a:headEnd type="none" w="med" len="med"/>
                      <a:tailEnd type="none" w="med" len="med"/>
                    </a:lnL>
                    <a:lnR w="9525" cap="flat" cmpd="sng" algn="ctr">
                      <a:solidFill>
                        <a:srgbClr val="909090"/>
                      </a:solidFill>
                      <a:prstDash val="solid"/>
                      <a:round/>
                      <a:headEnd type="none" w="med" len="med"/>
                      <a:tailEnd type="none" w="med" len="med"/>
                    </a:lnR>
                    <a:lnT w="9525" cap="flat" cmpd="sng" algn="ctr">
                      <a:solidFill>
                        <a:srgbClr val="909090"/>
                      </a:solidFill>
                      <a:prstDash val="solid"/>
                      <a:round/>
                      <a:headEnd type="none" w="med" len="med"/>
                      <a:tailEnd type="none" w="med" len="med"/>
                    </a:lnT>
                    <a:lnB w="9525" cap="flat" cmpd="sng" algn="ctr">
                      <a:solidFill>
                        <a:srgbClr val="909090"/>
                      </a:solidFill>
                      <a:prstDash val="solid"/>
                      <a:round/>
                      <a:headEnd type="none" w="med" len="med"/>
                      <a:tailEnd type="none" w="med" len="med"/>
                    </a:lnB>
                    <a:noFill/>
                  </a:tcPr>
                </a:tc>
                <a:extLst>
                  <a:ext uri="{0D108BD9-81ED-4DB2-BD59-A6C34878D82A}">
                    <a16:rowId xmlns:a16="http://schemas.microsoft.com/office/drawing/2014/main" val="2819242362"/>
                  </a:ext>
                </a:extLst>
              </a:tr>
              <a:tr h="0">
                <a:tc>
                  <a:txBody>
                    <a:bodyPr/>
                    <a:lstStyle/>
                    <a:p>
                      <a:pPr algn="l" rtl="0" fontAlgn="base">
                        <a:lnSpc>
                          <a:spcPts val="1552"/>
                        </a:lnSpc>
                        <a:buNone/>
                      </a:pPr>
                      <a:endParaRPr lang="en-GB" sz="1100" b="0" i="0" dirty="0">
                        <a:effectLst/>
                        <a:latin typeface="Calibri"/>
                      </a:endParaRPr>
                    </a:p>
                    <a:p>
                      <a:pPr lvl="0" algn="l">
                        <a:lnSpc>
                          <a:spcPts val="1552"/>
                        </a:lnSpc>
                        <a:buNone/>
                      </a:pPr>
                      <a:endParaRPr lang="en-GB" sz="1100" b="0" i="0" dirty="0">
                        <a:effectLst/>
                        <a:latin typeface="Calibri"/>
                      </a:endParaRPr>
                    </a:p>
                  </a:txBody>
                  <a:tcPr marL="38100" marR="38100">
                    <a:lnL w="9525" cap="flat" cmpd="sng" algn="ctr">
                      <a:solidFill>
                        <a:srgbClr val="909090"/>
                      </a:solidFill>
                      <a:prstDash val="solid"/>
                      <a:round/>
                      <a:headEnd type="none" w="med" len="med"/>
                      <a:tailEnd type="none" w="med" len="med"/>
                    </a:lnL>
                    <a:lnR w="9525" cap="flat" cmpd="sng" algn="ctr">
                      <a:solidFill>
                        <a:srgbClr val="909090"/>
                      </a:solidFill>
                      <a:prstDash val="solid"/>
                      <a:round/>
                      <a:headEnd type="none" w="med" len="med"/>
                      <a:tailEnd type="none" w="med" len="med"/>
                    </a:lnR>
                    <a:lnT w="9525" cap="flat" cmpd="sng" algn="ctr">
                      <a:solidFill>
                        <a:srgbClr val="909090"/>
                      </a:solidFill>
                      <a:prstDash val="solid"/>
                      <a:round/>
                      <a:headEnd type="none" w="med" len="med"/>
                      <a:tailEnd type="none" w="med" len="med"/>
                    </a:lnT>
                    <a:lnB w="9525" cap="flat" cmpd="sng" algn="ctr">
                      <a:solidFill>
                        <a:srgbClr val="909090"/>
                      </a:solidFill>
                      <a:prstDash val="solid"/>
                      <a:round/>
                      <a:headEnd type="none" w="med" len="med"/>
                      <a:tailEnd type="none" w="med" len="med"/>
                    </a:lnB>
                    <a:noFill/>
                  </a:tcPr>
                </a:tc>
                <a:tc>
                  <a:txBody>
                    <a:bodyPr/>
                    <a:lstStyle/>
                    <a:p>
                      <a:pPr algn="l" rtl="0" fontAlgn="base">
                        <a:lnSpc>
                          <a:spcPts val="1552"/>
                        </a:lnSpc>
                        <a:buNone/>
                      </a:pPr>
                      <a:endParaRPr lang="en-GB" sz="1100" b="0" i="0" dirty="0">
                        <a:effectLst/>
                        <a:latin typeface="Calibri"/>
                      </a:endParaRPr>
                    </a:p>
                  </a:txBody>
                  <a:tcPr marL="38100" marR="38100">
                    <a:lnL w="9525" cap="flat" cmpd="sng" algn="ctr">
                      <a:solidFill>
                        <a:srgbClr val="909090"/>
                      </a:solidFill>
                      <a:prstDash val="solid"/>
                      <a:round/>
                      <a:headEnd type="none" w="med" len="med"/>
                      <a:tailEnd type="none" w="med" len="med"/>
                    </a:lnL>
                    <a:lnR w="9525" cap="flat" cmpd="sng" algn="ctr">
                      <a:solidFill>
                        <a:srgbClr val="909090"/>
                      </a:solidFill>
                      <a:prstDash val="solid"/>
                      <a:round/>
                      <a:headEnd type="none" w="med" len="med"/>
                      <a:tailEnd type="none" w="med" len="med"/>
                    </a:lnR>
                    <a:lnT w="9525" cap="flat" cmpd="sng" algn="ctr">
                      <a:solidFill>
                        <a:srgbClr val="909090"/>
                      </a:solidFill>
                      <a:prstDash val="solid"/>
                      <a:round/>
                      <a:headEnd type="none" w="med" len="med"/>
                      <a:tailEnd type="none" w="med" len="med"/>
                    </a:lnT>
                    <a:lnB w="9525" cap="flat" cmpd="sng" algn="ctr">
                      <a:solidFill>
                        <a:srgbClr val="909090"/>
                      </a:solidFill>
                      <a:prstDash val="solid"/>
                      <a:round/>
                      <a:headEnd type="none" w="med" len="med"/>
                      <a:tailEnd type="none" w="med" len="med"/>
                    </a:lnB>
                    <a:noFill/>
                  </a:tcPr>
                </a:tc>
                <a:tc>
                  <a:txBody>
                    <a:bodyPr/>
                    <a:lstStyle/>
                    <a:p>
                      <a:pPr algn="l" rtl="0" fontAlgn="base">
                        <a:lnSpc>
                          <a:spcPts val="1552"/>
                        </a:lnSpc>
                        <a:buNone/>
                      </a:pPr>
                      <a:endParaRPr lang="en-GB" sz="1100" b="0" i="0" dirty="0">
                        <a:effectLst/>
                        <a:latin typeface="Calibri"/>
                      </a:endParaRPr>
                    </a:p>
                  </a:txBody>
                  <a:tcPr marL="38100" marR="38100">
                    <a:lnL w="9525" cap="flat" cmpd="sng" algn="ctr">
                      <a:solidFill>
                        <a:srgbClr val="909090"/>
                      </a:solidFill>
                      <a:prstDash val="solid"/>
                      <a:round/>
                      <a:headEnd type="none" w="med" len="med"/>
                      <a:tailEnd type="none" w="med" len="med"/>
                    </a:lnL>
                    <a:lnR w="9525" cap="flat" cmpd="sng" algn="ctr">
                      <a:solidFill>
                        <a:srgbClr val="909090"/>
                      </a:solidFill>
                      <a:prstDash val="solid"/>
                      <a:round/>
                      <a:headEnd type="none" w="med" len="med"/>
                      <a:tailEnd type="none" w="med" len="med"/>
                    </a:lnR>
                    <a:lnT w="9525" cap="flat" cmpd="sng" algn="ctr">
                      <a:solidFill>
                        <a:srgbClr val="909090"/>
                      </a:solidFill>
                      <a:prstDash val="solid"/>
                      <a:round/>
                      <a:headEnd type="none" w="med" len="med"/>
                      <a:tailEnd type="none" w="med" len="med"/>
                    </a:lnT>
                    <a:lnB w="9525" cap="flat" cmpd="sng" algn="ctr">
                      <a:solidFill>
                        <a:srgbClr val="909090"/>
                      </a:solidFill>
                      <a:prstDash val="solid"/>
                      <a:round/>
                      <a:headEnd type="none" w="med" len="med"/>
                      <a:tailEnd type="none" w="med" len="med"/>
                    </a:lnB>
                    <a:noFill/>
                  </a:tcPr>
                </a:tc>
                <a:tc>
                  <a:txBody>
                    <a:bodyPr/>
                    <a:lstStyle/>
                    <a:p>
                      <a:pPr algn="l" rtl="0" fontAlgn="base">
                        <a:lnSpc>
                          <a:spcPts val="1552"/>
                        </a:lnSpc>
                        <a:buNone/>
                      </a:pPr>
                      <a:endParaRPr lang="en-GB" sz="1100" b="0" i="0" dirty="0">
                        <a:effectLst/>
                        <a:latin typeface="Calibri"/>
                      </a:endParaRPr>
                    </a:p>
                  </a:txBody>
                  <a:tcPr marL="38100" marR="38100">
                    <a:lnL w="9525" cap="flat" cmpd="sng" algn="ctr">
                      <a:solidFill>
                        <a:srgbClr val="909090"/>
                      </a:solidFill>
                      <a:prstDash val="solid"/>
                      <a:round/>
                      <a:headEnd type="none" w="med" len="med"/>
                      <a:tailEnd type="none" w="med" len="med"/>
                    </a:lnL>
                    <a:lnR w="9525" cap="flat" cmpd="sng" algn="ctr">
                      <a:solidFill>
                        <a:srgbClr val="909090"/>
                      </a:solidFill>
                      <a:prstDash val="solid"/>
                      <a:round/>
                      <a:headEnd type="none" w="med" len="med"/>
                      <a:tailEnd type="none" w="med" len="med"/>
                    </a:lnR>
                    <a:lnT w="9525" cap="flat" cmpd="sng" algn="ctr">
                      <a:solidFill>
                        <a:srgbClr val="909090"/>
                      </a:solidFill>
                      <a:prstDash val="solid"/>
                      <a:round/>
                      <a:headEnd type="none" w="med" len="med"/>
                      <a:tailEnd type="none" w="med" len="med"/>
                    </a:lnT>
                    <a:lnB w="9525" cap="flat" cmpd="sng" algn="ctr">
                      <a:solidFill>
                        <a:srgbClr val="909090"/>
                      </a:solidFill>
                      <a:prstDash val="solid"/>
                      <a:round/>
                      <a:headEnd type="none" w="med" len="med"/>
                      <a:tailEnd type="none" w="med" len="med"/>
                    </a:lnB>
                    <a:noFill/>
                  </a:tcPr>
                </a:tc>
                <a:extLst>
                  <a:ext uri="{0D108BD9-81ED-4DB2-BD59-A6C34878D82A}">
                    <a16:rowId xmlns:a16="http://schemas.microsoft.com/office/drawing/2014/main" val="3741833864"/>
                  </a:ext>
                </a:extLst>
              </a:tr>
              <a:tr h="0">
                <a:tc>
                  <a:txBody>
                    <a:bodyPr/>
                    <a:lstStyle/>
                    <a:p>
                      <a:pPr algn="l" rtl="0" fontAlgn="base">
                        <a:lnSpc>
                          <a:spcPts val="1552"/>
                        </a:lnSpc>
                        <a:buNone/>
                      </a:pPr>
                      <a:endParaRPr lang="en-GB" sz="1100" b="0" i="0" dirty="0">
                        <a:effectLst/>
                        <a:latin typeface="Calibri"/>
                      </a:endParaRPr>
                    </a:p>
                    <a:p>
                      <a:pPr lvl="0" algn="l">
                        <a:lnSpc>
                          <a:spcPts val="1552"/>
                        </a:lnSpc>
                        <a:buNone/>
                      </a:pPr>
                      <a:endParaRPr lang="en-GB" sz="1100" b="0" i="0" dirty="0">
                        <a:effectLst/>
                        <a:latin typeface="Calibri"/>
                      </a:endParaRPr>
                    </a:p>
                  </a:txBody>
                  <a:tcPr marL="38100" marR="38100">
                    <a:lnL w="9525" cap="flat" cmpd="sng" algn="ctr">
                      <a:solidFill>
                        <a:srgbClr val="909090"/>
                      </a:solidFill>
                      <a:prstDash val="solid"/>
                      <a:round/>
                      <a:headEnd type="none" w="med" len="med"/>
                      <a:tailEnd type="none" w="med" len="med"/>
                    </a:lnL>
                    <a:lnR w="9525" cap="flat" cmpd="sng" algn="ctr">
                      <a:solidFill>
                        <a:srgbClr val="909090"/>
                      </a:solidFill>
                      <a:prstDash val="solid"/>
                      <a:round/>
                      <a:headEnd type="none" w="med" len="med"/>
                      <a:tailEnd type="none" w="med" len="med"/>
                    </a:lnR>
                    <a:lnT w="9525" cap="flat" cmpd="sng" algn="ctr">
                      <a:solidFill>
                        <a:srgbClr val="909090"/>
                      </a:solidFill>
                      <a:prstDash val="solid"/>
                      <a:round/>
                      <a:headEnd type="none" w="med" len="med"/>
                      <a:tailEnd type="none" w="med" len="med"/>
                    </a:lnT>
                    <a:lnB w="9525" cap="flat" cmpd="sng" algn="ctr">
                      <a:solidFill>
                        <a:srgbClr val="909090"/>
                      </a:solidFill>
                      <a:prstDash val="solid"/>
                      <a:round/>
                      <a:headEnd type="none" w="med" len="med"/>
                      <a:tailEnd type="none" w="med" len="med"/>
                    </a:lnB>
                    <a:noFill/>
                  </a:tcPr>
                </a:tc>
                <a:tc>
                  <a:txBody>
                    <a:bodyPr/>
                    <a:lstStyle/>
                    <a:p>
                      <a:pPr algn="l" rtl="0" fontAlgn="base">
                        <a:lnSpc>
                          <a:spcPts val="1552"/>
                        </a:lnSpc>
                        <a:buNone/>
                      </a:pPr>
                      <a:endParaRPr lang="en-GB" sz="1100" b="0" i="0" dirty="0">
                        <a:effectLst/>
                        <a:latin typeface="Calibri"/>
                      </a:endParaRPr>
                    </a:p>
                  </a:txBody>
                  <a:tcPr marL="38100" marR="38100">
                    <a:lnL w="9525" cap="flat" cmpd="sng" algn="ctr">
                      <a:solidFill>
                        <a:srgbClr val="909090"/>
                      </a:solidFill>
                      <a:prstDash val="solid"/>
                      <a:round/>
                      <a:headEnd type="none" w="med" len="med"/>
                      <a:tailEnd type="none" w="med" len="med"/>
                    </a:lnL>
                    <a:lnR w="9525" cap="flat" cmpd="sng" algn="ctr">
                      <a:solidFill>
                        <a:srgbClr val="909090"/>
                      </a:solidFill>
                      <a:prstDash val="solid"/>
                      <a:round/>
                      <a:headEnd type="none" w="med" len="med"/>
                      <a:tailEnd type="none" w="med" len="med"/>
                    </a:lnR>
                    <a:lnT w="9525" cap="flat" cmpd="sng" algn="ctr">
                      <a:solidFill>
                        <a:srgbClr val="909090"/>
                      </a:solidFill>
                      <a:prstDash val="solid"/>
                      <a:round/>
                      <a:headEnd type="none" w="med" len="med"/>
                      <a:tailEnd type="none" w="med" len="med"/>
                    </a:lnT>
                    <a:lnB w="9525" cap="flat" cmpd="sng" algn="ctr">
                      <a:solidFill>
                        <a:srgbClr val="909090"/>
                      </a:solidFill>
                      <a:prstDash val="solid"/>
                      <a:round/>
                      <a:headEnd type="none" w="med" len="med"/>
                      <a:tailEnd type="none" w="med" len="med"/>
                    </a:lnB>
                    <a:noFill/>
                  </a:tcPr>
                </a:tc>
                <a:tc>
                  <a:txBody>
                    <a:bodyPr/>
                    <a:lstStyle/>
                    <a:p>
                      <a:pPr algn="l" rtl="0" fontAlgn="base">
                        <a:lnSpc>
                          <a:spcPts val="1552"/>
                        </a:lnSpc>
                        <a:buNone/>
                      </a:pPr>
                      <a:endParaRPr lang="en-GB" sz="1100" b="0" i="0" dirty="0">
                        <a:effectLst/>
                        <a:latin typeface="Calibri"/>
                      </a:endParaRPr>
                    </a:p>
                  </a:txBody>
                  <a:tcPr marL="38100" marR="38100">
                    <a:lnL w="9525" cap="flat" cmpd="sng" algn="ctr">
                      <a:solidFill>
                        <a:srgbClr val="909090"/>
                      </a:solidFill>
                      <a:prstDash val="solid"/>
                      <a:round/>
                      <a:headEnd type="none" w="med" len="med"/>
                      <a:tailEnd type="none" w="med" len="med"/>
                    </a:lnL>
                    <a:lnR w="9525" cap="flat" cmpd="sng" algn="ctr">
                      <a:solidFill>
                        <a:srgbClr val="909090"/>
                      </a:solidFill>
                      <a:prstDash val="solid"/>
                      <a:round/>
                      <a:headEnd type="none" w="med" len="med"/>
                      <a:tailEnd type="none" w="med" len="med"/>
                    </a:lnR>
                    <a:lnT w="9525" cap="flat" cmpd="sng" algn="ctr">
                      <a:solidFill>
                        <a:srgbClr val="909090"/>
                      </a:solidFill>
                      <a:prstDash val="solid"/>
                      <a:round/>
                      <a:headEnd type="none" w="med" len="med"/>
                      <a:tailEnd type="none" w="med" len="med"/>
                    </a:lnT>
                    <a:lnB w="9525" cap="flat" cmpd="sng" algn="ctr">
                      <a:solidFill>
                        <a:srgbClr val="909090"/>
                      </a:solidFill>
                      <a:prstDash val="solid"/>
                      <a:round/>
                      <a:headEnd type="none" w="med" len="med"/>
                      <a:tailEnd type="none" w="med" len="med"/>
                    </a:lnB>
                    <a:noFill/>
                  </a:tcPr>
                </a:tc>
                <a:tc>
                  <a:txBody>
                    <a:bodyPr/>
                    <a:lstStyle/>
                    <a:p>
                      <a:pPr algn="l" rtl="0" fontAlgn="base">
                        <a:lnSpc>
                          <a:spcPts val="1552"/>
                        </a:lnSpc>
                        <a:buNone/>
                      </a:pPr>
                      <a:endParaRPr lang="en-GB" sz="1100" b="0" i="0" dirty="0">
                        <a:effectLst/>
                        <a:latin typeface="Calibri"/>
                      </a:endParaRPr>
                    </a:p>
                  </a:txBody>
                  <a:tcPr marL="38100" marR="38100">
                    <a:lnL w="9525" cap="flat" cmpd="sng" algn="ctr">
                      <a:solidFill>
                        <a:srgbClr val="909090"/>
                      </a:solidFill>
                      <a:prstDash val="solid"/>
                      <a:round/>
                      <a:headEnd type="none" w="med" len="med"/>
                      <a:tailEnd type="none" w="med" len="med"/>
                    </a:lnL>
                    <a:lnR w="9525" cap="flat" cmpd="sng" algn="ctr">
                      <a:solidFill>
                        <a:srgbClr val="909090"/>
                      </a:solidFill>
                      <a:prstDash val="solid"/>
                      <a:round/>
                      <a:headEnd type="none" w="med" len="med"/>
                      <a:tailEnd type="none" w="med" len="med"/>
                    </a:lnR>
                    <a:lnT w="9525" cap="flat" cmpd="sng" algn="ctr">
                      <a:solidFill>
                        <a:srgbClr val="909090"/>
                      </a:solidFill>
                      <a:prstDash val="solid"/>
                      <a:round/>
                      <a:headEnd type="none" w="med" len="med"/>
                      <a:tailEnd type="none" w="med" len="med"/>
                    </a:lnT>
                    <a:lnB w="9525" cap="flat" cmpd="sng" algn="ctr">
                      <a:solidFill>
                        <a:srgbClr val="909090"/>
                      </a:solidFill>
                      <a:prstDash val="solid"/>
                      <a:round/>
                      <a:headEnd type="none" w="med" len="med"/>
                      <a:tailEnd type="none" w="med" len="med"/>
                    </a:lnB>
                    <a:noFill/>
                  </a:tcPr>
                </a:tc>
                <a:extLst>
                  <a:ext uri="{0D108BD9-81ED-4DB2-BD59-A6C34878D82A}">
                    <a16:rowId xmlns:a16="http://schemas.microsoft.com/office/drawing/2014/main" val="3585986161"/>
                  </a:ext>
                </a:extLst>
              </a:tr>
              <a:tr h="0">
                <a:tc>
                  <a:txBody>
                    <a:bodyPr/>
                    <a:lstStyle/>
                    <a:p>
                      <a:pPr algn="l" rtl="0" fontAlgn="base">
                        <a:lnSpc>
                          <a:spcPts val="1552"/>
                        </a:lnSpc>
                        <a:buNone/>
                      </a:pPr>
                      <a:endParaRPr lang="en-GB" sz="1100" b="0" i="0" dirty="0">
                        <a:effectLst/>
                        <a:latin typeface="Calibri"/>
                      </a:endParaRPr>
                    </a:p>
                    <a:p>
                      <a:pPr lvl="0" algn="l">
                        <a:lnSpc>
                          <a:spcPts val="1552"/>
                        </a:lnSpc>
                        <a:buNone/>
                      </a:pPr>
                      <a:endParaRPr lang="en-GB" sz="1100" b="0" i="0" dirty="0">
                        <a:effectLst/>
                        <a:latin typeface="Calibri"/>
                      </a:endParaRPr>
                    </a:p>
                  </a:txBody>
                  <a:tcPr marL="38100" marR="38100">
                    <a:lnL w="9525" cap="flat" cmpd="sng" algn="ctr">
                      <a:solidFill>
                        <a:srgbClr val="909090"/>
                      </a:solidFill>
                      <a:prstDash val="solid"/>
                      <a:round/>
                      <a:headEnd type="none" w="med" len="med"/>
                      <a:tailEnd type="none" w="med" len="med"/>
                    </a:lnL>
                    <a:lnR w="9525" cap="flat" cmpd="sng" algn="ctr">
                      <a:solidFill>
                        <a:srgbClr val="909090"/>
                      </a:solidFill>
                      <a:prstDash val="solid"/>
                      <a:round/>
                      <a:headEnd type="none" w="med" len="med"/>
                      <a:tailEnd type="none" w="med" len="med"/>
                    </a:lnR>
                    <a:lnT w="9525" cap="flat" cmpd="sng" algn="ctr">
                      <a:solidFill>
                        <a:srgbClr val="909090"/>
                      </a:solidFill>
                      <a:prstDash val="solid"/>
                      <a:round/>
                      <a:headEnd type="none" w="med" len="med"/>
                      <a:tailEnd type="none" w="med" len="med"/>
                    </a:lnT>
                    <a:lnB w="9525" cap="flat" cmpd="sng" algn="ctr">
                      <a:solidFill>
                        <a:srgbClr val="909090"/>
                      </a:solidFill>
                      <a:prstDash val="solid"/>
                      <a:round/>
                      <a:headEnd type="none" w="med" len="med"/>
                      <a:tailEnd type="none" w="med" len="med"/>
                    </a:lnB>
                    <a:noFill/>
                  </a:tcPr>
                </a:tc>
                <a:tc>
                  <a:txBody>
                    <a:bodyPr/>
                    <a:lstStyle/>
                    <a:p>
                      <a:pPr algn="l" rtl="0" fontAlgn="base">
                        <a:lnSpc>
                          <a:spcPts val="1552"/>
                        </a:lnSpc>
                        <a:buNone/>
                      </a:pPr>
                      <a:endParaRPr lang="en-GB" sz="1100" b="0" i="0" dirty="0">
                        <a:effectLst/>
                        <a:latin typeface="Calibri"/>
                      </a:endParaRPr>
                    </a:p>
                  </a:txBody>
                  <a:tcPr marL="38100" marR="38100">
                    <a:lnL w="9525" cap="flat" cmpd="sng" algn="ctr">
                      <a:solidFill>
                        <a:srgbClr val="909090"/>
                      </a:solidFill>
                      <a:prstDash val="solid"/>
                      <a:round/>
                      <a:headEnd type="none" w="med" len="med"/>
                      <a:tailEnd type="none" w="med" len="med"/>
                    </a:lnL>
                    <a:lnR w="9525" cap="flat" cmpd="sng" algn="ctr">
                      <a:solidFill>
                        <a:srgbClr val="909090"/>
                      </a:solidFill>
                      <a:prstDash val="solid"/>
                      <a:round/>
                      <a:headEnd type="none" w="med" len="med"/>
                      <a:tailEnd type="none" w="med" len="med"/>
                    </a:lnR>
                    <a:lnT w="9525" cap="flat" cmpd="sng" algn="ctr">
                      <a:solidFill>
                        <a:srgbClr val="909090"/>
                      </a:solidFill>
                      <a:prstDash val="solid"/>
                      <a:round/>
                      <a:headEnd type="none" w="med" len="med"/>
                      <a:tailEnd type="none" w="med" len="med"/>
                    </a:lnT>
                    <a:lnB w="9525" cap="flat" cmpd="sng" algn="ctr">
                      <a:solidFill>
                        <a:srgbClr val="909090"/>
                      </a:solidFill>
                      <a:prstDash val="solid"/>
                      <a:round/>
                      <a:headEnd type="none" w="med" len="med"/>
                      <a:tailEnd type="none" w="med" len="med"/>
                    </a:lnB>
                    <a:noFill/>
                  </a:tcPr>
                </a:tc>
                <a:tc>
                  <a:txBody>
                    <a:bodyPr/>
                    <a:lstStyle/>
                    <a:p>
                      <a:pPr algn="l" rtl="0" fontAlgn="base">
                        <a:lnSpc>
                          <a:spcPts val="1552"/>
                        </a:lnSpc>
                        <a:buNone/>
                      </a:pPr>
                      <a:endParaRPr lang="en-GB" sz="1100" b="0" i="0" dirty="0">
                        <a:effectLst/>
                        <a:latin typeface="Calibri"/>
                      </a:endParaRPr>
                    </a:p>
                  </a:txBody>
                  <a:tcPr marL="38100" marR="38100">
                    <a:lnL w="9525" cap="flat" cmpd="sng" algn="ctr">
                      <a:solidFill>
                        <a:srgbClr val="909090"/>
                      </a:solidFill>
                      <a:prstDash val="solid"/>
                      <a:round/>
                      <a:headEnd type="none" w="med" len="med"/>
                      <a:tailEnd type="none" w="med" len="med"/>
                    </a:lnL>
                    <a:lnR w="9525" cap="flat" cmpd="sng" algn="ctr">
                      <a:solidFill>
                        <a:srgbClr val="909090"/>
                      </a:solidFill>
                      <a:prstDash val="solid"/>
                      <a:round/>
                      <a:headEnd type="none" w="med" len="med"/>
                      <a:tailEnd type="none" w="med" len="med"/>
                    </a:lnR>
                    <a:lnT w="9525" cap="flat" cmpd="sng" algn="ctr">
                      <a:solidFill>
                        <a:srgbClr val="909090"/>
                      </a:solidFill>
                      <a:prstDash val="solid"/>
                      <a:round/>
                      <a:headEnd type="none" w="med" len="med"/>
                      <a:tailEnd type="none" w="med" len="med"/>
                    </a:lnT>
                    <a:lnB w="9525" cap="flat" cmpd="sng" algn="ctr">
                      <a:solidFill>
                        <a:srgbClr val="909090"/>
                      </a:solidFill>
                      <a:prstDash val="solid"/>
                      <a:round/>
                      <a:headEnd type="none" w="med" len="med"/>
                      <a:tailEnd type="none" w="med" len="med"/>
                    </a:lnB>
                    <a:noFill/>
                  </a:tcPr>
                </a:tc>
                <a:tc>
                  <a:txBody>
                    <a:bodyPr/>
                    <a:lstStyle/>
                    <a:p>
                      <a:pPr algn="l" rtl="0" fontAlgn="base">
                        <a:lnSpc>
                          <a:spcPts val="1552"/>
                        </a:lnSpc>
                        <a:buNone/>
                      </a:pPr>
                      <a:endParaRPr lang="en-GB" sz="1100" b="0" i="0" dirty="0">
                        <a:effectLst/>
                        <a:latin typeface="Calibri"/>
                      </a:endParaRPr>
                    </a:p>
                  </a:txBody>
                  <a:tcPr marL="38100" marR="38100">
                    <a:lnL w="9525" cap="flat" cmpd="sng" algn="ctr">
                      <a:solidFill>
                        <a:srgbClr val="909090"/>
                      </a:solidFill>
                      <a:prstDash val="solid"/>
                      <a:round/>
                      <a:headEnd type="none" w="med" len="med"/>
                      <a:tailEnd type="none" w="med" len="med"/>
                    </a:lnL>
                    <a:lnR w="9525" cap="flat" cmpd="sng" algn="ctr">
                      <a:solidFill>
                        <a:srgbClr val="909090"/>
                      </a:solidFill>
                      <a:prstDash val="solid"/>
                      <a:round/>
                      <a:headEnd type="none" w="med" len="med"/>
                      <a:tailEnd type="none" w="med" len="med"/>
                    </a:lnR>
                    <a:lnT w="9525" cap="flat" cmpd="sng" algn="ctr">
                      <a:solidFill>
                        <a:srgbClr val="909090"/>
                      </a:solidFill>
                      <a:prstDash val="solid"/>
                      <a:round/>
                      <a:headEnd type="none" w="med" len="med"/>
                      <a:tailEnd type="none" w="med" len="med"/>
                    </a:lnT>
                    <a:lnB w="9525" cap="flat" cmpd="sng" algn="ctr">
                      <a:solidFill>
                        <a:srgbClr val="909090"/>
                      </a:solidFill>
                      <a:prstDash val="solid"/>
                      <a:round/>
                      <a:headEnd type="none" w="med" len="med"/>
                      <a:tailEnd type="none" w="med" len="med"/>
                    </a:lnB>
                    <a:noFill/>
                  </a:tcPr>
                </a:tc>
                <a:extLst>
                  <a:ext uri="{0D108BD9-81ED-4DB2-BD59-A6C34878D82A}">
                    <a16:rowId xmlns:a16="http://schemas.microsoft.com/office/drawing/2014/main" val="1183751887"/>
                  </a:ext>
                </a:extLst>
              </a:tr>
            </a:tbl>
          </a:graphicData>
        </a:graphic>
      </p:graphicFrame>
      <p:pic>
        <p:nvPicPr>
          <p:cNvPr id="9" name="Picture 8" descr="A qr code with black squares&#10;&#10;AI-generated content may be incorrect.">
            <a:extLst>
              <a:ext uri="{FF2B5EF4-FFF2-40B4-BE49-F238E27FC236}">
                <a16:creationId xmlns:a16="http://schemas.microsoft.com/office/drawing/2014/main" id="{55F2FCC6-9DC8-22CD-0A88-DC23EFB33043}"/>
              </a:ext>
            </a:extLst>
          </p:cNvPr>
          <p:cNvPicPr>
            <a:picLocks noChangeAspect="1"/>
          </p:cNvPicPr>
          <p:nvPr/>
        </p:nvPicPr>
        <p:blipFill>
          <a:blip r:embed="rId2"/>
          <a:stretch>
            <a:fillRect/>
          </a:stretch>
        </p:blipFill>
        <p:spPr>
          <a:xfrm>
            <a:off x="353458" y="302964"/>
            <a:ext cx="1542362" cy="1542362"/>
          </a:xfrm>
          <a:prstGeom prst="rect">
            <a:avLst/>
          </a:prstGeom>
        </p:spPr>
      </p:pic>
    </p:spTree>
    <p:extLst>
      <p:ext uri="{BB962C8B-B14F-4D97-AF65-F5344CB8AC3E}">
        <p14:creationId xmlns:p14="http://schemas.microsoft.com/office/powerpoint/2010/main" val="3551723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a:extLst>
            <a:ext uri="{FF2B5EF4-FFF2-40B4-BE49-F238E27FC236}">
              <a16:creationId xmlns:a16="http://schemas.microsoft.com/office/drawing/2014/main" id="{272844D6-67EB-E59F-8350-86D7CC2BAE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0954F8-C73E-002D-097B-9ECC62D436D1}"/>
              </a:ext>
            </a:extLst>
          </p:cNvPr>
          <p:cNvSpPr>
            <a:spLocks noGrp="1"/>
          </p:cNvSpPr>
          <p:nvPr>
            <p:ph type="ctrTitle"/>
          </p:nvPr>
        </p:nvSpPr>
        <p:spPr/>
        <p:txBody>
          <a:bodyPr lIns="91440" tIns="45720" rIns="91440" bIns="45720" anchor="b"/>
          <a:lstStyle/>
          <a:p>
            <a:r>
              <a:rPr lang="en-GB" b="1" dirty="0">
                <a:solidFill>
                  <a:srgbClr val="002060"/>
                </a:solidFill>
                <a:ea typeface="Calibri Light"/>
                <a:cs typeface="Calibri Light"/>
              </a:rPr>
              <a:t>Prompt Engineering</a:t>
            </a:r>
            <a:endParaRPr lang="en-GB" b="1" dirty="0">
              <a:solidFill>
                <a:srgbClr val="002060"/>
              </a:solidFill>
            </a:endParaRPr>
          </a:p>
        </p:txBody>
      </p:sp>
      <p:sp>
        <p:nvSpPr>
          <p:cNvPr id="3" name="Subtitle 2">
            <a:extLst>
              <a:ext uri="{FF2B5EF4-FFF2-40B4-BE49-F238E27FC236}">
                <a16:creationId xmlns:a16="http://schemas.microsoft.com/office/drawing/2014/main" id="{FC991C15-4858-615E-8B0F-21025272E096}"/>
              </a:ext>
            </a:extLst>
          </p:cNvPr>
          <p:cNvSpPr>
            <a:spLocks noGrp="1"/>
          </p:cNvSpPr>
          <p:nvPr>
            <p:ph type="subTitle" idx="1"/>
          </p:nvPr>
        </p:nvSpPr>
        <p:spPr/>
        <p:txBody>
          <a:bodyPr lIns="91440" tIns="45720" rIns="91440" bIns="45720" anchor="t"/>
          <a:lstStyle/>
          <a:p>
            <a:endParaRPr lang="en-GB" sz="2800">
              <a:solidFill>
                <a:srgbClr val="002060"/>
              </a:solidFill>
              <a:ea typeface="Calibri"/>
              <a:cs typeface="Calibri"/>
            </a:endParaRPr>
          </a:p>
        </p:txBody>
      </p:sp>
    </p:spTree>
    <p:extLst>
      <p:ext uri="{BB962C8B-B14F-4D97-AF65-F5344CB8AC3E}">
        <p14:creationId xmlns:p14="http://schemas.microsoft.com/office/powerpoint/2010/main" val="3676164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a:extLst>
            <a:ext uri="{FF2B5EF4-FFF2-40B4-BE49-F238E27FC236}">
              <a16:creationId xmlns:a16="http://schemas.microsoft.com/office/drawing/2014/main" id="{D67FC849-A569-6473-9FD4-049F74D45069}"/>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D7EA3A35-91D3-7B8A-A4B4-3B43038CAB61}"/>
              </a:ext>
            </a:extLst>
          </p:cNvPr>
          <p:cNvSpPr txBox="1">
            <a:spLocks/>
          </p:cNvSpPr>
          <p:nvPr/>
        </p:nvSpPr>
        <p:spPr>
          <a:xfrm>
            <a:off x="526929" y="636948"/>
            <a:ext cx="10913854"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b="1" dirty="0">
              <a:solidFill>
                <a:srgbClr val="002060"/>
              </a:solidFill>
              <a:latin typeface="+mn-lt"/>
            </a:endParaRPr>
          </a:p>
        </p:txBody>
      </p:sp>
      <p:sp>
        <p:nvSpPr>
          <p:cNvPr id="7" name="Content Placeholder 2">
            <a:extLst>
              <a:ext uri="{FF2B5EF4-FFF2-40B4-BE49-F238E27FC236}">
                <a16:creationId xmlns:a16="http://schemas.microsoft.com/office/drawing/2014/main" id="{05DD1895-E506-5B1A-9CC5-9CEB97A60215}"/>
              </a:ext>
            </a:extLst>
          </p:cNvPr>
          <p:cNvSpPr txBox="1">
            <a:spLocks/>
          </p:cNvSpPr>
          <p:nvPr/>
        </p:nvSpPr>
        <p:spPr>
          <a:xfrm>
            <a:off x="915837" y="1417638"/>
            <a:ext cx="10360325" cy="4525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2" name="Title 1">
            <a:extLst>
              <a:ext uri="{FF2B5EF4-FFF2-40B4-BE49-F238E27FC236}">
                <a16:creationId xmlns:a16="http://schemas.microsoft.com/office/drawing/2014/main" id="{31512B1F-FB36-61E8-0C39-466987AB92D7}"/>
              </a:ext>
            </a:extLst>
          </p:cNvPr>
          <p:cNvSpPr txBox="1">
            <a:spLocks/>
          </p:cNvSpPr>
          <p:nvPr/>
        </p:nvSpPr>
        <p:spPr>
          <a:xfrm>
            <a:off x="371654" y="274638"/>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002060"/>
                </a:solidFill>
                <a:latin typeface="+mn-lt"/>
              </a:rPr>
              <a:t>Task identification</a:t>
            </a:r>
          </a:p>
        </p:txBody>
      </p:sp>
      <p:sp>
        <p:nvSpPr>
          <p:cNvPr id="3" name="Content Placeholder 2">
            <a:extLst>
              <a:ext uri="{FF2B5EF4-FFF2-40B4-BE49-F238E27FC236}">
                <a16:creationId xmlns:a16="http://schemas.microsoft.com/office/drawing/2014/main" id="{B19C510D-B93A-2084-F0F4-871B26D2A4AF}"/>
              </a:ext>
            </a:extLst>
          </p:cNvPr>
          <p:cNvSpPr>
            <a:spLocks noGrp="1"/>
          </p:cNvSpPr>
          <p:nvPr>
            <p:ph idx="1"/>
          </p:nvPr>
        </p:nvSpPr>
        <p:spPr>
          <a:xfrm>
            <a:off x="526929" y="1522811"/>
            <a:ext cx="9880481" cy="3351114"/>
          </a:xfrm>
        </p:spPr>
        <p:txBody>
          <a:bodyPr/>
          <a:lstStyle/>
          <a:p>
            <a:r>
              <a:rPr lang="en-GB" sz="2400" dirty="0">
                <a:solidFill>
                  <a:srgbClr val="002060"/>
                </a:solidFill>
              </a:rPr>
              <a:t>Exploratory work – brainstorm, generate scenarios, make suggestions</a:t>
            </a:r>
          </a:p>
          <a:p>
            <a:r>
              <a:rPr lang="en-GB" sz="2400" dirty="0">
                <a:solidFill>
                  <a:srgbClr val="002060"/>
                </a:solidFill>
              </a:rPr>
              <a:t>Generation – break down the output into separate requests</a:t>
            </a:r>
          </a:p>
          <a:p>
            <a:r>
              <a:rPr lang="en-GB" sz="2400" dirty="0">
                <a:solidFill>
                  <a:srgbClr val="002060"/>
                </a:solidFill>
              </a:rPr>
              <a:t>Example based output – here is one…</a:t>
            </a:r>
          </a:p>
          <a:p>
            <a:r>
              <a:rPr lang="en-GB" sz="2400" dirty="0">
                <a:solidFill>
                  <a:srgbClr val="002060"/>
                </a:solidFill>
              </a:rPr>
              <a:t>Perspective – AI takes on a roll</a:t>
            </a:r>
          </a:p>
          <a:p>
            <a:r>
              <a:rPr lang="en-GB" sz="2400" dirty="0">
                <a:solidFill>
                  <a:srgbClr val="002060"/>
                </a:solidFill>
              </a:rPr>
              <a:t>Editor – give me feedback</a:t>
            </a:r>
          </a:p>
          <a:p>
            <a:r>
              <a:rPr lang="en-GB" sz="2400" dirty="0">
                <a:solidFill>
                  <a:srgbClr val="002060"/>
                </a:solidFill>
              </a:rPr>
              <a:t>Summarisation – write a 300 word summary…</a:t>
            </a:r>
          </a:p>
          <a:p>
            <a:r>
              <a:rPr lang="en-GB" sz="2400" dirty="0">
                <a:solidFill>
                  <a:srgbClr val="002060"/>
                </a:solidFill>
              </a:rPr>
              <a:t>Simplification – re-phrase this for a reading age of...</a:t>
            </a:r>
            <a:endParaRPr sz="2400" dirty="0">
              <a:solidFill>
                <a:srgbClr val="002060"/>
              </a:solidFill>
            </a:endParaRPr>
          </a:p>
        </p:txBody>
      </p:sp>
    </p:spTree>
    <p:extLst>
      <p:ext uri="{BB962C8B-B14F-4D97-AF65-F5344CB8AC3E}">
        <p14:creationId xmlns:p14="http://schemas.microsoft.com/office/powerpoint/2010/main" val="1508519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a:extLst>
            <a:ext uri="{FF2B5EF4-FFF2-40B4-BE49-F238E27FC236}">
              <a16:creationId xmlns:a16="http://schemas.microsoft.com/office/drawing/2014/main" id="{D67FC849-A569-6473-9FD4-049F74D45069}"/>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D7EA3A35-91D3-7B8A-A4B4-3B43038CAB61}"/>
              </a:ext>
            </a:extLst>
          </p:cNvPr>
          <p:cNvSpPr txBox="1">
            <a:spLocks/>
          </p:cNvSpPr>
          <p:nvPr/>
        </p:nvSpPr>
        <p:spPr>
          <a:xfrm>
            <a:off x="526929" y="636948"/>
            <a:ext cx="10913854"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b="1" dirty="0">
              <a:solidFill>
                <a:srgbClr val="002060"/>
              </a:solidFill>
              <a:latin typeface="+mn-lt"/>
            </a:endParaRPr>
          </a:p>
        </p:txBody>
      </p:sp>
      <p:sp>
        <p:nvSpPr>
          <p:cNvPr id="7" name="Content Placeholder 2">
            <a:extLst>
              <a:ext uri="{FF2B5EF4-FFF2-40B4-BE49-F238E27FC236}">
                <a16:creationId xmlns:a16="http://schemas.microsoft.com/office/drawing/2014/main" id="{05DD1895-E506-5B1A-9CC5-9CEB97A60215}"/>
              </a:ext>
            </a:extLst>
          </p:cNvPr>
          <p:cNvSpPr txBox="1">
            <a:spLocks/>
          </p:cNvSpPr>
          <p:nvPr/>
        </p:nvSpPr>
        <p:spPr>
          <a:xfrm>
            <a:off x="915837" y="1417638"/>
            <a:ext cx="10360325" cy="4525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2" name="Title 1">
            <a:extLst>
              <a:ext uri="{FF2B5EF4-FFF2-40B4-BE49-F238E27FC236}">
                <a16:creationId xmlns:a16="http://schemas.microsoft.com/office/drawing/2014/main" id="{31512B1F-FB36-61E8-0C39-466987AB92D7}"/>
              </a:ext>
            </a:extLst>
          </p:cNvPr>
          <p:cNvSpPr txBox="1">
            <a:spLocks/>
          </p:cNvSpPr>
          <p:nvPr/>
        </p:nvSpPr>
        <p:spPr>
          <a:xfrm>
            <a:off x="380280" y="342899"/>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002060"/>
                </a:solidFill>
                <a:latin typeface="+mn-lt"/>
              </a:rPr>
              <a:t>Use Cases and Implementation</a:t>
            </a:r>
          </a:p>
        </p:txBody>
      </p:sp>
      <p:sp>
        <p:nvSpPr>
          <p:cNvPr id="12" name="TextBox 11">
            <a:extLst>
              <a:ext uri="{FF2B5EF4-FFF2-40B4-BE49-F238E27FC236}">
                <a16:creationId xmlns:a16="http://schemas.microsoft.com/office/drawing/2014/main" id="{F54282ED-3EDF-8602-D44D-72877C9E5E7D}"/>
              </a:ext>
            </a:extLst>
          </p:cNvPr>
          <p:cNvSpPr txBox="1"/>
          <p:nvPr/>
        </p:nvSpPr>
        <p:spPr>
          <a:xfrm>
            <a:off x="526929" y="1012196"/>
            <a:ext cx="9668774" cy="5816977"/>
          </a:xfrm>
          <a:prstGeom prst="rect">
            <a:avLst/>
          </a:prstGeom>
          <a:noFill/>
        </p:spPr>
        <p:txBody>
          <a:bodyPr wrap="square">
            <a:spAutoFit/>
          </a:bodyPr>
          <a:lstStyle/>
          <a:p>
            <a:r>
              <a:rPr lang="en-GB" sz="2800" b="1" u="sng" dirty="0">
                <a:solidFill>
                  <a:schemeClr val="accent6">
                    <a:lumMod val="50000"/>
                  </a:schemeClr>
                </a:solidFill>
              </a:rPr>
              <a:t>CoPilot </a:t>
            </a:r>
          </a:p>
          <a:p>
            <a:endParaRPr lang="en-GB" sz="800" b="1" dirty="0">
              <a:solidFill>
                <a:srgbClr val="002060"/>
              </a:solidFill>
            </a:endParaRPr>
          </a:p>
          <a:p>
            <a:r>
              <a:rPr lang="en-GB" sz="2400" b="1" dirty="0">
                <a:solidFill>
                  <a:schemeClr val="accent6">
                    <a:lumMod val="50000"/>
                  </a:schemeClr>
                </a:solidFill>
              </a:rPr>
              <a:t>Classroom use: </a:t>
            </a:r>
          </a:p>
          <a:p>
            <a:pPr marL="342900" indent="-342900">
              <a:buFont typeface="Arial" panose="020B0604020202020204" pitchFamily="34" charset="0"/>
              <a:buChar char="•"/>
            </a:pPr>
            <a:r>
              <a:rPr lang="en-GB" sz="2400" dirty="0">
                <a:solidFill>
                  <a:srgbClr val="002060"/>
                </a:solidFill>
              </a:rPr>
              <a:t>used for lesson planning</a:t>
            </a:r>
          </a:p>
          <a:p>
            <a:pPr marL="342900" indent="-342900">
              <a:buFont typeface="Arial" panose="020B0604020202020204" pitchFamily="34" charset="0"/>
              <a:buChar char="•"/>
            </a:pPr>
            <a:r>
              <a:rPr lang="en-GB" sz="2400" dirty="0">
                <a:solidFill>
                  <a:srgbClr val="002060"/>
                </a:solidFill>
              </a:rPr>
              <a:t>generate lesson summaries for absent students</a:t>
            </a:r>
          </a:p>
          <a:p>
            <a:pPr marL="342900" indent="-342900">
              <a:buFont typeface="Arial" panose="020B0604020202020204" pitchFamily="34" charset="0"/>
              <a:buChar char="•"/>
            </a:pPr>
            <a:r>
              <a:rPr lang="en-GB" sz="2400" dirty="0">
                <a:solidFill>
                  <a:srgbClr val="002060"/>
                </a:solidFill>
              </a:rPr>
              <a:t>create differentiated tasks and scaffold resources</a:t>
            </a:r>
          </a:p>
          <a:p>
            <a:pPr marL="342900" indent="-342900">
              <a:buFont typeface="Arial" panose="020B0604020202020204" pitchFamily="34" charset="0"/>
              <a:buChar char="•"/>
            </a:pPr>
            <a:r>
              <a:rPr lang="en-GB" sz="2400" dirty="0">
                <a:solidFill>
                  <a:srgbClr val="002060"/>
                </a:solidFill>
              </a:rPr>
              <a:t>draft personalised feedback for work submission.</a:t>
            </a:r>
          </a:p>
          <a:p>
            <a:endParaRPr lang="en-GB" sz="1000" b="1" dirty="0">
              <a:solidFill>
                <a:srgbClr val="002060"/>
              </a:solidFill>
            </a:endParaRPr>
          </a:p>
          <a:p>
            <a:r>
              <a:rPr lang="en-GB" sz="2400" b="1" dirty="0">
                <a:solidFill>
                  <a:schemeClr val="accent6">
                    <a:lumMod val="50000"/>
                  </a:schemeClr>
                </a:solidFill>
              </a:rPr>
              <a:t>Administration Use: </a:t>
            </a:r>
          </a:p>
          <a:p>
            <a:pPr marL="342900" indent="-342900">
              <a:buFont typeface="Arial" panose="020B0604020202020204" pitchFamily="34" charset="0"/>
              <a:buChar char="•"/>
            </a:pPr>
            <a:r>
              <a:rPr lang="en-GB" sz="2400" dirty="0">
                <a:solidFill>
                  <a:srgbClr val="002060"/>
                </a:solidFill>
              </a:rPr>
              <a:t>compare policies</a:t>
            </a:r>
          </a:p>
          <a:p>
            <a:pPr marL="342900" indent="-342900">
              <a:buFont typeface="Arial" panose="020B0604020202020204" pitchFamily="34" charset="0"/>
              <a:buChar char="•"/>
            </a:pPr>
            <a:r>
              <a:rPr lang="en-GB" sz="2400" dirty="0">
                <a:solidFill>
                  <a:srgbClr val="002060"/>
                </a:solidFill>
              </a:rPr>
              <a:t>answer questions relating to policies</a:t>
            </a:r>
          </a:p>
          <a:p>
            <a:pPr marL="342900" indent="-342900">
              <a:buFont typeface="Arial" panose="020B0604020202020204" pitchFamily="34" charset="0"/>
              <a:buChar char="•"/>
            </a:pPr>
            <a:r>
              <a:rPr lang="en-GB" sz="2400" dirty="0">
                <a:solidFill>
                  <a:srgbClr val="002060"/>
                </a:solidFill>
              </a:rPr>
              <a:t>tool for information extraction to help write reports</a:t>
            </a:r>
          </a:p>
          <a:p>
            <a:pPr marL="342900" indent="-342900">
              <a:buFont typeface="Arial" panose="020B0604020202020204" pitchFamily="34" charset="0"/>
              <a:buChar char="•"/>
            </a:pPr>
            <a:r>
              <a:rPr lang="en-GB" sz="2400" dirty="0">
                <a:solidFill>
                  <a:srgbClr val="002060"/>
                </a:solidFill>
              </a:rPr>
              <a:t>create survey questions and then summarise survey data </a:t>
            </a:r>
          </a:p>
          <a:p>
            <a:pPr marL="342900" indent="-342900">
              <a:buFont typeface="Arial" panose="020B0604020202020204" pitchFamily="34" charset="0"/>
              <a:buChar char="•"/>
            </a:pPr>
            <a:r>
              <a:rPr lang="en-GB" sz="2400" dirty="0">
                <a:solidFill>
                  <a:srgbClr val="002060"/>
                </a:solidFill>
              </a:rPr>
              <a:t>write </a:t>
            </a:r>
            <a:r>
              <a:rPr lang="en-GB" sz="2400" dirty="0" err="1">
                <a:solidFill>
                  <a:srgbClr val="002060"/>
                </a:solidFill>
              </a:rPr>
              <a:t>DPIAs</a:t>
            </a:r>
            <a:r>
              <a:rPr lang="en-GB" sz="2400" dirty="0">
                <a:solidFill>
                  <a:srgbClr val="002060"/>
                </a:solidFill>
              </a:rPr>
              <a:t> </a:t>
            </a:r>
          </a:p>
          <a:p>
            <a:pPr marL="342900" indent="-342900">
              <a:buFont typeface="Arial" panose="020B0604020202020204" pitchFamily="34" charset="0"/>
              <a:buChar char="•"/>
            </a:pPr>
            <a:endParaRPr lang="en-GB" sz="2400" dirty="0">
              <a:solidFill>
                <a:srgbClr val="002060"/>
              </a:solidFill>
            </a:endParaRPr>
          </a:p>
          <a:p>
            <a:endParaRPr lang="en-GB" sz="2400" b="1" dirty="0">
              <a:solidFill>
                <a:srgbClr val="002060"/>
              </a:solidFill>
            </a:endParaRPr>
          </a:p>
        </p:txBody>
      </p:sp>
    </p:spTree>
    <p:extLst>
      <p:ext uri="{BB962C8B-B14F-4D97-AF65-F5344CB8AC3E}">
        <p14:creationId xmlns:p14="http://schemas.microsoft.com/office/powerpoint/2010/main" val="1232898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a:extLst>
            <a:ext uri="{FF2B5EF4-FFF2-40B4-BE49-F238E27FC236}">
              <a16:creationId xmlns:a16="http://schemas.microsoft.com/office/drawing/2014/main" id="{D67FC849-A569-6473-9FD4-049F74D45069}"/>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D7EA3A35-91D3-7B8A-A4B4-3B43038CAB61}"/>
              </a:ext>
            </a:extLst>
          </p:cNvPr>
          <p:cNvSpPr txBox="1">
            <a:spLocks/>
          </p:cNvSpPr>
          <p:nvPr/>
        </p:nvSpPr>
        <p:spPr>
          <a:xfrm>
            <a:off x="526929" y="636948"/>
            <a:ext cx="10913854"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b="1" dirty="0">
              <a:solidFill>
                <a:srgbClr val="002060"/>
              </a:solidFill>
              <a:latin typeface="+mn-lt"/>
            </a:endParaRPr>
          </a:p>
        </p:txBody>
      </p:sp>
      <p:sp>
        <p:nvSpPr>
          <p:cNvPr id="7" name="Content Placeholder 2">
            <a:extLst>
              <a:ext uri="{FF2B5EF4-FFF2-40B4-BE49-F238E27FC236}">
                <a16:creationId xmlns:a16="http://schemas.microsoft.com/office/drawing/2014/main" id="{05DD1895-E506-5B1A-9CC5-9CEB97A60215}"/>
              </a:ext>
            </a:extLst>
          </p:cNvPr>
          <p:cNvSpPr txBox="1">
            <a:spLocks/>
          </p:cNvSpPr>
          <p:nvPr/>
        </p:nvSpPr>
        <p:spPr>
          <a:xfrm>
            <a:off x="915837" y="1417638"/>
            <a:ext cx="10360325" cy="4525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2" name="Title 1">
            <a:extLst>
              <a:ext uri="{FF2B5EF4-FFF2-40B4-BE49-F238E27FC236}">
                <a16:creationId xmlns:a16="http://schemas.microsoft.com/office/drawing/2014/main" id="{31512B1F-FB36-61E8-0C39-466987AB92D7}"/>
              </a:ext>
            </a:extLst>
          </p:cNvPr>
          <p:cNvSpPr txBox="1">
            <a:spLocks/>
          </p:cNvSpPr>
          <p:nvPr/>
        </p:nvSpPr>
        <p:spPr>
          <a:xfrm>
            <a:off x="380280" y="342899"/>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002060"/>
                </a:solidFill>
                <a:latin typeface="+mn-lt"/>
              </a:rPr>
              <a:t>Case Spotlight</a:t>
            </a:r>
          </a:p>
        </p:txBody>
      </p:sp>
      <p:sp>
        <p:nvSpPr>
          <p:cNvPr id="12" name="TextBox 11">
            <a:extLst>
              <a:ext uri="{FF2B5EF4-FFF2-40B4-BE49-F238E27FC236}">
                <a16:creationId xmlns:a16="http://schemas.microsoft.com/office/drawing/2014/main" id="{F54282ED-3EDF-8602-D44D-72877C9E5E7D}"/>
              </a:ext>
            </a:extLst>
          </p:cNvPr>
          <p:cNvSpPr txBox="1"/>
          <p:nvPr/>
        </p:nvSpPr>
        <p:spPr>
          <a:xfrm>
            <a:off x="526929" y="1012196"/>
            <a:ext cx="9668774" cy="5816977"/>
          </a:xfrm>
          <a:prstGeom prst="rect">
            <a:avLst/>
          </a:prstGeom>
          <a:noFill/>
        </p:spPr>
        <p:txBody>
          <a:bodyPr wrap="square">
            <a:spAutoFit/>
          </a:bodyPr>
          <a:lstStyle/>
          <a:p>
            <a:r>
              <a:rPr lang="en-GB" sz="2800" b="1" u="sng" dirty="0">
                <a:solidFill>
                  <a:srgbClr val="002060"/>
                </a:solidFill>
              </a:rPr>
              <a:t>CoPilot </a:t>
            </a:r>
          </a:p>
          <a:p>
            <a:endParaRPr lang="en-GB" sz="800" b="1" dirty="0">
              <a:solidFill>
                <a:srgbClr val="002060"/>
              </a:solidFill>
            </a:endParaRPr>
          </a:p>
          <a:p>
            <a:pPr algn="l" rtl="0" fontAlgn="base">
              <a:spcAft>
                <a:spcPts val="600"/>
              </a:spcAft>
            </a:pPr>
            <a:r>
              <a:rPr lang="en-GB" b="1" dirty="0">
                <a:solidFill>
                  <a:schemeClr val="accent6">
                    <a:lumMod val="50000"/>
                  </a:schemeClr>
                </a:solidFill>
              </a:rPr>
              <a:t>Task: </a:t>
            </a:r>
            <a:r>
              <a:rPr lang="en-GB" dirty="0">
                <a:solidFill>
                  <a:srgbClr val="002060"/>
                </a:solidFill>
              </a:rPr>
              <a:t>Removing preexisting formatting from a PowerPoint created in Gamma.</a:t>
            </a:r>
            <a:endParaRPr lang="en-GB" sz="2400" b="0" i="0" dirty="0">
              <a:solidFill>
                <a:srgbClr val="000000"/>
              </a:solidFill>
              <a:effectLst/>
              <a:latin typeface="Calibri" panose="020F0502020204030204" pitchFamily="34" charset="0"/>
            </a:endParaRPr>
          </a:p>
          <a:p>
            <a:pPr algn="l" rtl="0" fontAlgn="base">
              <a:spcAft>
                <a:spcPts val="600"/>
              </a:spcAft>
            </a:pPr>
            <a:r>
              <a:rPr lang="en-GB" b="1" dirty="0">
                <a:solidFill>
                  <a:schemeClr val="accent6">
                    <a:lumMod val="50000"/>
                  </a:schemeClr>
                </a:solidFill>
              </a:rPr>
              <a:t>Prompt research: </a:t>
            </a:r>
            <a:r>
              <a:rPr lang="en-GB" sz="1800" b="0" i="0" dirty="0">
                <a:solidFill>
                  <a:srgbClr val="002060"/>
                </a:solidFill>
                <a:effectLst/>
                <a:latin typeface="Calibri" panose="020F0502020204030204" pitchFamily="34" charset="0"/>
              </a:rPr>
              <a:t>I asked Chat </a:t>
            </a:r>
            <a:r>
              <a:rPr lang="en-GB" sz="1800" b="0" i="0" dirty="0" err="1">
                <a:solidFill>
                  <a:srgbClr val="002060"/>
                </a:solidFill>
                <a:effectLst/>
                <a:latin typeface="Calibri" panose="020F0502020204030204" pitchFamily="34" charset="0"/>
              </a:rPr>
              <a:t>GPT</a:t>
            </a:r>
            <a:r>
              <a:rPr lang="en-GB" sz="1800" b="0" i="0" dirty="0">
                <a:solidFill>
                  <a:srgbClr val="002060"/>
                </a:solidFill>
                <a:effectLst/>
                <a:latin typeface="Calibri" panose="020F0502020204030204" pitchFamily="34" charset="0"/>
              </a:rPr>
              <a:t> to write me a prompt that I could use:</a:t>
            </a:r>
            <a:r>
              <a:rPr lang="en-GB" sz="1800" b="0" i="1" dirty="0">
                <a:solidFill>
                  <a:srgbClr val="002060"/>
                </a:solidFill>
                <a:effectLst/>
                <a:latin typeface="Calibri" panose="020F0502020204030204" pitchFamily="34" charset="0"/>
              </a:rPr>
              <a:t> Write a prompt that I can use in an AI tool to remove formatting from a PowerPoint document</a:t>
            </a:r>
            <a:r>
              <a:rPr lang="en-GB" dirty="0">
                <a:solidFill>
                  <a:srgbClr val="002060"/>
                </a:solidFill>
                <a:latin typeface="Calibri" panose="020F0502020204030204" pitchFamily="34" charset="0"/>
              </a:rPr>
              <a:t>.</a:t>
            </a:r>
            <a:endParaRPr lang="en-GB" sz="1050" dirty="0">
              <a:solidFill>
                <a:srgbClr val="000000"/>
              </a:solidFill>
              <a:latin typeface="Calibri" panose="020F0502020204030204" pitchFamily="34" charset="0"/>
            </a:endParaRPr>
          </a:p>
          <a:p>
            <a:pPr fontAlgn="base">
              <a:spcAft>
                <a:spcPts val="600"/>
              </a:spcAft>
            </a:pPr>
            <a:r>
              <a:rPr lang="en-GB" b="1" dirty="0">
                <a:solidFill>
                  <a:schemeClr val="accent6">
                    <a:lumMod val="50000"/>
                  </a:schemeClr>
                </a:solidFill>
              </a:rPr>
              <a:t>Prompt suggested: </a:t>
            </a:r>
            <a:r>
              <a:rPr lang="en-GB" sz="1800" b="0" i="1" dirty="0">
                <a:solidFill>
                  <a:srgbClr val="002060"/>
                </a:solidFill>
                <a:effectLst/>
                <a:latin typeface="Calibri" panose="020F0502020204030204" pitchFamily="34" charset="0"/>
              </a:rPr>
              <a:t>Remove all formatting from the PowerPoint document. This includes but is not limited to: background </a:t>
            </a:r>
            <a:r>
              <a:rPr lang="en-GB" sz="1800" b="0" i="1" dirty="0" err="1">
                <a:solidFill>
                  <a:srgbClr val="002060"/>
                </a:solidFill>
                <a:effectLst/>
                <a:latin typeface="Calibri" panose="020F0502020204030204" pitchFamily="34" charset="0"/>
              </a:rPr>
              <a:t>colors</a:t>
            </a:r>
            <a:r>
              <a:rPr lang="en-GB" sz="1800" b="0" i="1" dirty="0">
                <a:solidFill>
                  <a:srgbClr val="002060"/>
                </a:solidFill>
                <a:effectLst/>
                <a:latin typeface="Calibri" panose="020F0502020204030204" pitchFamily="34" charset="0"/>
              </a:rPr>
              <a:t>, text styles (fonts, sizes, </a:t>
            </a:r>
            <a:r>
              <a:rPr lang="en-GB" sz="1800" b="0" i="1" dirty="0" err="1">
                <a:solidFill>
                  <a:srgbClr val="002060"/>
                </a:solidFill>
                <a:effectLst/>
                <a:latin typeface="Calibri" panose="020F0502020204030204" pitchFamily="34" charset="0"/>
              </a:rPr>
              <a:t>colors</a:t>
            </a:r>
            <a:r>
              <a:rPr lang="en-GB" sz="1800" b="0" i="1" dirty="0">
                <a:solidFill>
                  <a:srgbClr val="002060"/>
                </a:solidFill>
                <a:effectLst/>
                <a:latin typeface="Calibri" panose="020F0502020204030204" pitchFamily="34" charset="0"/>
              </a:rPr>
              <a:t>), shapes, borders, and any other visual elements. The goal is to have a plain, unformatted document with only the raw text content remaining. </a:t>
            </a:r>
            <a:r>
              <a:rPr lang="en-GB" sz="1800" b="0" i="0" dirty="0">
                <a:solidFill>
                  <a:srgbClr val="002060"/>
                </a:solidFill>
                <a:effectLst/>
                <a:latin typeface="Calibri" panose="020F0502020204030204" pitchFamily="34" charset="0"/>
              </a:rPr>
              <a:t> </a:t>
            </a:r>
            <a:endParaRPr lang="en-GB" sz="2400" dirty="0">
              <a:solidFill>
                <a:srgbClr val="002060"/>
              </a:solidFill>
              <a:latin typeface="Calibri" panose="020F0502020204030204" pitchFamily="34" charset="0"/>
            </a:endParaRPr>
          </a:p>
          <a:p>
            <a:pPr algn="l" rtl="0" fontAlgn="base">
              <a:spcAft>
                <a:spcPts val="600"/>
              </a:spcAft>
            </a:pPr>
            <a:r>
              <a:rPr lang="en-GB" sz="1800" b="1" i="0" dirty="0">
                <a:solidFill>
                  <a:schemeClr val="accent6">
                    <a:lumMod val="50000"/>
                  </a:schemeClr>
                </a:solidFill>
                <a:effectLst/>
                <a:latin typeface="Calibri" panose="020F0502020204030204" pitchFamily="34" charset="0"/>
              </a:rPr>
              <a:t>Result:</a:t>
            </a:r>
            <a:r>
              <a:rPr lang="en-GB" sz="1800" b="0" i="1" dirty="0">
                <a:solidFill>
                  <a:schemeClr val="accent6">
                    <a:lumMod val="50000"/>
                  </a:schemeClr>
                </a:solidFill>
                <a:effectLst/>
                <a:latin typeface="Calibri" panose="020F0502020204030204" pitchFamily="34" charset="0"/>
              </a:rPr>
              <a:t> </a:t>
            </a:r>
            <a:r>
              <a:rPr lang="en-GB" sz="1800" b="0" dirty="0">
                <a:solidFill>
                  <a:srgbClr val="002060"/>
                </a:solidFill>
                <a:effectLst/>
                <a:latin typeface="Calibri" panose="020F0502020204030204" pitchFamily="34" charset="0"/>
              </a:rPr>
              <a:t>All formatting was removed.  </a:t>
            </a:r>
            <a:endParaRPr lang="en-GB" sz="2400" b="0" dirty="0">
              <a:solidFill>
                <a:srgbClr val="002060"/>
              </a:solidFill>
              <a:effectLst/>
              <a:latin typeface="Calibri" panose="020F0502020204030204" pitchFamily="34" charset="0"/>
            </a:endParaRPr>
          </a:p>
          <a:p>
            <a:pPr fontAlgn="base">
              <a:spcAft>
                <a:spcPts val="600"/>
              </a:spcAft>
            </a:pPr>
            <a:r>
              <a:rPr lang="en-GB" b="1" dirty="0">
                <a:solidFill>
                  <a:schemeClr val="accent6">
                    <a:lumMod val="50000"/>
                  </a:schemeClr>
                </a:solidFill>
              </a:rPr>
              <a:t>Prompts that also worked:  </a:t>
            </a:r>
          </a:p>
          <a:p>
            <a:pPr marL="285750" indent="-285750" fontAlgn="base">
              <a:spcAft>
                <a:spcPts val="600"/>
              </a:spcAft>
              <a:buFont typeface="Arial" panose="020B0604020202020204" pitchFamily="34" charset="0"/>
              <a:buChar char="•"/>
            </a:pPr>
            <a:r>
              <a:rPr lang="en-GB" i="1" dirty="0">
                <a:solidFill>
                  <a:srgbClr val="002060"/>
                </a:solidFill>
                <a:latin typeface="Calibri" panose="020F0502020204030204" pitchFamily="34" charset="0"/>
              </a:rPr>
              <a:t>Remove all images from the PowerPoint document. The goal is to have a plain, unformatted document with only the raw text content remaining. </a:t>
            </a:r>
          </a:p>
          <a:p>
            <a:pPr marL="285750" indent="-285750" algn="l" rtl="0" fontAlgn="base">
              <a:buFont typeface="Arial" panose="020B0604020202020204" pitchFamily="34" charset="0"/>
              <a:buChar char="•"/>
            </a:pPr>
            <a:r>
              <a:rPr lang="en-GB" i="1" dirty="0">
                <a:solidFill>
                  <a:srgbClr val="002060"/>
                </a:solidFill>
                <a:latin typeface="Calibri" panose="020F0502020204030204" pitchFamily="34" charset="0"/>
              </a:rPr>
              <a:t>Remove the current theme from the PowerPoint document. The goal is to have a plain, unformatted document with only the raw text content remaining. </a:t>
            </a:r>
          </a:p>
          <a:p>
            <a:pPr algn="l" rtl="0" fontAlgn="base"/>
            <a:endParaRPr lang="en-GB" sz="2400" b="0" i="0" dirty="0">
              <a:solidFill>
                <a:srgbClr val="000000"/>
              </a:solidFill>
              <a:effectLst/>
              <a:latin typeface="Calibri" panose="020F0502020204030204" pitchFamily="34" charset="0"/>
            </a:endParaRPr>
          </a:p>
          <a:p>
            <a:pPr marL="342900" indent="-342900">
              <a:buFont typeface="Arial" panose="020B0604020202020204" pitchFamily="34" charset="0"/>
              <a:buChar char="•"/>
            </a:pPr>
            <a:endParaRPr lang="en-GB" sz="2400" dirty="0">
              <a:solidFill>
                <a:srgbClr val="002060"/>
              </a:solidFill>
            </a:endParaRPr>
          </a:p>
          <a:p>
            <a:endParaRPr lang="en-GB" sz="2400" b="1" dirty="0">
              <a:solidFill>
                <a:srgbClr val="002060"/>
              </a:solidFill>
            </a:endParaRPr>
          </a:p>
        </p:txBody>
      </p:sp>
    </p:spTree>
    <p:extLst>
      <p:ext uri="{BB962C8B-B14F-4D97-AF65-F5344CB8AC3E}">
        <p14:creationId xmlns:p14="http://schemas.microsoft.com/office/powerpoint/2010/main" val="3371820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a:extLst>
            <a:ext uri="{FF2B5EF4-FFF2-40B4-BE49-F238E27FC236}">
              <a16:creationId xmlns:a16="http://schemas.microsoft.com/office/drawing/2014/main" id="{D67FC849-A569-6473-9FD4-049F74D45069}"/>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D7EA3A35-91D3-7B8A-A4B4-3B43038CAB61}"/>
              </a:ext>
            </a:extLst>
          </p:cNvPr>
          <p:cNvSpPr txBox="1">
            <a:spLocks/>
          </p:cNvSpPr>
          <p:nvPr/>
        </p:nvSpPr>
        <p:spPr>
          <a:xfrm>
            <a:off x="526929" y="636948"/>
            <a:ext cx="10913854"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b="1" dirty="0">
              <a:solidFill>
                <a:srgbClr val="002060"/>
              </a:solidFill>
              <a:latin typeface="+mn-lt"/>
            </a:endParaRPr>
          </a:p>
        </p:txBody>
      </p:sp>
      <p:sp>
        <p:nvSpPr>
          <p:cNvPr id="7" name="Content Placeholder 2">
            <a:extLst>
              <a:ext uri="{FF2B5EF4-FFF2-40B4-BE49-F238E27FC236}">
                <a16:creationId xmlns:a16="http://schemas.microsoft.com/office/drawing/2014/main" id="{05DD1895-E506-5B1A-9CC5-9CEB97A60215}"/>
              </a:ext>
            </a:extLst>
          </p:cNvPr>
          <p:cNvSpPr txBox="1">
            <a:spLocks/>
          </p:cNvSpPr>
          <p:nvPr/>
        </p:nvSpPr>
        <p:spPr>
          <a:xfrm>
            <a:off x="915837" y="1417638"/>
            <a:ext cx="10360325" cy="4525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2" name="Title 1">
            <a:extLst>
              <a:ext uri="{FF2B5EF4-FFF2-40B4-BE49-F238E27FC236}">
                <a16:creationId xmlns:a16="http://schemas.microsoft.com/office/drawing/2014/main" id="{31512B1F-FB36-61E8-0C39-466987AB92D7}"/>
              </a:ext>
            </a:extLst>
          </p:cNvPr>
          <p:cNvSpPr txBox="1">
            <a:spLocks/>
          </p:cNvSpPr>
          <p:nvPr/>
        </p:nvSpPr>
        <p:spPr>
          <a:xfrm>
            <a:off x="380280" y="342899"/>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002060"/>
                </a:solidFill>
                <a:latin typeface="+mn-lt"/>
              </a:rPr>
              <a:t>Case Spotlight</a:t>
            </a:r>
          </a:p>
        </p:txBody>
      </p:sp>
      <p:sp>
        <p:nvSpPr>
          <p:cNvPr id="12" name="TextBox 11">
            <a:extLst>
              <a:ext uri="{FF2B5EF4-FFF2-40B4-BE49-F238E27FC236}">
                <a16:creationId xmlns:a16="http://schemas.microsoft.com/office/drawing/2014/main" id="{F54282ED-3EDF-8602-D44D-72877C9E5E7D}"/>
              </a:ext>
            </a:extLst>
          </p:cNvPr>
          <p:cNvSpPr txBox="1"/>
          <p:nvPr/>
        </p:nvSpPr>
        <p:spPr>
          <a:xfrm>
            <a:off x="526929" y="986317"/>
            <a:ext cx="9668774" cy="5093702"/>
          </a:xfrm>
          <a:prstGeom prst="rect">
            <a:avLst/>
          </a:prstGeom>
          <a:noFill/>
        </p:spPr>
        <p:txBody>
          <a:bodyPr wrap="square">
            <a:spAutoFit/>
          </a:bodyPr>
          <a:lstStyle/>
          <a:p>
            <a:r>
              <a:rPr lang="en-GB" sz="2800" b="1" u="sng" dirty="0">
                <a:solidFill>
                  <a:srgbClr val="002060"/>
                </a:solidFill>
              </a:rPr>
              <a:t>CoPilot </a:t>
            </a:r>
          </a:p>
          <a:p>
            <a:endParaRPr lang="en-GB" sz="800" b="1" dirty="0">
              <a:solidFill>
                <a:srgbClr val="002060"/>
              </a:solidFill>
            </a:endParaRPr>
          </a:p>
          <a:p>
            <a:pPr algn="l" rtl="0" fontAlgn="base">
              <a:spcAft>
                <a:spcPts val="600"/>
              </a:spcAft>
            </a:pPr>
            <a:r>
              <a:rPr lang="en-GB" b="1" dirty="0">
                <a:solidFill>
                  <a:schemeClr val="accent6">
                    <a:lumMod val="50000"/>
                  </a:schemeClr>
                </a:solidFill>
              </a:rPr>
              <a:t>Task: </a:t>
            </a:r>
            <a:r>
              <a:rPr lang="en-GB" dirty="0">
                <a:solidFill>
                  <a:srgbClr val="002060"/>
                </a:solidFill>
              </a:rPr>
              <a:t>Write a </a:t>
            </a:r>
            <a:r>
              <a:rPr lang="en-GB" dirty="0" err="1">
                <a:solidFill>
                  <a:srgbClr val="002060"/>
                </a:solidFill>
              </a:rPr>
              <a:t>DPIA</a:t>
            </a:r>
            <a:r>
              <a:rPr lang="en-GB" dirty="0">
                <a:solidFill>
                  <a:srgbClr val="002060"/>
                </a:solidFill>
              </a:rPr>
              <a:t> (Data Protection Impact Assessment) on new software.</a:t>
            </a:r>
            <a:endParaRPr lang="en-GB" sz="2400" b="0" i="0" dirty="0">
              <a:solidFill>
                <a:srgbClr val="000000"/>
              </a:solidFill>
              <a:effectLst/>
              <a:latin typeface="Calibri" panose="020F0502020204030204" pitchFamily="34" charset="0"/>
            </a:endParaRPr>
          </a:p>
          <a:p>
            <a:pPr fontAlgn="base">
              <a:spcAft>
                <a:spcPts val="600"/>
              </a:spcAft>
            </a:pPr>
            <a:r>
              <a:rPr lang="en-GB" b="1" dirty="0">
                <a:solidFill>
                  <a:schemeClr val="accent6">
                    <a:lumMod val="50000"/>
                  </a:schemeClr>
                </a:solidFill>
              </a:rPr>
              <a:t>Prompts research: </a:t>
            </a:r>
            <a:r>
              <a:rPr lang="en-GB" dirty="0">
                <a:solidFill>
                  <a:srgbClr val="002060"/>
                </a:solidFill>
              </a:rPr>
              <a:t>Several</a:t>
            </a:r>
            <a:r>
              <a:rPr lang="en-GB" b="1" dirty="0">
                <a:solidFill>
                  <a:schemeClr val="accent6">
                    <a:lumMod val="50000"/>
                  </a:schemeClr>
                </a:solidFill>
              </a:rPr>
              <a:t> </a:t>
            </a:r>
            <a:r>
              <a:rPr lang="en-GB" dirty="0">
                <a:solidFill>
                  <a:srgbClr val="002060"/>
                </a:solidFill>
              </a:rPr>
              <a:t>basic prompts trialled until the output was in the format needed. This included uploading the template form used when completing the assessment. ChatGPT to aid prompt generation</a:t>
            </a:r>
            <a:r>
              <a:rPr lang="en-GB">
                <a:solidFill>
                  <a:srgbClr val="002060"/>
                </a:solidFill>
              </a:rPr>
              <a:t>.  </a:t>
            </a:r>
            <a:endParaRPr lang="en-GB" dirty="0">
              <a:solidFill>
                <a:srgbClr val="002060"/>
              </a:solidFill>
            </a:endParaRPr>
          </a:p>
          <a:p>
            <a:pPr algn="l"/>
            <a:r>
              <a:rPr lang="en-GB" b="1">
                <a:solidFill>
                  <a:schemeClr val="accent6">
                    <a:lumMod val="50000"/>
                  </a:schemeClr>
                </a:solidFill>
              </a:rPr>
              <a:t>Final </a:t>
            </a:r>
            <a:r>
              <a:rPr lang="en-GB" b="1" dirty="0">
                <a:solidFill>
                  <a:schemeClr val="accent6">
                    <a:lumMod val="50000"/>
                  </a:schemeClr>
                </a:solidFill>
              </a:rPr>
              <a:t>Prompt: </a:t>
            </a:r>
            <a:r>
              <a:rPr lang="en-GB" sz="1600" b="0" i="1" dirty="0">
                <a:solidFill>
                  <a:srgbClr val="002060"/>
                </a:solidFill>
                <a:effectLst/>
              </a:rPr>
              <a:t>You are the Data Protection Officer for a UK school preparing a Data Protection Impact Assessment (</a:t>
            </a:r>
            <a:r>
              <a:rPr lang="en-GB" sz="1600" b="0" i="1" dirty="0" err="1">
                <a:solidFill>
                  <a:srgbClr val="002060"/>
                </a:solidFill>
                <a:effectLst/>
              </a:rPr>
              <a:t>DPIA</a:t>
            </a:r>
            <a:r>
              <a:rPr lang="en-GB" sz="1600" b="0" i="1" dirty="0">
                <a:solidFill>
                  <a:srgbClr val="002060"/>
                </a:solidFill>
                <a:effectLst/>
              </a:rPr>
              <a:t>) for the introduction of the </a:t>
            </a:r>
            <a:r>
              <a:rPr lang="en-GB" sz="1600" b="0" i="1" dirty="0" err="1">
                <a:solidFill>
                  <a:srgbClr val="002060"/>
                </a:solidFill>
                <a:effectLst/>
              </a:rPr>
              <a:t>Globalbridge</a:t>
            </a:r>
            <a:r>
              <a:rPr lang="en-GB" sz="1600" b="0" i="1" dirty="0">
                <a:solidFill>
                  <a:srgbClr val="002060"/>
                </a:solidFill>
                <a:effectLst/>
              </a:rPr>
              <a:t> platform. Based on the project brief, answer the following:</a:t>
            </a:r>
          </a:p>
          <a:p>
            <a:pPr algn="l"/>
            <a:r>
              <a:rPr lang="en-GB" sz="1600" b="0" i="1" dirty="0">
                <a:solidFill>
                  <a:srgbClr val="002060"/>
                </a:solidFill>
                <a:effectLst/>
              </a:rPr>
              <a:t>What is the purpose of the project and its intended outcomes? Will it involve processing personal data? What types of personal data will be collected? How will the data be collected? Is consent from data subjects required? Does the project use any new or potentially privacy-intrusive technology? What data protection risks have been identified? What could be the impact of these risks on individuals? How likely and severe is any potential harm? Are there any legal or organisational compliance risks? What measures are in place to mitigate each risk? Are there any remaining (residual) risks? Please ensure the response uses UK grammar and spelling.</a:t>
            </a:r>
          </a:p>
          <a:p>
            <a:pPr fontAlgn="base">
              <a:spcAft>
                <a:spcPts val="600"/>
              </a:spcAft>
            </a:pPr>
            <a:endParaRPr lang="en-GB" sz="2400" b="0" i="0" dirty="0">
              <a:solidFill>
                <a:srgbClr val="000000"/>
              </a:solidFill>
              <a:effectLst/>
              <a:latin typeface="Calibri" panose="020F0502020204030204" pitchFamily="34" charset="0"/>
            </a:endParaRPr>
          </a:p>
          <a:p>
            <a:pPr marL="342900" indent="-342900">
              <a:buFont typeface="Arial" panose="020B0604020202020204" pitchFamily="34" charset="0"/>
              <a:buChar char="•"/>
            </a:pPr>
            <a:endParaRPr lang="en-GB" sz="2400" dirty="0">
              <a:solidFill>
                <a:srgbClr val="002060"/>
              </a:solidFill>
            </a:endParaRPr>
          </a:p>
          <a:p>
            <a:endParaRPr lang="en-GB" sz="2400" b="1" dirty="0">
              <a:solidFill>
                <a:srgbClr val="002060"/>
              </a:solidFill>
            </a:endParaRPr>
          </a:p>
        </p:txBody>
      </p:sp>
    </p:spTree>
    <p:extLst>
      <p:ext uri="{BB962C8B-B14F-4D97-AF65-F5344CB8AC3E}">
        <p14:creationId xmlns:p14="http://schemas.microsoft.com/office/powerpoint/2010/main" val="186070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a:extLst>
            <a:ext uri="{FF2B5EF4-FFF2-40B4-BE49-F238E27FC236}">
              <a16:creationId xmlns:a16="http://schemas.microsoft.com/office/drawing/2014/main" id="{D67FC849-A569-6473-9FD4-049F74D45069}"/>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D7EA3A35-91D3-7B8A-A4B4-3B43038CAB61}"/>
              </a:ext>
            </a:extLst>
          </p:cNvPr>
          <p:cNvSpPr txBox="1">
            <a:spLocks/>
          </p:cNvSpPr>
          <p:nvPr/>
        </p:nvSpPr>
        <p:spPr>
          <a:xfrm>
            <a:off x="422694" y="291890"/>
            <a:ext cx="10913854"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002060"/>
                </a:solidFill>
                <a:latin typeface="+mn-lt"/>
              </a:rPr>
              <a:t>Overview of AI Tools Used </a:t>
            </a:r>
          </a:p>
        </p:txBody>
      </p:sp>
      <p:sp>
        <p:nvSpPr>
          <p:cNvPr id="7" name="Content Placeholder 2">
            <a:extLst>
              <a:ext uri="{FF2B5EF4-FFF2-40B4-BE49-F238E27FC236}">
                <a16:creationId xmlns:a16="http://schemas.microsoft.com/office/drawing/2014/main" id="{05DD1895-E506-5B1A-9CC5-9CEB97A60215}"/>
              </a:ext>
            </a:extLst>
          </p:cNvPr>
          <p:cNvSpPr txBox="1">
            <a:spLocks/>
          </p:cNvSpPr>
          <p:nvPr/>
        </p:nvSpPr>
        <p:spPr>
          <a:xfrm>
            <a:off x="699458" y="1027995"/>
            <a:ext cx="10360325" cy="4525963"/>
          </a:xfrm>
          <a:prstGeom prst="rect">
            <a:avLst/>
          </a:prstGeom>
        </p:spPr>
        <p:txBody>
          <a:bodyP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a:p>
            <a:pPr>
              <a:lnSpc>
                <a:spcPct val="120000"/>
              </a:lnSpc>
            </a:pPr>
            <a:r>
              <a:rPr lang="en-GB" sz="9600" b="1" dirty="0">
                <a:solidFill>
                  <a:schemeClr val="accent6">
                    <a:lumMod val="50000"/>
                  </a:schemeClr>
                </a:solidFill>
              </a:rPr>
              <a:t>Primary focus </a:t>
            </a:r>
            <a:r>
              <a:rPr lang="en-GB" sz="9600" dirty="0">
                <a:solidFill>
                  <a:srgbClr val="002060"/>
                </a:solidFill>
              </a:rPr>
              <a:t>on </a:t>
            </a:r>
            <a:r>
              <a:rPr lang="en-GB" sz="9600" b="1" dirty="0">
                <a:solidFill>
                  <a:srgbClr val="002060"/>
                </a:solidFill>
              </a:rPr>
              <a:t>Microsoft CoPilot </a:t>
            </a:r>
            <a:r>
              <a:rPr lang="en-GB" sz="9600" dirty="0">
                <a:solidFill>
                  <a:srgbClr val="002060"/>
                </a:solidFill>
              </a:rPr>
              <a:t>for document summarisation, planning, and feedback.</a:t>
            </a:r>
          </a:p>
          <a:p>
            <a:pPr>
              <a:lnSpc>
                <a:spcPct val="120000"/>
              </a:lnSpc>
            </a:pPr>
            <a:r>
              <a:rPr lang="en-GB" sz="9600" b="1" dirty="0">
                <a:solidFill>
                  <a:schemeClr val="accent6">
                    <a:lumMod val="50000"/>
                  </a:schemeClr>
                </a:solidFill>
              </a:rPr>
              <a:t>Additional tools: </a:t>
            </a:r>
            <a:r>
              <a:rPr lang="en-GB" sz="9600" b="1" dirty="0">
                <a:solidFill>
                  <a:srgbClr val="002060"/>
                </a:solidFill>
              </a:rPr>
              <a:t>Magic School </a:t>
            </a:r>
            <a:r>
              <a:rPr lang="en-GB" sz="9600" dirty="0">
                <a:solidFill>
                  <a:srgbClr val="002060"/>
                </a:solidFill>
              </a:rPr>
              <a:t>(resource generation), </a:t>
            </a:r>
            <a:r>
              <a:rPr lang="en-GB" sz="9600" b="1" dirty="0">
                <a:solidFill>
                  <a:srgbClr val="002060"/>
                </a:solidFill>
              </a:rPr>
              <a:t>Gamma</a:t>
            </a:r>
            <a:r>
              <a:rPr lang="en-GB" sz="9600" dirty="0">
                <a:solidFill>
                  <a:srgbClr val="002060"/>
                </a:solidFill>
              </a:rPr>
              <a:t> (PowerPoint creation), </a:t>
            </a:r>
            <a:r>
              <a:rPr lang="en-GB" sz="9600" b="1" dirty="0" err="1">
                <a:solidFill>
                  <a:srgbClr val="002060"/>
                </a:solidFill>
              </a:rPr>
              <a:t>Diffit</a:t>
            </a:r>
            <a:r>
              <a:rPr lang="en-GB" sz="9600" dirty="0">
                <a:solidFill>
                  <a:srgbClr val="002060"/>
                </a:solidFill>
              </a:rPr>
              <a:t> (differentiation), </a:t>
            </a:r>
            <a:r>
              <a:rPr lang="en-GB" sz="9600" b="1" dirty="0">
                <a:solidFill>
                  <a:srgbClr val="002060"/>
                </a:solidFill>
              </a:rPr>
              <a:t>Canva</a:t>
            </a:r>
            <a:r>
              <a:rPr lang="en-GB" sz="9600" dirty="0">
                <a:solidFill>
                  <a:srgbClr val="002060"/>
                </a:solidFill>
              </a:rPr>
              <a:t> (image creation), </a:t>
            </a:r>
            <a:r>
              <a:rPr lang="en-GB" sz="9600" b="1" dirty="0">
                <a:solidFill>
                  <a:srgbClr val="002060"/>
                </a:solidFill>
              </a:rPr>
              <a:t>Gemini</a:t>
            </a:r>
            <a:r>
              <a:rPr lang="en-GB" sz="9600" dirty="0">
                <a:solidFill>
                  <a:srgbClr val="002060"/>
                </a:solidFill>
              </a:rPr>
              <a:t> (image generation), </a:t>
            </a:r>
            <a:r>
              <a:rPr lang="en-GB" sz="9600" b="1" dirty="0" err="1">
                <a:solidFill>
                  <a:srgbClr val="002060"/>
                </a:solidFill>
              </a:rPr>
              <a:t>Turboscribe</a:t>
            </a:r>
            <a:r>
              <a:rPr lang="en-GB" sz="9600" b="1" dirty="0">
                <a:solidFill>
                  <a:srgbClr val="002060"/>
                </a:solidFill>
              </a:rPr>
              <a:t> </a:t>
            </a:r>
            <a:r>
              <a:rPr lang="en-GB" sz="9600" dirty="0">
                <a:solidFill>
                  <a:srgbClr val="002060"/>
                </a:solidFill>
              </a:rPr>
              <a:t>(transpose a video).</a:t>
            </a:r>
          </a:p>
          <a:p>
            <a:pPr>
              <a:lnSpc>
                <a:spcPct val="120000"/>
              </a:lnSpc>
            </a:pPr>
            <a:r>
              <a:rPr lang="en-GB" sz="9600" b="1" dirty="0">
                <a:solidFill>
                  <a:schemeClr val="accent6">
                    <a:lumMod val="50000"/>
                  </a:schemeClr>
                </a:solidFill>
              </a:rPr>
              <a:t>Assessment and feedback: </a:t>
            </a:r>
            <a:r>
              <a:rPr lang="en-GB" sz="9600" b="1" dirty="0">
                <a:solidFill>
                  <a:srgbClr val="002060"/>
                </a:solidFill>
              </a:rPr>
              <a:t>No More Marking </a:t>
            </a:r>
            <a:r>
              <a:rPr lang="en-GB" sz="9600" dirty="0">
                <a:solidFill>
                  <a:srgbClr val="002060"/>
                </a:solidFill>
              </a:rPr>
              <a:t>(English trial), </a:t>
            </a:r>
            <a:r>
              <a:rPr lang="en-GB" sz="9600" b="1" dirty="0">
                <a:solidFill>
                  <a:srgbClr val="002060"/>
                </a:solidFill>
              </a:rPr>
              <a:t>Gizmo</a:t>
            </a:r>
            <a:r>
              <a:rPr lang="en-GB" sz="9600" dirty="0">
                <a:solidFill>
                  <a:srgbClr val="002060"/>
                </a:solidFill>
              </a:rPr>
              <a:t> (revision cards), </a:t>
            </a:r>
            <a:r>
              <a:rPr lang="en-GB" sz="9600" b="1" dirty="0" err="1">
                <a:solidFill>
                  <a:srgbClr val="002060"/>
                </a:solidFill>
              </a:rPr>
              <a:t>NotebookLM</a:t>
            </a:r>
            <a:r>
              <a:rPr lang="en-GB" sz="9600" b="1" dirty="0">
                <a:solidFill>
                  <a:srgbClr val="002060"/>
                </a:solidFill>
              </a:rPr>
              <a:t> </a:t>
            </a:r>
            <a:r>
              <a:rPr lang="en-GB" sz="9600" dirty="0">
                <a:solidFill>
                  <a:srgbClr val="002060"/>
                </a:solidFill>
              </a:rPr>
              <a:t>(podcast summaries).</a:t>
            </a:r>
          </a:p>
          <a:p>
            <a:pPr>
              <a:lnSpc>
                <a:spcPct val="120000"/>
              </a:lnSpc>
            </a:pPr>
            <a:r>
              <a:rPr lang="en-GB" sz="9600" b="1" dirty="0">
                <a:solidFill>
                  <a:schemeClr val="accent6">
                    <a:lumMod val="50000"/>
                  </a:schemeClr>
                </a:solidFill>
              </a:rPr>
              <a:t>Administrative tools: </a:t>
            </a:r>
            <a:r>
              <a:rPr lang="en-GB" sz="9600" b="1" dirty="0">
                <a:solidFill>
                  <a:srgbClr val="002060"/>
                </a:solidFill>
              </a:rPr>
              <a:t>Ask Arbor</a:t>
            </a:r>
            <a:r>
              <a:rPr lang="en-GB" sz="9600" dirty="0">
                <a:solidFill>
                  <a:srgbClr val="002060"/>
                </a:solidFill>
              </a:rPr>
              <a:t>, Suggest Student Summary, Suggest Email/Letter.</a:t>
            </a:r>
          </a:p>
          <a:p>
            <a:pPr>
              <a:lnSpc>
                <a:spcPct val="120000"/>
              </a:lnSpc>
            </a:pPr>
            <a:r>
              <a:rPr lang="en-GB" sz="9600" b="1" dirty="0">
                <a:solidFill>
                  <a:schemeClr val="accent6">
                    <a:lumMod val="50000"/>
                  </a:schemeClr>
                </a:solidFill>
              </a:rPr>
              <a:t>Training and media: </a:t>
            </a:r>
            <a:r>
              <a:rPr lang="en-GB" sz="9600" b="1" dirty="0" err="1">
                <a:solidFill>
                  <a:srgbClr val="002060"/>
                </a:solidFill>
              </a:rPr>
              <a:t>Jellypod</a:t>
            </a:r>
            <a:r>
              <a:rPr lang="en-GB" sz="9600" dirty="0">
                <a:solidFill>
                  <a:srgbClr val="002060"/>
                </a:solidFill>
              </a:rPr>
              <a:t> and </a:t>
            </a:r>
            <a:r>
              <a:rPr lang="en-GB" sz="9600" b="1" dirty="0">
                <a:solidFill>
                  <a:srgbClr val="002060"/>
                </a:solidFill>
              </a:rPr>
              <a:t>Gamma</a:t>
            </a:r>
            <a:r>
              <a:rPr lang="en-GB" sz="9600" dirty="0">
                <a:solidFill>
                  <a:srgbClr val="002060"/>
                </a:solidFill>
              </a:rPr>
              <a:t> for podcast-based training, </a:t>
            </a:r>
            <a:r>
              <a:rPr lang="en-GB" sz="9600" b="1" dirty="0">
                <a:solidFill>
                  <a:srgbClr val="002060"/>
                </a:solidFill>
              </a:rPr>
              <a:t>Canva</a:t>
            </a:r>
            <a:r>
              <a:rPr lang="en-GB" sz="9600" dirty="0">
                <a:solidFill>
                  <a:srgbClr val="002060"/>
                </a:solidFill>
              </a:rPr>
              <a:t> for batch image editing.</a:t>
            </a:r>
          </a:p>
        </p:txBody>
      </p:sp>
    </p:spTree>
    <p:extLst>
      <p:ext uri="{BB962C8B-B14F-4D97-AF65-F5344CB8AC3E}">
        <p14:creationId xmlns:p14="http://schemas.microsoft.com/office/powerpoint/2010/main" val="757626397"/>
      </p:ext>
    </p:extLst>
  </p:cSld>
  <p:clrMapOvr>
    <a:masterClrMapping/>
  </p:clrMapOvr>
</p:sld>
</file>

<file path=ppt/theme/theme1.xml><?xml version="1.0" encoding="utf-8"?>
<a:theme xmlns:a="http://schemas.openxmlformats.org/drawingml/2006/main" name="Priestlands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iestlands Powerpoint template  -  Read-Only" id="{53C0D9D8-7DB2-420B-9DD6-D0672DA3852D}" vid="{DC9F1E55-DE0D-4BAE-85AA-05596E639DB0}"/>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iestlands Powerpoint template  -  Read-Only" id="{53C0D9D8-7DB2-420B-9DD6-D0672DA3852D}" vid="{16451216-682F-4652-8461-BF0184479EB3}"/>
    </a:ext>
  </a:extLst>
</a:theme>
</file>

<file path=ppt/theme/theme3.xml><?xml version="1.0" encoding="utf-8"?>
<a:theme xmlns:a="http://schemas.openxmlformats.org/drawingml/2006/main" name="Theme2">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iestlands Powerpoint template  -  Read-Only" id="{53C0D9D8-7DB2-420B-9DD6-D0672DA3852D}" vid="{B9CE9E4E-7ED8-4CD6-982C-D056E84D7B31}"/>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iestlands Powerpoint template  -  Read-Only" id="{53C0D9D8-7DB2-420B-9DD6-D0672DA3852D}" vid="{07337957-811C-46F0-84D0-809FC88C1873}"/>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iestlands Powerpoint template  -  Read-Only" id="{53C0D9D8-7DB2-420B-9DD6-D0672DA3852D}" vid="{B1A56DAD-80AF-4164-BBBF-02757AE5D4F7}"/>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B0C4004B3B2C0469E95C41F61FB6410" ma:contentTypeVersion="10" ma:contentTypeDescription="Create a new document." ma:contentTypeScope="" ma:versionID="4dccf9526c642a1d6ad96421d7fba80e">
  <xsd:schema xmlns:xsd="http://www.w3.org/2001/XMLSchema" xmlns:xs="http://www.w3.org/2001/XMLSchema" xmlns:p="http://schemas.microsoft.com/office/2006/metadata/properties" xmlns:ns2="ca8a9586-6ea5-4d0c-a681-b3245da8cc60" xmlns:ns3="0ea4824b-f1c3-4110-94c2-bf12a33198e9" targetNamespace="http://schemas.microsoft.com/office/2006/metadata/properties" ma:root="true" ma:fieldsID="5160e919c4bedbbd369e544de4469555" ns2:_="" ns3:_="">
    <xsd:import namespace="ca8a9586-6ea5-4d0c-a681-b3245da8cc60"/>
    <xsd:import namespace="0ea4824b-f1c3-4110-94c2-bf12a33198e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8a9586-6ea5-4d0c-a681-b3245da8cc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ea4824b-f1c3-4110-94c2-bf12a33198e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911F00A-812D-4291-8F19-9EC15FFD0491}">
  <ds:schemaRefs>
    <ds:schemaRef ds:uri="ca8a9586-6ea5-4d0c-a681-b3245da8cc60"/>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0ea4824b-f1c3-4110-94c2-bf12a33198e9"/>
    <ds:schemaRef ds:uri="http://www.w3.org/XML/1998/namespace"/>
  </ds:schemaRefs>
</ds:datastoreItem>
</file>

<file path=customXml/itemProps2.xml><?xml version="1.0" encoding="utf-8"?>
<ds:datastoreItem xmlns:ds="http://schemas.openxmlformats.org/officeDocument/2006/customXml" ds:itemID="{5CFD8079-B50B-4BBB-BCF3-F35C90693C7B}">
  <ds:schemaRefs>
    <ds:schemaRef ds:uri="http://schemas.microsoft.com/office/2006/metadata/contentType"/>
    <ds:schemaRef ds:uri="http://schemas.microsoft.com/office/2006/metadata/properties/metaAttributes"/>
    <ds:schemaRef ds:uri="http://www.w3.org/2000/xmlns/"/>
    <ds:schemaRef ds:uri="http://www.w3.org/2001/XMLSchema"/>
    <ds:schemaRef ds:uri="ca8a9586-6ea5-4d0c-a681-b3245da8cc60"/>
    <ds:schemaRef ds:uri="0ea4824b-f1c3-4110-94c2-bf12a33198e9"/>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3355870-CE27-4FC1-A470-8CC20ECC005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Priestlands Powerpoint template</Template>
  <TotalTime>73</TotalTime>
  <Words>627</Words>
  <Application>Microsoft Office PowerPoint</Application>
  <PresentationFormat>Widescreen</PresentationFormat>
  <Paragraphs>55</Paragraphs>
  <Slides>7</Slides>
  <Notes>0</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7</vt:i4>
      </vt:variant>
    </vt:vector>
  </HeadingPairs>
  <TitlesOfParts>
    <vt:vector size="17" baseType="lpstr">
      <vt:lpstr>Aptos</vt:lpstr>
      <vt:lpstr>Aptos Display</vt:lpstr>
      <vt:lpstr>Arial</vt:lpstr>
      <vt:lpstr>Calibri</vt:lpstr>
      <vt:lpstr>Calibri Light</vt:lpstr>
      <vt:lpstr>Priestlands theme</vt:lpstr>
      <vt:lpstr>1_Office Theme</vt:lpstr>
      <vt:lpstr>Theme2</vt:lpstr>
      <vt:lpstr>1_Custom Design</vt:lpstr>
      <vt:lpstr>2_Office Theme</vt:lpstr>
      <vt:lpstr>PowerPoint Presentation</vt:lpstr>
      <vt:lpstr>Prompt Engineering</vt:lpstr>
      <vt:lpstr>PowerPoint Presentation</vt:lpstr>
      <vt:lpstr>PowerPoint Presentation</vt:lpstr>
      <vt:lpstr>PowerPoint Presentation</vt:lpstr>
      <vt:lpstr>PowerPoint Presentation</vt:lpstr>
      <vt:lpstr>PowerPoint Presentation</vt:lpstr>
    </vt:vector>
  </TitlesOfParts>
  <Company>Priestlands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Jenny STOREY</dc:creator>
  <cp:lastModifiedBy>Broadribb, Kate</cp:lastModifiedBy>
  <cp:revision>22</cp:revision>
  <dcterms:created xsi:type="dcterms:W3CDTF">2025-06-09T12:26:40Z</dcterms:created>
  <dcterms:modified xsi:type="dcterms:W3CDTF">2025-06-12T11:55:41Z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0x0101002B0C4004B3B2C0469E95C41F61FB6410</vt:lpwstr>
  </property>
</Properties>
</file>