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6"/>
    <p:sldMasterId id="2147483741" r:id="rId7"/>
    <p:sldMasterId id="2147483681" r:id="rId8"/>
    <p:sldMasterId id="2147483672" r:id="rId9"/>
    <p:sldMasterId id="2147483706" r:id="rId10"/>
    <p:sldMasterId id="2147483725" r:id="rId11"/>
    <p:sldMasterId id="2147483749" r:id="rId12"/>
    <p:sldMasterId id="2147483754" r:id="rId13"/>
    <p:sldMasterId id="2147483771" r:id="rId14"/>
  </p:sldMasterIdLst>
  <p:notesMasterIdLst>
    <p:notesMasterId r:id="rId23"/>
  </p:notesMasterIdLst>
  <p:sldIdLst>
    <p:sldId id="2145709193" r:id="rId15"/>
    <p:sldId id="284" r:id="rId16"/>
    <p:sldId id="2145709187" r:id="rId17"/>
    <p:sldId id="285" r:id="rId18"/>
    <p:sldId id="2145709186" r:id="rId19"/>
    <p:sldId id="2145709184" r:id="rId20"/>
    <p:sldId id="2145709185" r:id="rId21"/>
    <p:sldId id="2145709183" r:id="rId22"/>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CA74DE7-0A01-489D-A267-E0998C5C08F6}">
          <p14:sldIdLst>
            <p14:sldId id="2145709193"/>
            <p14:sldId id="284"/>
            <p14:sldId id="2145709187"/>
            <p14:sldId id="285"/>
            <p14:sldId id="2145709186"/>
            <p14:sldId id="2145709184"/>
            <p14:sldId id="2145709185"/>
            <p14:sldId id="2145709183"/>
          </p14:sldIdLst>
        </p14:section>
        <p14:section name="Untitled Section" id="{C1E5BCBF-6DFD-49BC-BC0A-763A3547233C}">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CE"/>
    <a:srgbClr val="08314C"/>
    <a:srgbClr val="0841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58111" autoAdjust="0"/>
  </p:normalViewPr>
  <p:slideViewPr>
    <p:cSldViewPr snapToGrid="0">
      <p:cViewPr varScale="1">
        <p:scale>
          <a:sx n="63" d="100"/>
          <a:sy n="63" d="100"/>
        </p:scale>
        <p:origin x="78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Master" Target="slideMasters/slideMaster8.xml"/><Relationship Id="rId18" Type="http://schemas.openxmlformats.org/officeDocument/2006/relationships/slide" Target="slides/slide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7.xml"/><Relationship Id="rId7" Type="http://schemas.openxmlformats.org/officeDocument/2006/relationships/slideMaster" Target="slideMasters/slideMaster2.xml"/><Relationship Id="rId12" Type="http://schemas.openxmlformats.org/officeDocument/2006/relationships/slideMaster" Target="slideMasters/slideMaster7.xml"/><Relationship Id="rId17" Type="http://schemas.openxmlformats.org/officeDocument/2006/relationships/slide" Target="slides/slide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Master" Target="slideMasters/slideMaster6.xml"/><Relationship Id="rId24"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1.xml"/><Relationship Id="rId23" Type="http://schemas.openxmlformats.org/officeDocument/2006/relationships/notesMaster" Target="notesMasters/notesMaster1.xml"/><Relationship Id="rId10" Type="http://schemas.openxmlformats.org/officeDocument/2006/relationships/slideMaster" Target="slideMasters/slideMaster5.xml"/><Relationship Id="rId19"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Master" Target="slideMasters/slideMaster9.xml"/><Relationship Id="rId22" Type="http://schemas.openxmlformats.org/officeDocument/2006/relationships/slide" Target="slides/slide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C75B58-54C9-0E04-5EA7-76AD0D24EB00}"/>
              </a:ext>
            </a:extLst>
          </p:cNvPr>
          <p:cNvSpPr txBox="1">
            <a:spLocks noGrp="1"/>
          </p:cNvSpPr>
          <p:nvPr>
            <p:ph type="hdr" sz="quarter"/>
          </p:nvPr>
        </p:nvSpPr>
        <p:spPr>
          <a:xfrm>
            <a:off x="0" y="1"/>
            <a:ext cx="2984871" cy="502758"/>
          </a:xfrm>
          <a:prstGeom prst="rect">
            <a:avLst/>
          </a:prstGeom>
          <a:noFill/>
          <a:ln>
            <a:noFill/>
          </a:ln>
        </p:spPr>
        <p:txBody>
          <a:bodyPr vert="horz" wrap="square" lIns="96616" tIns="48308" rIns="96616" bIns="48308" anchor="t" anchorCtr="0" compatLnSpc="1">
            <a:noAutofit/>
          </a:bodyPr>
          <a:lstStyle>
            <a:lvl1pPr marL="0" marR="0" lvl="0" indent="0" algn="l" defTabSz="966155" rtl="0" fontAlgn="auto" hangingPunct="1">
              <a:lnSpc>
                <a:spcPct val="100000"/>
              </a:lnSpc>
              <a:spcBef>
                <a:spcPts val="0"/>
              </a:spcBef>
              <a:spcAft>
                <a:spcPts val="0"/>
              </a:spcAft>
              <a:buNone/>
              <a:tabLst/>
              <a:defRPr lang="en-GB" sz="13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id="{1A92FF07-3584-6286-A182-791E3182A7FD}"/>
              </a:ext>
            </a:extLst>
          </p:cNvPr>
          <p:cNvSpPr txBox="1">
            <a:spLocks noGrp="1"/>
          </p:cNvSpPr>
          <p:nvPr>
            <p:ph type="dt" idx="1"/>
          </p:nvPr>
        </p:nvSpPr>
        <p:spPr>
          <a:xfrm>
            <a:off x="3901693" y="1"/>
            <a:ext cx="2984871" cy="502758"/>
          </a:xfrm>
          <a:prstGeom prst="rect">
            <a:avLst/>
          </a:prstGeom>
          <a:noFill/>
          <a:ln>
            <a:noFill/>
          </a:ln>
        </p:spPr>
        <p:txBody>
          <a:bodyPr vert="horz" wrap="square" lIns="96616" tIns="48308" rIns="96616" bIns="48308" anchor="t" anchorCtr="0" compatLnSpc="1">
            <a:noAutofit/>
          </a:bodyPr>
          <a:lstStyle>
            <a:lvl1pPr marL="0" marR="0" lvl="0" indent="0" algn="r" defTabSz="966155" rtl="0" fontAlgn="auto" hangingPunct="1">
              <a:lnSpc>
                <a:spcPct val="100000"/>
              </a:lnSpc>
              <a:spcBef>
                <a:spcPts val="0"/>
              </a:spcBef>
              <a:spcAft>
                <a:spcPts val="0"/>
              </a:spcAft>
              <a:buNone/>
              <a:tabLst/>
              <a:defRPr lang="en-GB" sz="1300" b="0" i="0" u="none" strike="noStrike" kern="1200" cap="none" spc="0" baseline="0">
                <a:solidFill>
                  <a:srgbClr val="000000"/>
                </a:solidFill>
                <a:uFillTx/>
                <a:latin typeface="Calibri"/>
              </a:defRPr>
            </a:lvl1pPr>
          </a:lstStyle>
          <a:p>
            <a:pPr lvl="0"/>
            <a:fld id="{D390DBA9-6E20-4C71-8757-B44B3E6BB60E}" type="datetime1">
              <a:rPr lang="en-GB"/>
              <a:pPr lvl="0"/>
              <a:t>20/01/2026</a:t>
            </a:fld>
            <a:endParaRPr lang="en-GB"/>
          </a:p>
        </p:txBody>
      </p:sp>
      <p:sp>
        <p:nvSpPr>
          <p:cNvPr id="4" name="Slide Image Placeholder 3">
            <a:extLst>
              <a:ext uri="{FF2B5EF4-FFF2-40B4-BE49-F238E27FC236}">
                <a16:creationId xmlns:a16="http://schemas.microsoft.com/office/drawing/2014/main" id="{1AA299AC-541F-DB84-0AF3-BA1438F75DFC}"/>
              </a:ext>
            </a:extLst>
          </p:cNvPr>
          <p:cNvSpPr>
            <a:spLocks noGrp="1" noRot="1" noChangeAspect="1"/>
          </p:cNvSpPr>
          <p:nvPr>
            <p:ph type="sldImg" idx="2"/>
          </p:nvPr>
        </p:nvSpPr>
        <p:spPr>
          <a:xfrm>
            <a:off x="439738" y="1252538"/>
            <a:ext cx="6008687" cy="3381375"/>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CA59310F-4963-E468-562E-D0C33C790CAC}"/>
              </a:ext>
            </a:extLst>
          </p:cNvPr>
          <p:cNvSpPr txBox="1">
            <a:spLocks noGrp="1"/>
          </p:cNvSpPr>
          <p:nvPr>
            <p:ph type="body" sz="quarter" idx="3"/>
          </p:nvPr>
        </p:nvSpPr>
        <p:spPr>
          <a:xfrm>
            <a:off x="688817" y="4822268"/>
            <a:ext cx="5510530" cy="3945493"/>
          </a:xfrm>
          <a:prstGeom prst="rect">
            <a:avLst/>
          </a:prstGeom>
          <a:noFill/>
          <a:ln>
            <a:noFill/>
          </a:ln>
        </p:spPr>
        <p:txBody>
          <a:bodyPr vert="horz" wrap="square" lIns="96616" tIns="48308" rIns="96616" bIns="48308"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A9502A4D-4778-16B5-E7E4-513B59F6318E}"/>
              </a:ext>
            </a:extLst>
          </p:cNvPr>
          <p:cNvSpPr txBox="1">
            <a:spLocks noGrp="1"/>
          </p:cNvSpPr>
          <p:nvPr>
            <p:ph type="ftr" sz="quarter" idx="4"/>
          </p:nvPr>
        </p:nvSpPr>
        <p:spPr>
          <a:xfrm>
            <a:off x="0" y="9517541"/>
            <a:ext cx="2984871" cy="502758"/>
          </a:xfrm>
          <a:prstGeom prst="rect">
            <a:avLst/>
          </a:prstGeom>
          <a:noFill/>
          <a:ln>
            <a:noFill/>
          </a:ln>
        </p:spPr>
        <p:txBody>
          <a:bodyPr vert="horz" wrap="square" lIns="96616" tIns="48308" rIns="96616" bIns="48308" anchor="b" anchorCtr="0" compatLnSpc="1">
            <a:noAutofit/>
          </a:bodyPr>
          <a:lstStyle>
            <a:lvl1pPr marL="0" marR="0" lvl="0" indent="0" algn="l" defTabSz="966155" rtl="0" fontAlgn="auto" hangingPunct="1">
              <a:lnSpc>
                <a:spcPct val="100000"/>
              </a:lnSpc>
              <a:spcBef>
                <a:spcPts val="0"/>
              </a:spcBef>
              <a:spcAft>
                <a:spcPts val="0"/>
              </a:spcAft>
              <a:buNone/>
              <a:tabLst/>
              <a:defRPr lang="en-GB" sz="13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C43E8DC0-417B-FF06-1732-B7169EC297C2}"/>
              </a:ext>
            </a:extLst>
          </p:cNvPr>
          <p:cNvSpPr txBox="1">
            <a:spLocks noGrp="1"/>
          </p:cNvSpPr>
          <p:nvPr>
            <p:ph type="sldNum" sz="quarter" idx="5"/>
          </p:nvPr>
        </p:nvSpPr>
        <p:spPr>
          <a:xfrm>
            <a:off x="3901693" y="9517541"/>
            <a:ext cx="2984871" cy="502758"/>
          </a:xfrm>
          <a:prstGeom prst="rect">
            <a:avLst/>
          </a:prstGeom>
          <a:noFill/>
          <a:ln>
            <a:noFill/>
          </a:ln>
        </p:spPr>
        <p:txBody>
          <a:bodyPr vert="horz" wrap="square" lIns="96616" tIns="48308" rIns="96616" bIns="48308" anchor="b" anchorCtr="0" compatLnSpc="1">
            <a:noAutofit/>
          </a:bodyPr>
          <a:lstStyle>
            <a:lvl1pPr marL="0" marR="0" lvl="0" indent="0" algn="r" defTabSz="966155" rtl="0" fontAlgn="auto" hangingPunct="1">
              <a:lnSpc>
                <a:spcPct val="100000"/>
              </a:lnSpc>
              <a:spcBef>
                <a:spcPts val="0"/>
              </a:spcBef>
              <a:spcAft>
                <a:spcPts val="0"/>
              </a:spcAft>
              <a:buNone/>
              <a:tabLst/>
              <a:defRPr lang="en-GB" sz="1300" b="0" i="0" u="none" strike="noStrike" kern="1200" cap="none" spc="0" baseline="0">
                <a:solidFill>
                  <a:srgbClr val="000000"/>
                </a:solidFill>
                <a:uFillTx/>
                <a:latin typeface="Calibri"/>
              </a:defRPr>
            </a:lvl1pPr>
          </a:lstStyle>
          <a:p>
            <a:pPr lvl="0"/>
            <a:fld id="{4C42FA3C-9A6D-4C6F-8039-C4D864239DDA}" type="slidenum">
              <a:t>‹#›</a:t>
            </a:fld>
            <a:endParaRPr lang="en-GB"/>
          </a:p>
        </p:txBody>
      </p:sp>
    </p:spTree>
    <p:extLst>
      <p:ext uri="{BB962C8B-B14F-4D97-AF65-F5344CB8AC3E}">
        <p14:creationId xmlns:p14="http://schemas.microsoft.com/office/powerpoint/2010/main" val="2024782243"/>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547658-60F1-1CBA-6A11-6CC5BCB8E4B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DABB9A9-D2DC-AE93-F6DF-6FD29806A019}"/>
              </a:ext>
            </a:extLst>
          </p:cNvPr>
          <p:cNvSpPr txBox="1">
            <a:spLocks noGrp="1"/>
          </p:cNvSpPr>
          <p:nvPr>
            <p:ph type="body" sz="quarter" idx="1"/>
          </p:nvPr>
        </p:nvSpPr>
        <p:spPr/>
        <p:txBody>
          <a:bodyPr/>
          <a:lstStyle/>
          <a:p>
            <a:endParaRPr lang="en-GB" dirty="0"/>
          </a:p>
        </p:txBody>
      </p:sp>
      <p:sp>
        <p:nvSpPr>
          <p:cNvPr id="4" name="Slide Number Placeholder 3">
            <a:extLst>
              <a:ext uri="{FF2B5EF4-FFF2-40B4-BE49-F238E27FC236}">
                <a16:creationId xmlns:a16="http://schemas.microsoft.com/office/drawing/2014/main" id="{789FDE27-5F58-5294-448C-D168467798E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6BD87BA6-500A-4B95-A2B5-9D5A98F2061C}" type="slidenum">
              <a:rPr kumimoji="0" sz="1800" b="0" i="0" u="none" strike="noStrike" kern="0" cap="none" spc="0" normalizeH="0" baseline="0" noProof="0">
                <a:ln>
                  <a:noFill/>
                </a:ln>
                <a:solidFill>
                  <a:srgbClr val="000000"/>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This is the Local Area Partnership one page strategy and vision document. </a:t>
            </a:r>
          </a:p>
          <a:p>
            <a:r>
              <a:rPr lang="en-US" i="1"/>
              <a:t> </a:t>
            </a:r>
            <a:endParaRPr lang="en-US"/>
          </a:p>
          <a:p>
            <a:r>
              <a:rPr lang="en-US" i="1"/>
              <a:t>It is important that all personnel across departments are aware of the vision, approach and success criteria that have been developed with stakeholders. This one-page document is a useful summary providing prompts of the partnership's priority areas. </a:t>
            </a:r>
          </a:p>
          <a:p>
            <a:r>
              <a:rPr lang="en-US" i="1"/>
              <a:t> </a:t>
            </a:r>
            <a:endParaRPr lang="en-US"/>
          </a:p>
          <a:p>
            <a:r>
              <a:rPr lang="en-US" i="1"/>
              <a:t>Depending on your role you will have different responsibilities in preparation and delivery for the local area SEND inspection, this presentation gives an overview of the Partnership Board, Inspection framework and evidence gathering approach. </a:t>
            </a:r>
          </a:p>
          <a:p>
            <a:br>
              <a:rPr lang="en-US"/>
            </a:br>
            <a:r>
              <a:rPr lang="en-US" i="1"/>
              <a:t>Slides later in the pack will give a clearer overview of your role during the inspection period, but all people working across the partnership should review these slides and have a clear idea of the vision and partnership working outlined on this slide.</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DE22A1-7D99-40C6-9935-FA43E677CCE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7125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4C42FA3C-9A6D-4C6F-8039-C4D864239DDA}" type="slidenum">
              <a:rPr lang="en-GB" smtClean="0"/>
              <a:t>3</a:t>
            </a:fld>
            <a:endParaRPr lang="en-GB"/>
          </a:p>
        </p:txBody>
      </p:sp>
    </p:spTree>
    <p:extLst>
      <p:ext uri="{BB962C8B-B14F-4D97-AF65-F5344CB8AC3E}">
        <p14:creationId xmlns:p14="http://schemas.microsoft.com/office/powerpoint/2010/main" val="3530917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322A6-DA01-7672-DD08-634E39972B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A307828-4CDF-6927-4769-8C3C173E59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F9D7345-4374-3481-4283-D11B30293359}"/>
              </a:ext>
            </a:extLst>
          </p:cNvPr>
          <p:cNvSpPr>
            <a:spLocks noGrp="1"/>
          </p:cNvSpPr>
          <p:nvPr>
            <p:ph type="dt" sz="half" idx="10"/>
          </p:nvPr>
        </p:nvSpPr>
        <p:spPr/>
        <p:txBody>
          <a:bodyPr/>
          <a:lstStyle/>
          <a:p>
            <a:fld id="{E78C0FD1-6DBA-4E91-8E08-0AB5D27A39B8}" type="datetimeFigureOut">
              <a:rPr lang="en-GB" smtClean="0"/>
              <a:t>20/01/2026</a:t>
            </a:fld>
            <a:endParaRPr lang="en-GB"/>
          </a:p>
        </p:txBody>
      </p:sp>
      <p:sp>
        <p:nvSpPr>
          <p:cNvPr id="5" name="Footer Placeholder 4">
            <a:extLst>
              <a:ext uri="{FF2B5EF4-FFF2-40B4-BE49-F238E27FC236}">
                <a16:creationId xmlns:a16="http://schemas.microsoft.com/office/drawing/2014/main" id="{4F18476D-9EC4-FC73-82EC-578338816D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A5E88B-F25C-F25D-3B36-3FCFB9E5F565}"/>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201185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72F8D-966A-0541-6562-2AE616274B5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0B9C9B-C3EC-0769-7EC8-533A9E4D8B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FBD2B8-641C-80A6-4A81-68A294357C3D}"/>
              </a:ext>
            </a:extLst>
          </p:cNvPr>
          <p:cNvSpPr>
            <a:spLocks noGrp="1"/>
          </p:cNvSpPr>
          <p:nvPr>
            <p:ph type="dt" sz="half" idx="10"/>
          </p:nvPr>
        </p:nvSpPr>
        <p:spPr/>
        <p:txBody>
          <a:bodyPr/>
          <a:lstStyle/>
          <a:p>
            <a:fld id="{E78C0FD1-6DBA-4E91-8E08-0AB5D27A39B8}" type="datetimeFigureOut">
              <a:rPr lang="en-GB" smtClean="0"/>
              <a:t>20/01/2026</a:t>
            </a:fld>
            <a:endParaRPr lang="en-GB"/>
          </a:p>
        </p:txBody>
      </p:sp>
      <p:sp>
        <p:nvSpPr>
          <p:cNvPr id="5" name="Footer Placeholder 4">
            <a:extLst>
              <a:ext uri="{FF2B5EF4-FFF2-40B4-BE49-F238E27FC236}">
                <a16:creationId xmlns:a16="http://schemas.microsoft.com/office/drawing/2014/main" id="{0C7C8FAD-85A9-B06A-84C5-E64458A72A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62A231-EBC2-1DE6-D390-AF2C4BC0E5EC}"/>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3491739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8A7B7E-26F4-96A3-6887-97D389FEDFF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834A2E-C4CF-F6F9-4412-C12BB6423B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0ACBA5-C6C0-9BED-157D-27CCDB2614B4}"/>
              </a:ext>
            </a:extLst>
          </p:cNvPr>
          <p:cNvSpPr>
            <a:spLocks noGrp="1"/>
          </p:cNvSpPr>
          <p:nvPr>
            <p:ph type="dt" sz="half" idx="10"/>
          </p:nvPr>
        </p:nvSpPr>
        <p:spPr/>
        <p:txBody>
          <a:bodyPr/>
          <a:lstStyle/>
          <a:p>
            <a:fld id="{E78C0FD1-6DBA-4E91-8E08-0AB5D27A39B8}" type="datetimeFigureOut">
              <a:rPr lang="en-GB" smtClean="0"/>
              <a:t>20/01/2026</a:t>
            </a:fld>
            <a:endParaRPr lang="en-GB"/>
          </a:p>
        </p:txBody>
      </p:sp>
      <p:sp>
        <p:nvSpPr>
          <p:cNvPr id="5" name="Footer Placeholder 4">
            <a:extLst>
              <a:ext uri="{FF2B5EF4-FFF2-40B4-BE49-F238E27FC236}">
                <a16:creationId xmlns:a16="http://schemas.microsoft.com/office/drawing/2014/main" id="{A678CAA7-1821-5454-AE65-52CFC21CCD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5A7282-A48F-16DB-3EF8-C90B5FCB8105}"/>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199693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4C2B19CD-A76C-1B3C-D9A9-18CD118C4E67}"/>
              </a:ext>
            </a:extLst>
          </p:cNvPr>
          <p:cNvSpPr>
            <a:spLocks noGrp="1"/>
          </p:cNvSpPr>
          <p:nvPr>
            <p:ph idx="13" hasCustomPrompt="1"/>
          </p:nvPr>
        </p:nvSpPr>
        <p:spPr>
          <a:xfrm>
            <a:off x="699695" y="2421790"/>
            <a:ext cx="10772233" cy="3237876"/>
          </a:xfrm>
          <a:prstGeom prst="rect">
            <a:avLst/>
          </a:prstGeom>
        </p:spPr>
        <p:txBody>
          <a:bodyPr>
            <a:noAutofit/>
          </a:bodyPr>
          <a:lstStyle>
            <a:lvl1pPr marL="0" indent="0">
              <a:buNone/>
              <a:defRPr sz="2000">
                <a:solidFill>
                  <a:srgbClr val="17303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
        <p:nvSpPr>
          <p:cNvPr id="2" name="Title 1">
            <a:extLst>
              <a:ext uri="{FF2B5EF4-FFF2-40B4-BE49-F238E27FC236}">
                <a16:creationId xmlns:a16="http://schemas.microsoft.com/office/drawing/2014/main" id="{DAAE5FAB-380C-0652-05C7-6FE49BBA1D2D}"/>
              </a:ext>
            </a:extLst>
          </p:cNvPr>
          <p:cNvSpPr>
            <a:spLocks noGrp="1"/>
          </p:cNvSpPr>
          <p:nvPr>
            <p:ph type="ctrTitle" hasCustomPrompt="1"/>
          </p:nvPr>
        </p:nvSpPr>
        <p:spPr>
          <a:xfrm>
            <a:off x="710928" y="783688"/>
            <a:ext cx="9144000" cy="702872"/>
          </a:xfrm>
          <a:prstGeom prst="rect">
            <a:avLst/>
          </a:prstGeom>
        </p:spPr>
        <p:txBody>
          <a:bodyPr anchor="b">
            <a:normAutofit/>
          </a:bodyPr>
          <a:lstStyle>
            <a:lvl1pPr algn="l">
              <a:defRPr sz="4200">
                <a:solidFill>
                  <a:srgbClr val="17303B"/>
                </a:solidFill>
                <a:latin typeface="Arial Rounded MT Bold" panose="020F0704030504030204" pitchFamily="34" charset="77"/>
              </a:defRPr>
            </a:lvl1pPr>
          </a:lstStyle>
          <a:p>
            <a:r>
              <a:rPr lang="en-GB"/>
              <a:t>Heading style</a:t>
            </a:r>
            <a:endParaRPr lang="en-US"/>
          </a:p>
        </p:txBody>
      </p:sp>
      <p:sp>
        <p:nvSpPr>
          <p:cNvPr id="3" name="Subtitle 2">
            <a:extLst>
              <a:ext uri="{FF2B5EF4-FFF2-40B4-BE49-F238E27FC236}">
                <a16:creationId xmlns:a16="http://schemas.microsoft.com/office/drawing/2014/main" id="{785A232D-EBCD-46EB-B068-18610FD83AC1}"/>
              </a:ext>
            </a:extLst>
          </p:cNvPr>
          <p:cNvSpPr>
            <a:spLocks noGrp="1"/>
          </p:cNvSpPr>
          <p:nvPr>
            <p:ph type="subTitle" idx="1" hasCustomPrompt="1"/>
          </p:nvPr>
        </p:nvSpPr>
        <p:spPr>
          <a:xfrm>
            <a:off x="710928" y="1818944"/>
            <a:ext cx="9144000" cy="302900"/>
          </a:xfrm>
          <a:prstGeom prst="rect">
            <a:avLst/>
          </a:prstGeom>
        </p:spPr>
        <p:txBody>
          <a:bodyPr>
            <a:noAutofit/>
          </a:bodyPr>
          <a:lstStyle>
            <a:lvl1pPr marL="0" indent="0" algn="l">
              <a:buNone/>
              <a:defRPr sz="2400">
                <a:solidFill>
                  <a:srgbClr val="7E2954"/>
                </a:solidFill>
                <a:latin typeface="Arial Rounded MT Bold" panose="020F070403050403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Sub-heading style</a:t>
            </a:r>
            <a:endParaRPr lang="en-US"/>
          </a:p>
        </p:txBody>
      </p:sp>
      <p:sp>
        <p:nvSpPr>
          <p:cNvPr id="18" name="Oval 17">
            <a:extLst>
              <a:ext uri="{FF2B5EF4-FFF2-40B4-BE49-F238E27FC236}">
                <a16:creationId xmlns:a16="http://schemas.microsoft.com/office/drawing/2014/main" id="{DEB3AA6A-4A24-9652-C050-DD14E9D4EE7F}"/>
              </a:ext>
            </a:extLst>
          </p:cNvPr>
          <p:cNvSpPr/>
          <p:nvPr userDrawn="1"/>
        </p:nvSpPr>
        <p:spPr>
          <a:xfrm>
            <a:off x="11064946" y="5921184"/>
            <a:ext cx="418215" cy="418215"/>
          </a:xfrm>
          <a:prstGeom prst="ellipse">
            <a:avLst/>
          </a:prstGeom>
          <a:solidFill>
            <a:srgbClr val="0075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16">
            <a:extLst>
              <a:ext uri="{FF2B5EF4-FFF2-40B4-BE49-F238E27FC236}">
                <a16:creationId xmlns:a16="http://schemas.microsoft.com/office/drawing/2014/main" id="{4BC6DE08-F531-F816-DEAB-287713DBA8BD}"/>
              </a:ext>
            </a:extLst>
          </p:cNvPr>
          <p:cNvSpPr>
            <a:spLocks noGrp="1"/>
          </p:cNvSpPr>
          <p:nvPr>
            <p:ph type="sldNum" sz="quarter" idx="20"/>
          </p:nvPr>
        </p:nvSpPr>
        <p:spPr>
          <a:xfrm>
            <a:off x="11064344" y="5943856"/>
            <a:ext cx="418216" cy="365125"/>
          </a:xfrm>
        </p:spPr>
        <p:txBody>
          <a:bodyPr/>
          <a:lstStyle>
            <a:lvl1pPr algn="ctr">
              <a:defRPr sz="1400">
                <a:solidFill>
                  <a:schemeClr val="bg1"/>
                </a:solidFill>
                <a:latin typeface="Arial Rounded MT Bold" panose="020F0704030504030204" pitchFamily="34" charset="77"/>
              </a:defRPr>
            </a:lvl1pPr>
          </a:lstStyle>
          <a:p>
            <a:fld id="{4A434895-7B5D-F64D-A65E-0F0B378B4D30}" type="slidenum">
              <a:rPr lang="en-US" smtClean="0"/>
              <a:pPr/>
              <a:t>‹#›</a:t>
            </a:fld>
            <a:endParaRPr lang="en-US"/>
          </a:p>
        </p:txBody>
      </p:sp>
      <p:sp>
        <p:nvSpPr>
          <p:cNvPr id="25" name="Picture Placeholder 20">
            <a:extLst>
              <a:ext uri="{FF2B5EF4-FFF2-40B4-BE49-F238E27FC236}">
                <a16:creationId xmlns:a16="http://schemas.microsoft.com/office/drawing/2014/main" id="{443057A5-C1AA-8602-A3B5-9928C4926CE6}"/>
              </a:ext>
            </a:extLst>
          </p:cNvPr>
          <p:cNvSpPr>
            <a:spLocks noGrp="1"/>
          </p:cNvSpPr>
          <p:nvPr>
            <p:ph type="pic" sz="quarter" idx="14" hasCustomPrompt="1"/>
          </p:nvPr>
        </p:nvSpPr>
        <p:spPr>
          <a:xfrm>
            <a:off x="7643813" y="-431800"/>
            <a:ext cx="3838575" cy="2553644"/>
          </a:xfrm>
          <a:prstGeom prst="roundRect">
            <a:avLst/>
          </a:prstGeom>
        </p:spPr>
        <p:txBody>
          <a:bodyPr anchor="b">
            <a:normAutofit/>
          </a:bodyPr>
          <a:lstStyle>
            <a:lvl1pPr marL="0" indent="0" fontAlgn="base">
              <a:buNone/>
              <a:defRPr sz="2400">
                <a:solidFill>
                  <a:srgbClr val="ACAFB2"/>
                </a:solidFill>
                <a:latin typeface="Arial" panose="020B0604020202020204" pitchFamily="34" charset="0"/>
                <a:cs typeface="Arial" panose="020B0604020202020204" pitchFamily="34" charset="0"/>
              </a:defRPr>
            </a:lvl1pPr>
          </a:lstStyle>
          <a:p>
            <a:r>
              <a:rPr lang="en-US"/>
              <a:t>You can add an image in to this shape or remove/ignore.</a:t>
            </a:r>
          </a:p>
        </p:txBody>
      </p:sp>
    </p:spTree>
    <p:extLst>
      <p:ext uri="{BB962C8B-B14F-4D97-AF65-F5344CB8AC3E}">
        <p14:creationId xmlns:p14="http://schemas.microsoft.com/office/powerpoint/2010/main" val="1494226653"/>
      </p:ext>
    </p:extLst>
  </p:cSld>
  <p:clrMapOvr>
    <a:masterClrMapping/>
  </p:clrMapOvr>
  <p:extLst>
    <p:ext uri="{DCECCB84-F9BA-43D5-87BE-67443E8EF086}">
      <p15:sldGuideLst xmlns:p15="http://schemas.microsoft.com/office/powerpoint/2012/main">
        <p15:guide id="1" orient="horz" pos="3861">
          <p15:clr>
            <a:srgbClr val="FBAE40"/>
          </p15:clr>
        </p15:guide>
        <p15:guide id="2" pos="481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E5FAB-380C-0652-05C7-6FE49BBA1D2D}"/>
              </a:ext>
            </a:extLst>
          </p:cNvPr>
          <p:cNvSpPr>
            <a:spLocks noGrp="1"/>
          </p:cNvSpPr>
          <p:nvPr>
            <p:ph type="ctrTitle" hasCustomPrompt="1"/>
          </p:nvPr>
        </p:nvSpPr>
        <p:spPr>
          <a:xfrm>
            <a:off x="710928" y="783688"/>
            <a:ext cx="9144000" cy="702872"/>
          </a:xfrm>
          <a:prstGeom prst="rect">
            <a:avLst/>
          </a:prstGeom>
        </p:spPr>
        <p:txBody>
          <a:bodyPr anchor="b">
            <a:normAutofit/>
          </a:bodyPr>
          <a:lstStyle>
            <a:lvl1pPr algn="l">
              <a:defRPr sz="4200">
                <a:solidFill>
                  <a:srgbClr val="17303B"/>
                </a:solidFill>
                <a:latin typeface="Arial Rounded MT Bold" panose="020F0704030504030204" pitchFamily="34" charset="77"/>
              </a:defRPr>
            </a:lvl1pPr>
          </a:lstStyle>
          <a:p>
            <a:r>
              <a:rPr lang="en-GB"/>
              <a:t>Heading style</a:t>
            </a:r>
            <a:endParaRPr lang="en-US"/>
          </a:p>
        </p:txBody>
      </p:sp>
      <p:sp>
        <p:nvSpPr>
          <p:cNvPr id="13" name="Content Placeholder 2">
            <a:extLst>
              <a:ext uri="{FF2B5EF4-FFF2-40B4-BE49-F238E27FC236}">
                <a16:creationId xmlns:a16="http://schemas.microsoft.com/office/drawing/2014/main" id="{4C2B19CD-A76C-1B3C-D9A9-18CD118C4E67}"/>
              </a:ext>
            </a:extLst>
          </p:cNvPr>
          <p:cNvSpPr>
            <a:spLocks noGrp="1"/>
          </p:cNvSpPr>
          <p:nvPr>
            <p:ph idx="13" hasCustomPrompt="1"/>
          </p:nvPr>
        </p:nvSpPr>
        <p:spPr>
          <a:xfrm>
            <a:off x="710928" y="2417447"/>
            <a:ext cx="10772233" cy="2795665"/>
          </a:xfrm>
          <a:prstGeom prst="rect">
            <a:avLst/>
          </a:prstGeom>
        </p:spPr>
        <p:txBody>
          <a:bodyPr numCol="2" spcCol="360000">
            <a:noAutofit/>
          </a:bodyPr>
          <a:lstStyle>
            <a:lvl1pPr marL="0" indent="0">
              <a:buNone/>
              <a:defRPr sz="2000">
                <a:solidFill>
                  <a:srgbClr val="17303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 Body copy style in two columns of text. Body copy style in two columns of text. Body copy style in two columns of text. Body copy style in two columns of text. Body copy style in two columns of text.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 Body copy style in two columns of text. Body copy style in two columns of text. Body copy style in two columns of text. Body copy style in two columns of text. Body copy style in two columns of text. </a:t>
            </a:r>
            <a:br>
              <a:rPr lang="en-US"/>
            </a:br>
            <a:endParaRPr lang="en-US"/>
          </a:p>
        </p:txBody>
      </p:sp>
      <p:sp>
        <p:nvSpPr>
          <p:cNvPr id="15" name="Subtitle 2">
            <a:extLst>
              <a:ext uri="{FF2B5EF4-FFF2-40B4-BE49-F238E27FC236}">
                <a16:creationId xmlns:a16="http://schemas.microsoft.com/office/drawing/2014/main" id="{6EEFFB3D-6A27-3D58-6948-4DFB21F58251}"/>
              </a:ext>
            </a:extLst>
          </p:cNvPr>
          <p:cNvSpPr>
            <a:spLocks noGrp="1"/>
          </p:cNvSpPr>
          <p:nvPr>
            <p:ph type="subTitle" idx="1" hasCustomPrompt="1"/>
          </p:nvPr>
        </p:nvSpPr>
        <p:spPr>
          <a:xfrm>
            <a:off x="710928" y="1818944"/>
            <a:ext cx="9144000" cy="302900"/>
          </a:xfrm>
          <a:prstGeom prst="rect">
            <a:avLst/>
          </a:prstGeom>
        </p:spPr>
        <p:txBody>
          <a:bodyPr>
            <a:noAutofit/>
          </a:bodyPr>
          <a:lstStyle>
            <a:lvl1pPr marL="0" indent="0" algn="l">
              <a:buNone/>
              <a:defRPr sz="2400">
                <a:solidFill>
                  <a:srgbClr val="7E2954"/>
                </a:solidFill>
                <a:latin typeface="Arial Rounded MT Bold" panose="020F070403050403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Sub-heading style</a:t>
            </a:r>
            <a:endParaRPr lang="en-US"/>
          </a:p>
        </p:txBody>
      </p:sp>
      <p:sp>
        <p:nvSpPr>
          <p:cNvPr id="3" name="Oval 2">
            <a:extLst>
              <a:ext uri="{FF2B5EF4-FFF2-40B4-BE49-F238E27FC236}">
                <a16:creationId xmlns:a16="http://schemas.microsoft.com/office/drawing/2014/main" id="{619CDFE4-F888-FB84-F0A2-7D6D45C8C897}"/>
              </a:ext>
            </a:extLst>
          </p:cNvPr>
          <p:cNvSpPr/>
          <p:nvPr userDrawn="1"/>
        </p:nvSpPr>
        <p:spPr>
          <a:xfrm>
            <a:off x="11064946" y="5921184"/>
            <a:ext cx="418215" cy="418215"/>
          </a:xfrm>
          <a:prstGeom prst="ellipse">
            <a:avLst/>
          </a:prstGeom>
          <a:solidFill>
            <a:srgbClr val="0075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16">
            <a:extLst>
              <a:ext uri="{FF2B5EF4-FFF2-40B4-BE49-F238E27FC236}">
                <a16:creationId xmlns:a16="http://schemas.microsoft.com/office/drawing/2014/main" id="{8E355D56-41D6-CA19-DABB-69445765F688}"/>
              </a:ext>
            </a:extLst>
          </p:cNvPr>
          <p:cNvSpPr>
            <a:spLocks noGrp="1"/>
          </p:cNvSpPr>
          <p:nvPr>
            <p:ph type="sldNum" sz="quarter" idx="20"/>
          </p:nvPr>
        </p:nvSpPr>
        <p:spPr>
          <a:xfrm>
            <a:off x="11064344" y="5943856"/>
            <a:ext cx="418216" cy="365125"/>
          </a:xfrm>
        </p:spPr>
        <p:txBody>
          <a:bodyPr/>
          <a:lstStyle>
            <a:lvl1pPr algn="ctr">
              <a:defRPr sz="1400">
                <a:solidFill>
                  <a:schemeClr val="bg1"/>
                </a:solidFill>
                <a:latin typeface="Arial Rounded MT Bold" panose="020F0704030504030204" pitchFamily="34" charset="77"/>
              </a:defRPr>
            </a:lvl1pPr>
          </a:lstStyle>
          <a:p>
            <a:fld id="{4A434895-7B5D-F64D-A65E-0F0B378B4D30}" type="slidenum">
              <a:rPr lang="en-US" smtClean="0"/>
              <a:pPr/>
              <a:t>‹#›</a:t>
            </a:fld>
            <a:endParaRPr lang="en-US"/>
          </a:p>
        </p:txBody>
      </p:sp>
      <p:sp>
        <p:nvSpPr>
          <p:cNvPr id="16" name="Picture Placeholder 20">
            <a:extLst>
              <a:ext uri="{FF2B5EF4-FFF2-40B4-BE49-F238E27FC236}">
                <a16:creationId xmlns:a16="http://schemas.microsoft.com/office/drawing/2014/main" id="{91DAE4D9-8619-69BD-6EAE-143819F5D2E8}"/>
              </a:ext>
            </a:extLst>
          </p:cNvPr>
          <p:cNvSpPr>
            <a:spLocks noGrp="1"/>
          </p:cNvSpPr>
          <p:nvPr>
            <p:ph type="pic" sz="quarter" idx="14" hasCustomPrompt="1"/>
          </p:nvPr>
        </p:nvSpPr>
        <p:spPr>
          <a:xfrm>
            <a:off x="7643813" y="-431800"/>
            <a:ext cx="3838575" cy="2553644"/>
          </a:xfrm>
          <a:prstGeom prst="roundRect">
            <a:avLst/>
          </a:prstGeom>
        </p:spPr>
        <p:txBody>
          <a:bodyPr anchor="b">
            <a:normAutofit/>
          </a:bodyPr>
          <a:lstStyle>
            <a:lvl1pPr marL="0" indent="0" fontAlgn="base">
              <a:buNone/>
              <a:defRPr sz="2400">
                <a:solidFill>
                  <a:srgbClr val="ACAFB2"/>
                </a:solidFill>
                <a:latin typeface="Arial" panose="020B0604020202020204" pitchFamily="34" charset="0"/>
                <a:cs typeface="Arial" panose="020B0604020202020204" pitchFamily="34" charset="0"/>
              </a:defRPr>
            </a:lvl1pPr>
          </a:lstStyle>
          <a:p>
            <a:r>
              <a:rPr lang="en-US"/>
              <a:t>You can add an image in to this shape or remove/ignore.</a:t>
            </a:r>
          </a:p>
        </p:txBody>
      </p:sp>
    </p:spTree>
    <p:extLst>
      <p:ext uri="{BB962C8B-B14F-4D97-AF65-F5344CB8AC3E}">
        <p14:creationId xmlns:p14="http://schemas.microsoft.com/office/powerpoint/2010/main" val="3174751120"/>
      </p:ext>
    </p:extLst>
  </p:cSld>
  <p:clrMapOvr>
    <a:masterClrMapping/>
  </p:clrMapOvr>
  <p:extLst>
    <p:ext uri="{DCECCB84-F9BA-43D5-87BE-67443E8EF086}">
      <p15:sldGuideLst xmlns:p15="http://schemas.microsoft.com/office/powerpoint/2012/main">
        <p15:guide id="1" orient="horz" pos="386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E5FAB-380C-0652-05C7-6FE49BBA1D2D}"/>
              </a:ext>
            </a:extLst>
          </p:cNvPr>
          <p:cNvSpPr>
            <a:spLocks noGrp="1"/>
          </p:cNvSpPr>
          <p:nvPr>
            <p:ph type="ctrTitle" hasCustomPrompt="1"/>
          </p:nvPr>
        </p:nvSpPr>
        <p:spPr>
          <a:xfrm>
            <a:off x="710928" y="783688"/>
            <a:ext cx="9144000" cy="702872"/>
          </a:xfrm>
          <a:prstGeom prst="rect">
            <a:avLst/>
          </a:prstGeom>
        </p:spPr>
        <p:txBody>
          <a:bodyPr anchor="b">
            <a:normAutofit/>
          </a:bodyPr>
          <a:lstStyle>
            <a:lvl1pPr algn="l">
              <a:defRPr sz="4200">
                <a:solidFill>
                  <a:srgbClr val="17303B"/>
                </a:solidFill>
                <a:latin typeface="Arial Rounded MT Bold" panose="020F0704030504030204" pitchFamily="34" charset="77"/>
              </a:defRPr>
            </a:lvl1pPr>
          </a:lstStyle>
          <a:p>
            <a:r>
              <a:rPr lang="en-GB"/>
              <a:t>Heading style</a:t>
            </a:r>
            <a:endParaRPr lang="en-US"/>
          </a:p>
        </p:txBody>
      </p:sp>
      <p:sp>
        <p:nvSpPr>
          <p:cNvPr id="13" name="Content Placeholder 2">
            <a:extLst>
              <a:ext uri="{FF2B5EF4-FFF2-40B4-BE49-F238E27FC236}">
                <a16:creationId xmlns:a16="http://schemas.microsoft.com/office/drawing/2014/main" id="{4C2B19CD-A76C-1B3C-D9A9-18CD118C4E67}"/>
              </a:ext>
            </a:extLst>
          </p:cNvPr>
          <p:cNvSpPr>
            <a:spLocks noGrp="1"/>
          </p:cNvSpPr>
          <p:nvPr>
            <p:ph idx="13" hasCustomPrompt="1"/>
          </p:nvPr>
        </p:nvSpPr>
        <p:spPr>
          <a:xfrm>
            <a:off x="710928" y="2407462"/>
            <a:ext cx="10772233" cy="3205938"/>
          </a:xfrm>
          <a:prstGeom prst="rect">
            <a:avLst/>
          </a:prstGeom>
        </p:spPr>
        <p:txBody>
          <a:bodyPr numCol="3" spcCol="360000">
            <a:noAutofit/>
          </a:bodyPr>
          <a:lstStyle>
            <a:lvl1pPr marL="0" indent="0">
              <a:buNone/>
              <a:defRPr sz="2000">
                <a:solidFill>
                  <a:srgbClr val="17303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three columns of text. Body copy style in three columns of text. Body copy style in three columns of text. Body copy style in three columns of text. Body copy style in three columns of text. Body copy style in three columns of text. Body copy style in three columns of text.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three columns of text. Body copy style in three columns of text. Body copy style in three columns of text. Body copy style in three columns of text. Body copy style in three columns of text. Body copy style in three columns of text. Body copy style in three columns of text.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three columns of text. Body copy style in three columns of text. Body copy style in three columns of text. Body copy style in three columns of text. Body copy style in three columns of text. Body copy style in three columns of text. Body copy style in three columns of text.</a:t>
            </a:r>
          </a:p>
        </p:txBody>
      </p:sp>
      <p:sp>
        <p:nvSpPr>
          <p:cNvPr id="24" name="Subtitle 2">
            <a:extLst>
              <a:ext uri="{FF2B5EF4-FFF2-40B4-BE49-F238E27FC236}">
                <a16:creationId xmlns:a16="http://schemas.microsoft.com/office/drawing/2014/main" id="{F985E71B-8009-8682-B3D7-89B56161E1FB}"/>
              </a:ext>
            </a:extLst>
          </p:cNvPr>
          <p:cNvSpPr>
            <a:spLocks noGrp="1"/>
          </p:cNvSpPr>
          <p:nvPr>
            <p:ph type="subTitle" idx="1" hasCustomPrompt="1"/>
          </p:nvPr>
        </p:nvSpPr>
        <p:spPr>
          <a:xfrm>
            <a:off x="710928" y="1818944"/>
            <a:ext cx="9144000" cy="302900"/>
          </a:xfrm>
          <a:prstGeom prst="rect">
            <a:avLst/>
          </a:prstGeom>
        </p:spPr>
        <p:txBody>
          <a:bodyPr>
            <a:noAutofit/>
          </a:bodyPr>
          <a:lstStyle>
            <a:lvl1pPr marL="0" indent="0" algn="l">
              <a:buNone/>
              <a:defRPr sz="2400">
                <a:solidFill>
                  <a:srgbClr val="7E2954"/>
                </a:solidFill>
                <a:latin typeface="Arial Rounded MT Bold" panose="020F070403050403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Sub-heading style</a:t>
            </a:r>
            <a:endParaRPr lang="en-US"/>
          </a:p>
        </p:txBody>
      </p:sp>
      <p:sp>
        <p:nvSpPr>
          <p:cNvPr id="3" name="Oval 2">
            <a:extLst>
              <a:ext uri="{FF2B5EF4-FFF2-40B4-BE49-F238E27FC236}">
                <a16:creationId xmlns:a16="http://schemas.microsoft.com/office/drawing/2014/main" id="{747C65F3-6C66-A630-7FAD-5E3F25592795}"/>
              </a:ext>
            </a:extLst>
          </p:cNvPr>
          <p:cNvSpPr/>
          <p:nvPr userDrawn="1"/>
        </p:nvSpPr>
        <p:spPr>
          <a:xfrm>
            <a:off x="11064946" y="5921184"/>
            <a:ext cx="418215" cy="418215"/>
          </a:xfrm>
          <a:prstGeom prst="ellipse">
            <a:avLst/>
          </a:prstGeom>
          <a:solidFill>
            <a:srgbClr val="0075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16">
            <a:extLst>
              <a:ext uri="{FF2B5EF4-FFF2-40B4-BE49-F238E27FC236}">
                <a16:creationId xmlns:a16="http://schemas.microsoft.com/office/drawing/2014/main" id="{832CD703-8A30-E333-5AF1-DF44748DB873}"/>
              </a:ext>
            </a:extLst>
          </p:cNvPr>
          <p:cNvSpPr>
            <a:spLocks noGrp="1"/>
          </p:cNvSpPr>
          <p:nvPr>
            <p:ph type="sldNum" sz="quarter" idx="20"/>
          </p:nvPr>
        </p:nvSpPr>
        <p:spPr>
          <a:xfrm>
            <a:off x="11064344" y="5943856"/>
            <a:ext cx="418216" cy="365125"/>
          </a:xfrm>
        </p:spPr>
        <p:txBody>
          <a:bodyPr/>
          <a:lstStyle>
            <a:lvl1pPr algn="ctr">
              <a:defRPr sz="1400">
                <a:solidFill>
                  <a:schemeClr val="bg1"/>
                </a:solidFill>
                <a:latin typeface="Arial Rounded MT Bold" panose="020F0704030504030204" pitchFamily="34" charset="77"/>
              </a:defRPr>
            </a:lvl1pPr>
          </a:lstStyle>
          <a:p>
            <a:fld id="{4A434895-7B5D-F64D-A65E-0F0B378B4D30}" type="slidenum">
              <a:rPr lang="en-US" smtClean="0"/>
              <a:pPr/>
              <a:t>‹#›</a:t>
            </a:fld>
            <a:endParaRPr lang="en-US"/>
          </a:p>
        </p:txBody>
      </p:sp>
      <p:sp>
        <p:nvSpPr>
          <p:cNvPr id="7" name="Picture Placeholder 20">
            <a:extLst>
              <a:ext uri="{FF2B5EF4-FFF2-40B4-BE49-F238E27FC236}">
                <a16:creationId xmlns:a16="http://schemas.microsoft.com/office/drawing/2014/main" id="{5D5F6B14-DB13-9A5E-3E1E-E0D902D9AE20}"/>
              </a:ext>
            </a:extLst>
          </p:cNvPr>
          <p:cNvSpPr>
            <a:spLocks noGrp="1"/>
          </p:cNvSpPr>
          <p:nvPr>
            <p:ph type="pic" sz="quarter" idx="14" hasCustomPrompt="1"/>
          </p:nvPr>
        </p:nvSpPr>
        <p:spPr>
          <a:xfrm>
            <a:off x="7643813" y="-431800"/>
            <a:ext cx="3838575" cy="2553644"/>
          </a:xfrm>
          <a:prstGeom prst="roundRect">
            <a:avLst/>
          </a:prstGeom>
        </p:spPr>
        <p:txBody>
          <a:bodyPr anchor="b">
            <a:normAutofit/>
          </a:bodyPr>
          <a:lstStyle>
            <a:lvl1pPr marL="0" indent="0" fontAlgn="base">
              <a:buNone/>
              <a:defRPr sz="2400">
                <a:solidFill>
                  <a:srgbClr val="ACAFB2"/>
                </a:solidFill>
                <a:latin typeface="Arial" panose="020B0604020202020204" pitchFamily="34" charset="0"/>
                <a:cs typeface="Arial" panose="020B0604020202020204" pitchFamily="34" charset="0"/>
              </a:defRPr>
            </a:lvl1pPr>
          </a:lstStyle>
          <a:p>
            <a:r>
              <a:rPr lang="en-US"/>
              <a:t>You can add an image in to this shape or remove/ignore.</a:t>
            </a:r>
          </a:p>
        </p:txBody>
      </p:sp>
    </p:spTree>
    <p:extLst>
      <p:ext uri="{BB962C8B-B14F-4D97-AF65-F5344CB8AC3E}">
        <p14:creationId xmlns:p14="http://schemas.microsoft.com/office/powerpoint/2010/main" val="2224165626"/>
      </p:ext>
    </p:extLst>
  </p:cSld>
  <p:clrMapOvr>
    <a:masterClrMapping/>
  </p:clrMapOvr>
  <p:extLst>
    <p:ext uri="{DCECCB84-F9BA-43D5-87BE-67443E8EF086}">
      <p15:sldGuideLst xmlns:p15="http://schemas.microsoft.com/office/powerpoint/2012/main">
        <p15:guide id="1" orient="horz" pos="386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685845" y="2215946"/>
            <a:ext cx="10667955" cy="3936547"/>
          </a:xfrm>
          <a:prstGeom prst="rect">
            <a:avLst/>
          </a:prstGeom>
        </p:spPr>
        <p:txBody>
          <a:bodyPr>
            <a:noAutofit/>
          </a:bodyPr>
          <a:lstStyle>
            <a:lvl1pPr marL="0" indent="0">
              <a:buNone/>
              <a:defRPr sz="1800">
                <a:solidFill>
                  <a:srgbClr val="08314C"/>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37025580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C2CD7-943B-C7B0-C781-080E55473D66}"/>
              </a:ext>
            </a:extLst>
          </p:cNvPr>
          <p:cNvSpPr>
            <a:spLocks noGrp="1"/>
          </p:cNvSpPr>
          <p:nvPr>
            <p:ph type="title"/>
          </p:nvPr>
        </p:nvSpPr>
        <p:spPr>
          <a:xfrm>
            <a:off x="838255" y="365125"/>
            <a:ext cx="10515491"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600921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979C-07E8-5959-4C67-1BD3CC9487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6BDE314-89A3-BE57-C2F8-AFB384A3D8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3275E72-46CB-2B58-B420-362854711661}"/>
              </a:ext>
            </a:extLst>
          </p:cNvPr>
          <p:cNvSpPr>
            <a:spLocks noGrp="1"/>
          </p:cNvSpPr>
          <p:nvPr>
            <p:ph type="dt" sz="half" idx="10"/>
          </p:nvPr>
        </p:nvSpPr>
        <p:spPr/>
        <p:txBody>
          <a:bodyPr/>
          <a:lstStyle/>
          <a:p>
            <a:fld id="{B00F2B8A-42DF-45C9-986A-FCFE26DAE3EB}" type="datetimeFigureOut">
              <a:rPr lang="en-GB" smtClean="0"/>
              <a:t>20/01/2026</a:t>
            </a:fld>
            <a:endParaRPr lang="en-GB"/>
          </a:p>
        </p:txBody>
      </p:sp>
      <p:sp>
        <p:nvSpPr>
          <p:cNvPr id="5" name="Footer Placeholder 4">
            <a:extLst>
              <a:ext uri="{FF2B5EF4-FFF2-40B4-BE49-F238E27FC236}">
                <a16:creationId xmlns:a16="http://schemas.microsoft.com/office/drawing/2014/main" id="{FE8C47A4-841A-DDC3-8662-C43F896A2C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E0B297-260F-07F1-D249-78B9C5E675B7}"/>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3271010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A5913-92CB-2143-733A-8496D6DF83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CDFAF4-8778-028E-DDD4-3AB84DB3DD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7B19CE-C526-9E91-FF80-60DA9802F570}"/>
              </a:ext>
            </a:extLst>
          </p:cNvPr>
          <p:cNvSpPr>
            <a:spLocks noGrp="1"/>
          </p:cNvSpPr>
          <p:nvPr>
            <p:ph type="dt" sz="half" idx="10"/>
          </p:nvPr>
        </p:nvSpPr>
        <p:spPr/>
        <p:txBody>
          <a:bodyPr/>
          <a:lstStyle/>
          <a:p>
            <a:fld id="{B00F2B8A-42DF-45C9-986A-FCFE26DAE3EB}" type="datetimeFigureOut">
              <a:rPr lang="en-GB" smtClean="0"/>
              <a:t>20/01/2026</a:t>
            </a:fld>
            <a:endParaRPr lang="en-GB"/>
          </a:p>
        </p:txBody>
      </p:sp>
      <p:sp>
        <p:nvSpPr>
          <p:cNvPr id="5" name="Footer Placeholder 4">
            <a:extLst>
              <a:ext uri="{FF2B5EF4-FFF2-40B4-BE49-F238E27FC236}">
                <a16:creationId xmlns:a16="http://schemas.microsoft.com/office/drawing/2014/main" id="{CD112639-103E-8202-D64E-2F4F13D527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E8D116-6040-D907-22D1-DA3414D4691C}"/>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1504161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A77BC-4043-E531-C367-87DB054BAF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F83E14E-0C31-EF7F-6844-042607C37B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F5B21E-7825-A2CC-B285-9B73455C4251}"/>
              </a:ext>
            </a:extLst>
          </p:cNvPr>
          <p:cNvSpPr>
            <a:spLocks noGrp="1"/>
          </p:cNvSpPr>
          <p:nvPr>
            <p:ph type="dt" sz="half" idx="10"/>
          </p:nvPr>
        </p:nvSpPr>
        <p:spPr/>
        <p:txBody>
          <a:bodyPr/>
          <a:lstStyle/>
          <a:p>
            <a:fld id="{B00F2B8A-42DF-45C9-986A-FCFE26DAE3EB}" type="datetimeFigureOut">
              <a:rPr lang="en-GB" smtClean="0"/>
              <a:t>20/01/2026</a:t>
            </a:fld>
            <a:endParaRPr lang="en-GB"/>
          </a:p>
        </p:txBody>
      </p:sp>
      <p:sp>
        <p:nvSpPr>
          <p:cNvPr id="5" name="Footer Placeholder 4">
            <a:extLst>
              <a:ext uri="{FF2B5EF4-FFF2-40B4-BE49-F238E27FC236}">
                <a16:creationId xmlns:a16="http://schemas.microsoft.com/office/drawing/2014/main" id="{D1C24E39-753B-B1F1-9986-903C584FB2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A5A661-F10F-7DF2-61D3-0AFD7710E84F}"/>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896571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581EB-B42C-31E4-40A8-2EE29C68D8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23CDE0-FA3D-6F53-9230-A040672C42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A2BD4E-3D76-59D6-8493-3C7516BD53A3}"/>
              </a:ext>
            </a:extLst>
          </p:cNvPr>
          <p:cNvSpPr>
            <a:spLocks noGrp="1"/>
          </p:cNvSpPr>
          <p:nvPr>
            <p:ph type="dt" sz="half" idx="10"/>
          </p:nvPr>
        </p:nvSpPr>
        <p:spPr/>
        <p:txBody>
          <a:bodyPr/>
          <a:lstStyle/>
          <a:p>
            <a:fld id="{E78C0FD1-6DBA-4E91-8E08-0AB5D27A39B8}" type="datetimeFigureOut">
              <a:rPr lang="en-GB" smtClean="0"/>
              <a:t>20/01/2026</a:t>
            </a:fld>
            <a:endParaRPr lang="en-GB"/>
          </a:p>
        </p:txBody>
      </p:sp>
      <p:sp>
        <p:nvSpPr>
          <p:cNvPr id="5" name="Footer Placeholder 4">
            <a:extLst>
              <a:ext uri="{FF2B5EF4-FFF2-40B4-BE49-F238E27FC236}">
                <a16:creationId xmlns:a16="http://schemas.microsoft.com/office/drawing/2014/main" id="{932D0EB7-A16B-CF62-F9E9-43E5BD0B11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DE4AF-66EB-2014-9290-88E9A9469EAE}"/>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4103073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C29C8-8444-CE08-39B9-437D7710BA2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71BB95-177E-D52B-A7F4-8FD18D5CF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F8F0ECE-E42F-11C6-9B34-C7503D4810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EDD39B9-572C-D70E-D467-95B0F1E5AA08}"/>
              </a:ext>
            </a:extLst>
          </p:cNvPr>
          <p:cNvSpPr>
            <a:spLocks noGrp="1"/>
          </p:cNvSpPr>
          <p:nvPr>
            <p:ph type="dt" sz="half" idx="10"/>
          </p:nvPr>
        </p:nvSpPr>
        <p:spPr/>
        <p:txBody>
          <a:bodyPr/>
          <a:lstStyle/>
          <a:p>
            <a:fld id="{B00F2B8A-42DF-45C9-986A-FCFE26DAE3EB}" type="datetimeFigureOut">
              <a:rPr lang="en-GB" smtClean="0"/>
              <a:t>20/01/2026</a:t>
            </a:fld>
            <a:endParaRPr lang="en-GB"/>
          </a:p>
        </p:txBody>
      </p:sp>
      <p:sp>
        <p:nvSpPr>
          <p:cNvPr id="6" name="Footer Placeholder 5">
            <a:extLst>
              <a:ext uri="{FF2B5EF4-FFF2-40B4-BE49-F238E27FC236}">
                <a16:creationId xmlns:a16="http://schemas.microsoft.com/office/drawing/2014/main" id="{CDBAC124-612A-8146-B1EF-14BFAEFF5F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68A53E-7380-B53A-DA19-3DD4F3ABB398}"/>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376533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253B4-182A-44E6-7D02-9C8803EE986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664E6A-1197-5036-4A93-39750E7F6A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4731E9-D775-FA25-BFCC-7265FACBE0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6FC0CA-6AE9-E831-6186-78B690C7D5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1B1773-1834-0C1D-4411-FD5E6FC0FC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B3F97E8-043D-B02A-A440-F210F1395D00}"/>
              </a:ext>
            </a:extLst>
          </p:cNvPr>
          <p:cNvSpPr>
            <a:spLocks noGrp="1"/>
          </p:cNvSpPr>
          <p:nvPr>
            <p:ph type="dt" sz="half" idx="10"/>
          </p:nvPr>
        </p:nvSpPr>
        <p:spPr/>
        <p:txBody>
          <a:bodyPr/>
          <a:lstStyle/>
          <a:p>
            <a:fld id="{B00F2B8A-42DF-45C9-986A-FCFE26DAE3EB}" type="datetimeFigureOut">
              <a:rPr lang="en-GB" smtClean="0"/>
              <a:t>20/01/2026</a:t>
            </a:fld>
            <a:endParaRPr lang="en-GB"/>
          </a:p>
        </p:txBody>
      </p:sp>
      <p:sp>
        <p:nvSpPr>
          <p:cNvPr id="8" name="Footer Placeholder 7">
            <a:extLst>
              <a:ext uri="{FF2B5EF4-FFF2-40B4-BE49-F238E27FC236}">
                <a16:creationId xmlns:a16="http://schemas.microsoft.com/office/drawing/2014/main" id="{F7FA3EDA-BD21-DFD6-0567-31784612C04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E785B6-14AB-F9E1-F967-3EEE17352B19}"/>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600006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EB032-D4D5-5A01-CD1A-245A2CCBDF6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FDF3C93-DB80-D3A2-525A-F4289F360BE7}"/>
              </a:ext>
            </a:extLst>
          </p:cNvPr>
          <p:cNvSpPr>
            <a:spLocks noGrp="1"/>
          </p:cNvSpPr>
          <p:nvPr>
            <p:ph type="dt" sz="half" idx="10"/>
          </p:nvPr>
        </p:nvSpPr>
        <p:spPr/>
        <p:txBody>
          <a:bodyPr/>
          <a:lstStyle/>
          <a:p>
            <a:fld id="{B00F2B8A-42DF-45C9-986A-FCFE26DAE3EB}" type="datetimeFigureOut">
              <a:rPr lang="en-GB" smtClean="0"/>
              <a:t>20/01/2026</a:t>
            </a:fld>
            <a:endParaRPr lang="en-GB"/>
          </a:p>
        </p:txBody>
      </p:sp>
      <p:sp>
        <p:nvSpPr>
          <p:cNvPr id="4" name="Footer Placeholder 3">
            <a:extLst>
              <a:ext uri="{FF2B5EF4-FFF2-40B4-BE49-F238E27FC236}">
                <a16:creationId xmlns:a16="http://schemas.microsoft.com/office/drawing/2014/main" id="{D6ACB0F5-EB06-A982-BB44-5FB21B6C722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F5653F1-DCFE-557F-92BD-E1D3DD7D9655}"/>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1110698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2532F3-62F1-AE6A-7233-B494DF30FE69}"/>
              </a:ext>
            </a:extLst>
          </p:cNvPr>
          <p:cNvSpPr>
            <a:spLocks noGrp="1"/>
          </p:cNvSpPr>
          <p:nvPr>
            <p:ph type="dt" sz="half" idx="10"/>
          </p:nvPr>
        </p:nvSpPr>
        <p:spPr/>
        <p:txBody>
          <a:bodyPr/>
          <a:lstStyle/>
          <a:p>
            <a:fld id="{B00F2B8A-42DF-45C9-986A-FCFE26DAE3EB}" type="datetimeFigureOut">
              <a:rPr lang="en-GB" smtClean="0"/>
              <a:t>20/01/2026</a:t>
            </a:fld>
            <a:endParaRPr lang="en-GB"/>
          </a:p>
        </p:txBody>
      </p:sp>
      <p:sp>
        <p:nvSpPr>
          <p:cNvPr id="3" name="Footer Placeholder 2">
            <a:extLst>
              <a:ext uri="{FF2B5EF4-FFF2-40B4-BE49-F238E27FC236}">
                <a16:creationId xmlns:a16="http://schemas.microsoft.com/office/drawing/2014/main" id="{0B4B21A8-03D0-0A13-3488-9F37C6AC536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11D98B6-2270-5A96-C8C5-A3A83DDF6A71}"/>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1126308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ED1A-5957-E53F-D2D9-4D7EEC2843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B9C3BFE-96D2-21FA-EF69-CB7326FE7C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151CDFD-5DA7-615E-8A54-DA9D14B2A3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EC8C55-0F2C-AC8B-FF03-8BAF7647384F}"/>
              </a:ext>
            </a:extLst>
          </p:cNvPr>
          <p:cNvSpPr>
            <a:spLocks noGrp="1"/>
          </p:cNvSpPr>
          <p:nvPr>
            <p:ph type="dt" sz="half" idx="10"/>
          </p:nvPr>
        </p:nvSpPr>
        <p:spPr/>
        <p:txBody>
          <a:bodyPr/>
          <a:lstStyle/>
          <a:p>
            <a:fld id="{B00F2B8A-42DF-45C9-986A-FCFE26DAE3EB}" type="datetimeFigureOut">
              <a:rPr lang="en-GB" smtClean="0"/>
              <a:t>20/01/2026</a:t>
            </a:fld>
            <a:endParaRPr lang="en-GB"/>
          </a:p>
        </p:txBody>
      </p:sp>
      <p:sp>
        <p:nvSpPr>
          <p:cNvPr id="6" name="Footer Placeholder 5">
            <a:extLst>
              <a:ext uri="{FF2B5EF4-FFF2-40B4-BE49-F238E27FC236}">
                <a16:creationId xmlns:a16="http://schemas.microsoft.com/office/drawing/2014/main" id="{C571A481-E401-5171-3A44-286CCADF2E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6673E3-D71A-FFCB-1E2A-53C1DCF782D0}"/>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2658709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F2DE-2737-30E8-3676-A1A850D234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864FA6B-0E8E-48A9-1D94-3106266E70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AE4788E-545B-78E4-B2E3-A27EC4C055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F08321-52AD-E6EC-3DD2-2FA73A9DC118}"/>
              </a:ext>
            </a:extLst>
          </p:cNvPr>
          <p:cNvSpPr>
            <a:spLocks noGrp="1"/>
          </p:cNvSpPr>
          <p:nvPr>
            <p:ph type="dt" sz="half" idx="10"/>
          </p:nvPr>
        </p:nvSpPr>
        <p:spPr/>
        <p:txBody>
          <a:bodyPr/>
          <a:lstStyle/>
          <a:p>
            <a:fld id="{B00F2B8A-42DF-45C9-986A-FCFE26DAE3EB}" type="datetimeFigureOut">
              <a:rPr lang="en-GB" smtClean="0"/>
              <a:t>20/01/2026</a:t>
            </a:fld>
            <a:endParaRPr lang="en-GB"/>
          </a:p>
        </p:txBody>
      </p:sp>
      <p:sp>
        <p:nvSpPr>
          <p:cNvPr id="6" name="Footer Placeholder 5">
            <a:extLst>
              <a:ext uri="{FF2B5EF4-FFF2-40B4-BE49-F238E27FC236}">
                <a16:creationId xmlns:a16="http://schemas.microsoft.com/office/drawing/2014/main" id="{5FA061FC-658D-2E04-6F8C-4398E6933A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8F232C-5A28-5C68-C55E-D905B885B10F}"/>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3456781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80E57-49DC-FF3A-D468-9F9D43F9D61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7F88FED-620F-6982-4E25-07D2676C43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21542D-3B05-0D39-66D0-9800AA707B3D}"/>
              </a:ext>
            </a:extLst>
          </p:cNvPr>
          <p:cNvSpPr>
            <a:spLocks noGrp="1"/>
          </p:cNvSpPr>
          <p:nvPr>
            <p:ph type="dt" sz="half" idx="10"/>
          </p:nvPr>
        </p:nvSpPr>
        <p:spPr/>
        <p:txBody>
          <a:bodyPr/>
          <a:lstStyle/>
          <a:p>
            <a:fld id="{B00F2B8A-42DF-45C9-986A-FCFE26DAE3EB}" type="datetimeFigureOut">
              <a:rPr lang="en-GB" smtClean="0"/>
              <a:t>20/01/2026</a:t>
            </a:fld>
            <a:endParaRPr lang="en-GB"/>
          </a:p>
        </p:txBody>
      </p:sp>
      <p:sp>
        <p:nvSpPr>
          <p:cNvPr id="5" name="Footer Placeholder 4">
            <a:extLst>
              <a:ext uri="{FF2B5EF4-FFF2-40B4-BE49-F238E27FC236}">
                <a16:creationId xmlns:a16="http://schemas.microsoft.com/office/drawing/2014/main" id="{F4A14B51-8AAF-F5A3-2D9B-4698BFEF53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B44123-4311-6101-5332-707B9B801664}"/>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737858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689C7E-126F-331E-6B0B-41B88A712A2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C0328E-3CE5-36AC-C87A-0BCAEB3C59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8704EF-4241-30DF-83EA-45A8763E0553}"/>
              </a:ext>
            </a:extLst>
          </p:cNvPr>
          <p:cNvSpPr>
            <a:spLocks noGrp="1"/>
          </p:cNvSpPr>
          <p:nvPr>
            <p:ph type="dt" sz="half" idx="10"/>
          </p:nvPr>
        </p:nvSpPr>
        <p:spPr/>
        <p:txBody>
          <a:bodyPr/>
          <a:lstStyle/>
          <a:p>
            <a:fld id="{B00F2B8A-42DF-45C9-986A-FCFE26DAE3EB}" type="datetimeFigureOut">
              <a:rPr lang="en-GB" smtClean="0"/>
              <a:t>20/01/2026</a:t>
            </a:fld>
            <a:endParaRPr lang="en-GB"/>
          </a:p>
        </p:txBody>
      </p:sp>
      <p:sp>
        <p:nvSpPr>
          <p:cNvPr id="5" name="Footer Placeholder 4">
            <a:extLst>
              <a:ext uri="{FF2B5EF4-FFF2-40B4-BE49-F238E27FC236}">
                <a16:creationId xmlns:a16="http://schemas.microsoft.com/office/drawing/2014/main" id="{BA53A01E-4CCF-7268-A5A6-F51A991194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3DAECE-D1AE-9009-4AA9-ABB96FE11238}"/>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611805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one column">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5C01A6-DF3E-B577-E434-8258215BFFF7}"/>
              </a:ext>
            </a:extLst>
          </p:cNvPr>
          <p:cNvSpPr txBox="1">
            <a:spLocks noGrp="1"/>
          </p:cNvSpPr>
          <p:nvPr>
            <p:ph type="title"/>
          </p:nvPr>
        </p:nvSpPr>
        <p:spPr>
          <a:xfrm>
            <a:off x="685845" y="365129"/>
            <a:ext cx="10667957" cy="1325559"/>
          </a:xfrm>
          <a:prstGeom prst="rect">
            <a:avLst/>
          </a:prstGeom>
          <a:noFill/>
          <a:ln>
            <a:noFill/>
          </a:ln>
        </p:spPr>
        <p:txBody>
          <a:bodyPr vert="horz" wrap="square" lIns="91440" tIns="45720" rIns="91440" bIns="45720" anchor="ctr" anchorCtr="0" compatLnSpc="1">
            <a:normAutofit/>
          </a:bodyPr>
          <a:lstStyle>
            <a:lvl1pPr marL="0" marR="0" lvl="0" indent="0" defTabSz="914354" fontAlgn="auto">
              <a:spcBef>
                <a:spcPts val="0"/>
              </a:spcBef>
              <a:spcAft>
                <a:spcPts val="0"/>
              </a:spcAft>
              <a:tabLst/>
              <a:defRPr lang="en-GB" b="1" i="0" u="none" strike="noStrike" cap="none" spc="0" baseline="0">
                <a:solidFill>
                  <a:srgbClr val="08314C"/>
                </a:solidFill>
                <a:uFillTx/>
                <a:latin typeface="Arial" pitchFamily="34"/>
                <a:cs typeface="Arial" pitchFamily="34"/>
              </a:defRPr>
            </a:lvl1pPr>
          </a:lstStyle>
          <a:p>
            <a:pPr lvl="0"/>
            <a:r>
              <a:rPr lang="en-GB"/>
              <a:t>Click to edit Master title style</a:t>
            </a:r>
            <a:endParaRPr lang="en-US"/>
          </a:p>
        </p:txBody>
      </p:sp>
      <p:sp>
        <p:nvSpPr>
          <p:cNvPr id="3" name="Content Placeholder 2">
            <a:extLst>
              <a:ext uri="{FF2B5EF4-FFF2-40B4-BE49-F238E27FC236}">
                <a16:creationId xmlns:a16="http://schemas.microsoft.com/office/drawing/2014/main" id="{1968883F-CFF7-2E9E-2ADC-5AB4F4138640}"/>
              </a:ext>
            </a:extLst>
          </p:cNvPr>
          <p:cNvSpPr txBox="1">
            <a:spLocks noGrp="1"/>
          </p:cNvSpPr>
          <p:nvPr>
            <p:ph sz="quarter" idx="4294967295"/>
          </p:nvPr>
        </p:nvSpPr>
        <p:spPr>
          <a:xfrm>
            <a:off x="685845" y="2215947"/>
            <a:ext cx="10667957" cy="3936546"/>
          </a:xfrm>
          <a:prstGeom prst="rect">
            <a:avLst/>
          </a:prstGeom>
          <a:noFill/>
          <a:ln>
            <a:noFill/>
          </a:ln>
        </p:spPr>
        <p:txBody>
          <a:bodyPr vert="horz" wrap="square" lIns="91440" tIns="45720" rIns="91440" bIns="45720" anchor="t" anchorCtr="0" compatLnSpc="1">
            <a:noAutofit/>
          </a:bodyPr>
          <a:lstStyle>
            <a:lvl1pPr marL="0" marR="0" lvl="0" indent="0" defTabSz="457200" fontAlgn="auto">
              <a:spcBef>
                <a:spcPts val="500"/>
              </a:spcBef>
              <a:spcAft>
                <a:spcPts val="0"/>
              </a:spcAft>
              <a:buNone/>
              <a:tabLst/>
              <a:defRPr lang="en-US" sz="1800" b="0" i="0" u="none" strike="noStrike" cap="none" spc="0" baseline="0">
                <a:solidFill>
                  <a:srgbClr val="08314C"/>
                </a:solidFill>
                <a:uFillTx/>
                <a:latin typeface="Arial" pitchFamily="34"/>
                <a:cs typeface="Arial" pitchFamily="34"/>
              </a:defRPr>
            </a:lvl1pPr>
            <a:lvl2pPr marL="0" marR="0" lvl="0" indent="0" defTabSz="457200" fontAlgn="auto">
              <a:spcAft>
                <a:spcPts val="0"/>
              </a:spcAft>
              <a:buNone/>
              <a:tabLst/>
              <a:defRPr lang="en-US" sz="1800" b="0" i="0" u="none" strike="noStrike" cap="none" spc="0" baseline="0">
                <a:solidFill>
                  <a:srgbClr val="08314C"/>
                </a:solidFill>
                <a:uFillTx/>
                <a:latin typeface="Arial" pitchFamily="34"/>
                <a:cs typeface="Arial" pitchFamily="34"/>
              </a:defRPr>
            </a:lvl2pPr>
            <a:lvl3pPr marL="0" marR="0" lvl="0" indent="0" defTabSz="457200" fontAlgn="auto">
              <a:spcAft>
                <a:spcPts val="0"/>
              </a:spcAft>
              <a:buNone/>
              <a:tabLst/>
              <a:defRPr lang="en-US" sz="1800" b="0" i="0" u="none" strike="noStrike" cap="none" spc="0" baseline="0">
                <a:solidFill>
                  <a:srgbClr val="08314C"/>
                </a:solidFill>
                <a:uFillTx/>
                <a:latin typeface="Arial" pitchFamily="34"/>
                <a:cs typeface="Arial" pitchFamily="34"/>
              </a:defRPr>
            </a:lvl3pPr>
          </a:lstStyle>
          <a:p>
            <a:pPr lvl="0"/>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lvl="0"/>
            <a:endParaRPr lang="en-US"/>
          </a:p>
          <a:p>
            <a:pPr lvl="0"/>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3807742012"/>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64F4A7-F8B9-7F5F-8577-7358AAA7E751}"/>
              </a:ext>
            </a:extLst>
          </p:cNvPr>
          <p:cNvSpPr txBox="1">
            <a:spLocks noGrp="1"/>
          </p:cNvSpPr>
          <p:nvPr>
            <p:ph type="title"/>
          </p:nvPr>
        </p:nvSpPr>
        <p:spPr>
          <a:xfrm>
            <a:off x="685845" y="365129"/>
            <a:ext cx="10667957" cy="1325559"/>
          </a:xfrm>
          <a:prstGeom prst="rect">
            <a:avLst/>
          </a:prstGeom>
          <a:noFill/>
          <a:ln>
            <a:noFill/>
          </a:ln>
        </p:spPr>
        <p:txBody>
          <a:bodyPr vert="horz" wrap="square" lIns="91440" tIns="45720" rIns="91440" bIns="45720" anchor="ctr" anchorCtr="0" compatLnSpc="1">
            <a:normAutofit/>
          </a:bodyPr>
          <a:lstStyle>
            <a:lvl1pPr marL="0" marR="0" lvl="0" indent="0" defTabSz="914354" fontAlgn="auto">
              <a:spcBef>
                <a:spcPts val="0"/>
              </a:spcBef>
              <a:spcAft>
                <a:spcPts val="0"/>
              </a:spcAft>
              <a:tabLst/>
              <a:defRPr lang="en-GB" b="1" i="0" u="none" strike="noStrike" cap="none" spc="0" baseline="0">
                <a:solidFill>
                  <a:srgbClr val="08314C"/>
                </a:solidFill>
                <a:uFillTx/>
                <a:latin typeface="Arial" pitchFamily="34"/>
                <a:cs typeface="Arial" pitchFamily="34"/>
              </a:defRPr>
            </a:lvl1pPr>
          </a:lstStyle>
          <a:p>
            <a:pPr lvl="0"/>
            <a:r>
              <a:rPr lang="en-GB"/>
              <a:t>Click to edit Master title style</a:t>
            </a:r>
            <a:endParaRPr lang="en-US"/>
          </a:p>
        </p:txBody>
      </p:sp>
      <p:sp>
        <p:nvSpPr>
          <p:cNvPr id="3" name="Content Placeholder 2">
            <a:extLst>
              <a:ext uri="{FF2B5EF4-FFF2-40B4-BE49-F238E27FC236}">
                <a16:creationId xmlns:a16="http://schemas.microsoft.com/office/drawing/2014/main" id="{BF7ACEC3-DD00-7719-DCF3-631E49055A16}"/>
              </a:ext>
            </a:extLst>
          </p:cNvPr>
          <p:cNvSpPr txBox="1">
            <a:spLocks noGrp="1"/>
          </p:cNvSpPr>
          <p:nvPr>
            <p:ph sz="quarter" idx="4294967295"/>
          </p:nvPr>
        </p:nvSpPr>
        <p:spPr>
          <a:xfrm>
            <a:off x="685845" y="2215947"/>
            <a:ext cx="10667957" cy="3936546"/>
          </a:xfrm>
          <a:prstGeom prst="rect">
            <a:avLst/>
          </a:prstGeom>
          <a:noFill/>
          <a:ln>
            <a:noFill/>
          </a:ln>
        </p:spPr>
        <p:txBody>
          <a:bodyPr vert="horz" wrap="square" lIns="91440" tIns="45720" rIns="91440" bIns="45720" anchor="t" anchorCtr="0" compatLnSpc="1">
            <a:noAutofit/>
          </a:bodyPr>
          <a:lstStyle>
            <a:lvl1pPr marL="0" marR="0" lvl="0" indent="0" defTabSz="457200" fontAlgn="auto">
              <a:spcBef>
                <a:spcPts val="500"/>
              </a:spcBef>
              <a:spcAft>
                <a:spcPts val="0"/>
              </a:spcAft>
              <a:buNone/>
              <a:tabLst/>
              <a:defRPr lang="en-US" sz="1800" b="0" i="0" u="none" strike="noStrike" cap="none" spc="0" baseline="0">
                <a:solidFill>
                  <a:srgbClr val="08314C"/>
                </a:solidFill>
                <a:uFillTx/>
                <a:latin typeface="Arial" pitchFamily="34"/>
                <a:cs typeface="Arial" pitchFamily="34"/>
              </a:defRPr>
            </a:lvl1pPr>
            <a:lvl2pPr marL="0" marR="0" lvl="0" indent="0" defTabSz="457200" fontAlgn="auto">
              <a:spcAft>
                <a:spcPts val="0"/>
              </a:spcAft>
              <a:buNone/>
              <a:tabLst/>
              <a:defRPr lang="en-US" sz="1800" b="0" i="0" u="none" strike="noStrike" cap="none" spc="0" baseline="0">
                <a:solidFill>
                  <a:srgbClr val="08314C"/>
                </a:solidFill>
                <a:uFillTx/>
                <a:latin typeface="Arial" pitchFamily="34"/>
                <a:cs typeface="Arial" pitchFamily="34"/>
              </a:defRPr>
            </a:lvl2pPr>
            <a:lvl3pPr marL="0" marR="0" lvl="0" indent="0" defTabSz="457200" fontAlgn="auto">
              <a:spcAft>
                <a:spcPts val="0"/>
              </a:spcAft>
              <a:buNone/>
              <a:tabLst/>
              <a:defRPr lang="en-US" sz="1800" b="0" i="0" u="none" strike="noStrike" cap="none" spc="0" baseline="0">
                <a:solidFill>
                  <a:srgbClr val="08314C"/>
                </a:solidFill>
                <a:uFillTx/>
                <a:latin typeface="Arial" pitchFamily="34"/>
                <a:cs typeface="Arial" pitchFamily="34"/>
              </a:defRPr>
            </a:lvl3pPr>
            <a:lvl4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4pPr>
            <a:lvl5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5pPr>
            <a:lvl6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6pPr>
            <a:lvl7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7pPr>
            <a:lvl8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8pPr>
            <a:lvl9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9pPr>
          </a:lstStyle>
          <a:p>
            <a:pPr lvl="0"/>
            <a:r>
              <a:rPr lang="en-US"/>
              <a:t>Body copy style in two columns of text. Body copy style in two columns of text. Body copy style in two columns of text. Body copy style in two columns of text. Body copy style in two columns of text.</a:t>
            </a:r>
          </a:p>
          <a:p>
            <a:pPr lvl="0"/>
            <a:endParaRPr lang="en-US"/>
          </a:p>
          <a:p>
            <a:pPr lvl="0"/>
            <a:r>
              <a:rPr lang="en-US"/>
              <a:t>Body copy style in two columns of text. Body copy style in two columns of text. Body copy style in two columns of text. Body copy style in two columns of text. Body copy style in two columns of text.</a:t>
            </a:r>
          </a:p>
          <a:p>
            <a:pPr lvl="0"/>
            <a:endParaRPr lang="en-US"/>
          </a:p>
          <a:p>
            <a:pPr lvl="0"/>
            <a:endParaRPr lang="en-US"/>
          </a:p>
          <a:p>
            <a:pPr lvl="0"/>
            <a:endParaRPr lang="en-US"/>
          </a:p>
          <a:p>
            <a:pPr lvl="0"/>
            <a:r>
              <a:rPr lang="en-US"/>
              <a:t>Body copy style in two columns of text. Body copy style in two columns of text. Body copy style in two columns of text. Body copy style in two columns of text. Body copy style in two columns of text.</a:t>
            </a:r>
          </a:p>
          <a:p>
            <a:pPr lvl="0"/>
            <a:endParaRPr lang="en-US"/>
          </a:p>
          <a:p>
            <a:pPr lvl="0"/>
            <a:r>
              <a:rPr lang="en-US"/>
              <a:t>Body copy style in two columns of text. Body copy style in two columns of text. Body copy style in two columns of text. Body copy style in two columns of text. Body copy style in two columns of text.</a:t>
            </a:r>
          </a:p>
          <a:p>
            <a:pPr lvl="0"/>
            <a:endParaRPr lang="en-US"/>
          </a:p>
        </p:txBody>
      </p:sp>
    </p:spTree>
    <p:extLst>
      <p:ext uri="{BB962C8B-B14F-4D97-AF65-F5344CB8AC3E}">
        <p14:creationId xmlns:p14="http://schemas.microsoft.com/office/powerpoint/2010/main" val="334459118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4D09D-D4FE-3316-F6CB-9A1E4141C1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1D88C2C-FBB4-3690-8749-CC574BBB84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A4CF61-4251-B5B9-71FD-B1E79FF42853}"/>
              </a:ext>
            </a:extLst>
          </p:cNvPr>
          <p:cNvSpPr>
            <a:spLocks noGrp="1"/>
          </p:cNvSpPr>
          <p:nvPr>
            <p:ph type="dt" sz="half" idx="10"/>
          </p:nvPr>
        </p:nvSpPr>
        <p:spPr/>
        <p:txBody>
          <a:bodyPr/>
          <a:lstStyle/>
          <a:p>
            <a:fld id="{E78C0FD1-6DBA-4E91-8E08-0AB5D27A39B8}" type="datetimeFigureOut">
              <a:rPr lang="en-GB" smtClean="0"/>
              <a:t>20/01/2026</a:t>
            </a:fld>
            <a:endParaRPr lang="en-GB"/>
          </a:p>
        </p:txBody>
      </p:sp>
      <p:sp>
        <p:nvSpPr>
          <p:cNvPr id="5" name="Footer Placeholder 4">
            <a:extLst>
              <a:ext uri="{FF2B5EF4-FFF2-40B4-BE49-F238E27FC236}">
                <a16:creationId xmlns:a16="http://schemas.microsoft.com/office/drawing/2014/main" id="{7049365B-5081-B83B-D46F-EA78B9C535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BDB831-2CF6-F485-2EA9-70B11083CDA1}"/>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36214369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0BE57E-D02C-585F-4D2E-8B88F7E1B625}"/>
              </a:ext>
            </a:extLst>
          </p:cNvPr>
          <p:cNvSpPr txBox="1">
            <a:spLocks noGrp="1"/>
          </p:cNvSpPr>
          <p:nvPr>
            <p:ph type="title"/>
          </p:nvPr>
        </p:nvSpPr>
        <p:spPr>
          <a:xfrm>
            <a:off x="685845" y="365129"/>
            <a:ext cx="10667957" cy="1325559"/>
          </a:xfrm>
          <a:prstGeom prst="rect">
            <a:avLst/>
          </a:prstGeom>
          <a:noFill/>
          <a:ln>
            <a:noFill/>
          </a:ln>
        </p:spPr>
        <p:txBody>
          <a:bodyPr vert="horz" wrap="square" lIns="91440" tIns="45720" rIns="91440" bIns="45720" anchor="ctr" anchorCtr="0" compatLnSpc="1">
            <a:normAutofit/>
          </a:bodyPr>
          <a:lstStyle>
            <a:lvl1pPr marL="0" marR="0" lvl="0" indent="0" defTabSz="914354" fontAlgn="auto">
              <a:spcBef>
                <a:spcPts val="0"/>
              </a:spcBef>
              <a:spcAft>
                <a:spcPts val="0"/>
              </a:spcAft>
              <a:tabLst/>
              <a:defRPr lang="en-GB" b="1" i="0" u="none" strike="noStrike" cap="none" spc="0" baseline="0">
                <a:solidFill>
                  <a:srgbClr val="08314C"/>
                </a:solidFill>
                <a:uFillTx/>
                <a:latin typeface="Arial" pitchFamily="34"/>
                <a:cs typeface="Arial" pitchFamily="34"/>
              </a:defRPr>
            </a:lvl1pPr>
          </a:lstStyle>
          <a:p>
            <a:pPr lvl="0"/>
            <a:r>
              <a:rPr lang="en-GB"/>
              <a:t>Click to edit Master title style</a:t>
            </a:r>
            <a:endParaRPr lang="en-US"/>
          </a:p>
        </p:txBody>
      </p:sp>
      <p:sp>
        <p:nvSpPr>
          <p:cNvPr id="3" name="Content Placeholder 2">
            <a:extLst>
              <a:ext uri="{FF2B5EF4-FFF2-40B4-BE49-F238E27FC236}">
                <a16:creationId xmlns:a16="http://schemas.microsoft.com/office/drawing/2014/main" id="{581FB5F5-8DEE-839F-0B80-A3EC40D6C81E}"/>
              </a:ext>
            </a:extLst>
          </p:cNvPr>
          <p:cNvSpPr txBox="1">
            <a:spLocks noGrp="1"/>
          </p:cNvSpPr>
          <p:nvPr>
            <p:ph sz="quarter" idx="4294967295"/>
          </p:nvPr>
        </p:nvSpPr>
        <p:spPr>
          <a:xfrm>
            <a:off x="685845" y="2215947"/>
            <a:ext cx="10667957" cy="3936546"/>
          </a:xfrm>
          <a:prstGeom prst="rect">
            <a:avLst/>
          </a:prstGeom>
          <a:noFill/>
          <a:ln>
            <a:noFill/>
          </a:ln>
        </p:spPr>
        <p:txBody>
          <a:bodyPr vert="horz" wrap="square" lIns="91440" tIns="45720" rIns="91440" bIns="45720" anchor="t" anchorCtr="0" compatLnSpc="1">
            <a:noAutofit/>
          </a:bodyPr>
          <a:lstStyle>
            <a:lvl1pPr marL="0" marR="0" lvl="0" indent="0" defTabSz="457200" fontAlgn="auto">
              <a:spcBef>
                <a:spcPts val="500"/>
              </a:spcBef>
              <a:spcAft>
                <a:spcPts val="0"/>
              </a:spcAft>
              <a:buNone/>
              <a:tabLst/>
              <a:defRPr lang="en-US" sz="1800" b="0" i="0" u="none" strike="noStrike" cap="none" spc="0" baseline="0">
                <a:solidFill>
                  <a:srgbClr val="08314C"/>
                </a:solidFill>
                <a:uFillTx/>
                <a:latin typeface="Arial" pitchFamily="34"/>
                <a:cs typeface="Arial" pitchFamily="34"/>
              </a:defRPr>
            </a:lvl1pPr>
            <a:lvl2pPr marL="0" marR="0" lvl="0" indent="0" defTabSz="457200" fontAlgn="auto">
              <a:spcAft>
                <a:spcPts val="0"/>
              </a:spcAft>
              <a:buNone/>
              <a:tabLst/>
              <a:defRPr lang="en-US" sz="1800" b="0" i="0" u="none" strike="noStrike" cap="none" spc="0" baseline="0">
                <a:solidFill>
                  <a:srgbClr val="08314C"/>
                </a:solidFill>
                <a:uFillTx/>
                <a:latin typeface="Arial" pitchFamily="34"/>
                <a:cs typeface="Arial" pitchFamily="34"/>
              </a:defRPr>
            </a:lvl2pPr>
            <a:lvl3pPr marL="0" marR="0" lvl="0" indent="0" defTabSz="457200" fontAlgn="auto">
              <a:spcAft>
                <a:spcPts val="0"/>
              </a:spcAft>
              <a:buNone/>
              <a:tabLst/>
              <a:defRPr lang="en-US" sz="1800" b="0" i="0" u="none" strike="noStrike" cap="none" spc="0" baseline="0">
                <a:solidFill>
                  <a:srgbClr val="08314C"/>
                </a:solidFill>
                <a:uFillTx/>
                <a:latin typeface="Arial" pitchFamily="34"/>
                <a:cs typeface="Arial" pitchFamily="34"/>
              </a:defRPr>
            </a:lvl3pPr>
            <a:lvl4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4pPr>
            <a:lvl5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5pPr>
            <a:lvl6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6pPr>
            <a:lvl7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7pPr>
            <a:lvl8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8pPr>
            <a:lvl9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9pPr>
          </a:lstStyle>
          <a:p>
            <a:pPr lvl="0"/>
            <a:r>
              <a:rPr lang="en-US"/>
              <a:t>Body copy style in three columns of text. Body copy style in three columns of text.</a:t>
            </a:r>
          </a:p>
          <a:p>
            <a:pPr lvl="0"/>
            <a:r>
              <a:rPr lang="en-US"/>
              <a:t>Body copy style in three columns of text. Body copy style in three columns of text.</a:t>
            </a:r>
          </a:p>
          <a:p>
            <a:pPr lvl="0"/>
            <a:r>
              <a:rPr lang="en-US"/>
              <a:t>Body copy style in three columns of text. Body copy style in three columns of text.</a:t>
            </a:r>
          </a:p>
          <a:p>
            <a:pPr lvl="0"/>
            <a:endParaRPr lang="en-US"/>
          </a:p>
          <a:p>
            <a:pPr lvl="0"/>
            <a:endParaRPr lang="en-US"/>
          </a:p>
          <a:p>
            <a:pPr lvl="0"/>
            <a:r>
              <a:rPr lang="en-US"/>
              <a:t>Body copy style in three columns of text. Body copy style in three columns of text.</a:t>
            </a:r>
          </a:p>
          <a:p>
            <a:pPr lvl="0"/>
            <a:r>
              <a:rPr lang="en-US"/>
              <a:t>Body copy style in three columns of text. Body copy style in three columns of text.</a:t>
            </a:r>
          </a:p>
          <a:p>
            <a:pPr lvl="0"/>
            <a:r>
              <a:rPr lang="en-US"/>
              <a:t>Body copy style in three columns of text. Body copy style in three columns of text.</a:t>
            </a:r>
          </a:p>
          <a:p>
            <a:pPr lvl="0"/>
            <a:endParaRPr lang="en-US"/>
          </a:p>
          <a:p>
            <a:pPr lvl="0"/>
            <a:endParaRPr lang="en-US"/>
          </a:p>
          <a:p>
            <a:pPr lvl="0"/>
            <a:r>
              <a:rPr lang="en-US"/>
              <a:t>Body copy style in three columns of text.</a:t>
            </a:r>
          </a:p>
          <a:p>
            <a:pPr lvl="0"/>
            <a:endParaRPr lang="en-US"/>
          </a:p>
          <a:p>
            <a:pPr lvl="0"/>
            <a:endParaRPr lang="en-US"/>
          </a:p>
        </p:txBody>
      </p:sp>
    </p:spTree>
    <p:extLst>
      <p:ext uri="{BB962C8B-B14F-4D97-AF65-F5344CB8AC3E}">
        <p14:creationId xmlns:p14="http://schemas.microsoft.com/office/powerpoint/2010/main" val="5009664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894CA-35D2-FC51-B335-56C51A918D39}"/>
              </a:ext>
            </a:extLst>
          </p:cNvPr>
          <p:cNvSpPr txBox="1">
            <a:spLocks noGrp="1"/>
          </p:cNvSpPr>
          <p:nvPr>
            <p:ph type="title"/>
          </p:nvPr>
        </p:nvSpPr>
        <p:spPr>
          <a:xfrm>
            <a:off x="838203" y="1079650"/>
            <a:ext cx="10515600" cy="1325559"/>
          </a:xfrm>
          <a:prstGeom prst="rect">
            <a:avLst/>
          </a:prstGeom>
          <a:noFill/>
          <a:ln>
            <a:noFill/>
          </a:ln>
        </p:spPr>
        <p:txBody>
          <a:bodyPr vert="horz" wrap="square" lIns="91440" tIns="45720" rIns="91440" bIns="45720" anchor="t" anchorCtr="0" compatLnSpc="1">
            <a:noAutofit/>
          </a:bodyPr>
          <a:lstStyle>
            <a:lvl1pPr marL="0" marR="0" lvl="0" indent="0" defTabSz="914354" fontAlgn="auto">
              <a:spcBef>
                <a:spcPts val="0"/>
              </a:spcBef>
              <a:spcAft>
                <a:spcPts val="0"/>
              </a:spcAft>
              <a:tabLst/>
              <a:defRPr lang="en-US" b="1" i="0" u="none" strike="noStrike" cap="none" spc="0" baseline="0">
                <a:solidFill>
                  <a:srgbClr val="08314C"/>
                </a:solidFill>
                <a:uFillTx/>
                <a:latin typeface="Arial" pitchFamily="34"/>
                <a:cs typeface="Arial" pitchFamily="34"/>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D596FAE2-712A-E3F6-083C-998B76BA43CC}"/>
              </a:ext>
            </a:extLst>
          </p:cNvPr>
          <p:cNvSpPr txBox="1">
            <a:spLocks noGrp="1"/>
          </p:cNvSpPr>
          <p:nvPr>
            <p:ph idx="1"/>
          </p:nvPr>
        </p:nvSpPr>
        <p:spPr>
          <a:xfrm>
            <a:off x="838203" y="2540148"/>
            <a:ext cx="10515600" cy="3403597"/>
          </a:xfrm>
          <a:prstGeom prst="rect">
            <a:avLst/>
          </a:prstGeom>
          <a:noFill/>
          <a:ln>
            <a:noFill/>
          </a:ln>
        </p:spPr>
        <p:txBody>
          <a:bodyPr vert="horz" wrap="square" lIns="91440" tIns="45720" rIns="91440" bIns="45720" anchor="t" anchorCtr="0" compatLnSpc="1">
            <a:noAutofit/>
          </a:bodyPr>
          <a:lstStyle>
            <a:lvl1pPr marL="228590" marR="0" lvl="0"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1pPr>
            <a:lvl2pPr marL="685763" marR="0" lvl="1"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2pPr>
            <a:lvl3pPr marL="1142945" marR="0" lvl="2"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3pPr>
            <a:lvl4pPr marL="1600117" marR="0" lvl="3"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4pPr>
            <a:lvl5pPr marL="2057299" marR="0" lvl="4"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9029C-CB04-1AA7-1AAA-76E4B534A972}"/>
              </a:ext>
            </a:extLst>
          </p:cNvPr>
          <p:cNvSpPr txBox="1">
            <a:spLocks noGrp="1"/>
          </p:cNvSpPr>
          <p:nvPr>
            <p:ph type="dt" sz="quarter" idx="7"/>
          </p:nvPr>
        </p:nvSpPr>
        <p:spPr>
          <a:xfrm>
            <a:off x="838203" y="6088066"/>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a:p>
        </p:txBody>
      </p:sp>
      <p:sp>
        <p:nvSpPr>
          <p:cNvPr id="5" name="Footer Placeholder 4">
            <a:extLst>
              <a:ext uri="{FF2B5EF4-FFF2-40B4-BE49-F238E27FC236}">
                <a16:creationId xmlns:a16="http://schemas.microsoft.com/office/drawing/2014/main" id="{C353E699-E90B-4C47-578B-DD3008075850}"/>
              </a:ext>
            </a:extLst>
          </p:cNvPr>
          <p:cNvSpPr txBox="1">
            <a:spLocks noGrp="1"/>
          </p:cNvSpPr>
          <p:nvPr>
            <p:ph type="ftr" sz="quarter" idx="9"/>
          </p:nvPr>
        </p:nvSpPr>
        <p:spPr>
          <a:xfrm>
            <a:off x="4038603" y="6088066"/>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3A95753D-6A24-C093-03F9-E7132E86B9D2}"/>
              </a:ext>
            </a:extLst>
          </p:cNvPr>
          <p:cNvSpPr txBox="1">
            <a:spLocks noGrp="1"/>
          </p:cNvSpPr>
          <p:nvPr>
            <p:ph type="sldNum" sz="quarter" idx="8"/>
          </p:nvPr>
        </p:nvSpPr>
        <p:spPr>
          <a:xfrm>
            <a:off x="8610603" y="6088066"/>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fld id="{A735F47A-9716-475A-8F0D-8ABBB1C45B41}" type="slidenum">
              <a:t>‹#›</a:t>
            </a:fld>
            <a:endParaRPr lang="en-GB"/>
          </a:p>
        </p:txBody>
      </p:sp>
    </p:spTree>
    <p:extLst>
      <p:ext uri="{BB962C8B-B14F-4D97-AF65-F5344CB8AC3E}">
        <p14:creationId xmlns:p14="http://schemas.microsoft.com/office/powerpoint/2010/main" val="1669215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AF780-5073-6DE7-A2D7-ED40FD089105}"/>
              </a:ext>
            </a:extLst>
          </p:cNvPr>
          <p:cNvSpPr txBox="1">
            <a:spLocks noGrp="1"/>
          </p:cNvSpPr>
          <p:nvPr>
            <p:ph type="ctrTitle"/>
          </p:nvPr>
        </p:nvSpPr>
        <p:spPr>
          <a:xfrm>
            <a:off x="1524003" y="1122361"/>
            <a:ext cx="9144000" cy="2387598"/>
          </a:xfrm>
          <a:prstGeom prst="rect">
            <a:avLst/>
          </a:prstGeom>
          <a:noFill/>
          <a:ln>
            <a:noFill/>
          </a:ln>
        </p:spPr>
        <p:txBody>
          <a:bodyPr vert="horz" wrap="square" lIns="91440" tIns="45720" rIns="91440" bIns="45720" anchor="b" anchorCtr="1" compatLnSpc="1">
            <a:noAutofit/>
          </a:bodyPr>
          <a:lstStyle>
            <a:lvl1pPr marL="0" marR="0" lvl="0" indent="0" algn="ctr" defTabSz="914354" fontAlgn="auto">
              <a:spcBef>
                <a:spcPts val="0"/>
              </a:spcBef>
              <a:spcAft>
                <a:spcPts val="0"/>
              </a:spcAft>
              <a:tabLst/>
              <a:defRPr lang="en-US" sz="6000" b="1" i="0" u="none" strike="noStrike" cap="none" spc="0" baseline="0">
                <a:solidFill>
                  <a:srgbClr val="08314C"/>
                </a:solidFill>
                <a:uFillTx/>
                <a:latin typeface="Arial" pitchFamily="34"/>
                <a:cs typeface="Arial" pitchFamily="34"/>
              </a:defRPr>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5D1B7CB0-3859-3FB9-10FE-189AE5CB5E3F}"/>
              </a:ext>
            </a:extLst>
          </p:cNvPr>
          <p:cNvSpPr txBox="1">
            <a:spLocks noGrp="1"/>
          </p:cNvSpPr>
          <p:nvPr>
            <p:ph type="subTitle" idx="1"/>
          </p:nvPr>
        </p:nvSpPr>
        <p:spPr>
          <a:xfrm>
            <a:off x="1524003" y="3602041"/>
            <a:ext cx="9144000" cy="1655758"/>
          </a:xfrm>
          <a:prstGeom prst="rect">
            <a:avLst/>
          </a:prstGeom>
          <a:noFill/>
          <a:ln>
            <a:noFill/>
          </a:ln>
        </p:spPr>
        <p:txBody>
          <a:bodyPr vert="horz" wrap="square" lIns="91440" tIns="45720" rIns="91440" bIns="45720" anchor="t" anchorCtr="1" compatLnSpc="1">
            <a:noAutofit/>
          </a:bodyPr>
          <a:lstStyle>
            <a:lvl1pPr marL="0" marR="0" lvl="0" indent="0" algn="ctr" defTabSz="914354" fontAlgn="auto">
              <a:spcAft>
                <a:spcPts val="0"/>
              </a:spcAft>
              <a:buNone/>
              <a:tabLst/>
              <a:defRPr lang="en-US" sz="2400" b="0" i="0" u="none" strike="noStrike" cap="none" spc="0" baseline="0">
                <a:solidFill>
                  <a:srgbClr val="08314C"/>
                </a:solidFill>
                <a:uFillTx/>
                <a:latin typeface="Arial" pitchFamily="34"/>
                <a:cs typeface="Arial" pitchFamily="34"/>
              </a:defRPr>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144621B8-D487-3EF4-711A-841B8A1C23EB}"/>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fld id="{CCB226A0-F329-4109-8F70-398600241F90}" type="datetime1">
              <a:rPr lang="en-GB"/>
              <a:pPr lvl="0"/>
              <a:t>20/01/2026</a:t>
            </a:fld>
            <a:endParaRPr lang="en-GB"/>
          </a:p>
        </p:txBody>
      </p:sp>
      <p:sp>
        <p:nvSpPr>
          <p:cNvPr id="5" name="Footer Placeholder 4">
            <a:extLst>
              <a:ext uri="{FF2B5EF4-FFF2-40B4-BE49-F238E27FC236}">
                <a16:creationId xmlns:a16="http://schemas.microsoft.com/office/drawing/2014/main" id="{DF40BB49-9FBA-35D5-C0FD-CCEF98E8A3D5}"/>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E94FE0EC-B53A-260B-5D99-7990015B55D0}"/>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fld id="{0466C352-11AF-466B-A98C-3EB3FBFAA498}" type="slidenum">
              <a:t>‹#›</a:t>
            </a:fld>
            <a:endParaRPr lang="en-GB"/>
          </a:p>
        </p:txBody>
      </p:sp>
    </p:spTree>
    <p:extLst>
      <p:ext uri="{BB962C8B-B14F-4D97-AF65-F5344CB8AC3E}">
        <p14:creationId xmlns:p14="http://schemas.microsoft.com/office/powerpoint/2010/main" val="1202007742"/>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187040"/>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4896C-DC01-BA62-1A58-8FC08E0611CA}"/>
              </a:ext>
            </a:extLst>
          </p:cNvPr>
          <p:cNvSpPr txBox="1">
            <a:spLocks noGrp="1"/>
          </p:cNvSpPr>
          <p:nvPr>
            <p:ph type="title"/>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defTabSz="914354" fontAlgn="auto">
              <a:spcBef>
                <a:spcPts val="0"/>
              </a:spcBef>
              <a:spcAft>
                <a:spcPts val="0"/>
              </a:spcAft>
              <a:tabLst/>
              <a:defRPr lang="en-US" b="1" i="0" u="none" strike="noStrike" cap="none" spc="0" baseline="0">
                <a:solidFill>
                  <a:srgbClr val="08314C"/>
                </a:solidFill>
                <a:uFillTx/>
                <a:latin typeface="Arial" pitchFamily="34"/>
                <a:cs typeface="Arial" pitchFamily="34"/>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B94B4602-296D-7528-04FE-4E37616CCBEF}"/>
              </a:ext>
            </a:extLst>
          </p:cNvPr>
          <p:cNvSpPr txBox="1">
            <a:spLocks noGrp="1"/>
          </p:cNvSpPr>
          <p:nvPr>
            <p:ph sz="half" idx="1"/>
          </p:nvPr>
        </p:nvSpPr>
        <p:spPr>
          <a:xfrm>
            <a:off x="609603" y="1600200"/>
            <a:ext cx="5384801" cy="4349078"/>
          </a:xfrm>
          <a:prstGeom prst="rect">
            <a:avLst/>
          </a:prstGeom>
          <a:noFill/>
          <a:ln>
            <a:noFill/>
          </a:ln>
        </p:spPr>
        <p:txBody>
          <a:bodyPr vert="horz" wrap="square" lIns="91440" tIns="45720" rIns="91440" bIns="45720" anchor="t" anchorCtr="0" compatLnSpc="1">
            <a:noAutofit/>
          </a:bodyPr>
          <a:lstStyle>
            <a:lvl1pPr marL="228590" marR="0" lvl="0"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1pPr>
            <a:lvl2pPr marL="685763" marR="0" lvl="1"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2pPr>
            <a:lvl3pPr marL="1142945" marR="0" lvl="2"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3pPr>
            <a:lvl4pPr marL="1600117" marR="0" lvl="3"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4pPr>
            <a:lvl5pPr marL="2057299" marR="0" lvl="4"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BFDF014-4EC4-9A2A-7638-5C8012095016}"/>
              </a:ext>
            </a:extLst>
          </p:cNvPr>
          <p:cNvSpPr txBox="1">
            <a:spLocks noGrp="1"/>
          </p:cNvSpPr>
          <p:nvPr>
            <p:ph sz="half" idx="2"/>
          </p:nvPr>
        </p:nvSpPr>
        <p:spPr>
          <a:xfrm>
            <a:off x="6197602" y="1600200"/>
            <a:ext cx="5384801" cy="4349078"/>
          </a:xfrm>
          <a:prstGeom prst="rect">
            <a:avLst/>
          </a:prstGeom>
          <a:noFill/>
          <a:ln>
            <a:noFill/>
          </a:ln>
        </p:spPr>
        <p:txBody>
          <a:bodyPr vert="horz" wrap="square" lIns="91440" tIns="45720" rIns="91440" bIns="45720" anchor="t" anchorCtr="0" compatLnSpc="1">
            <a:noAutofit/>
          </a:bodyPr>
          <a:lstStyle>
            <a:lvl1pPr marL="228590" marR="0" lvl="0"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1pPr>
            <a:lvl2pPr marL="685763" marR="0" lvl="1"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2pPr>
            <a:lvl3pPr marL="1142945" marR="0" lvl="2"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3pPr>
            <a:lvl4pPr marL="1600117" marR="0" lvl="3"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4pPr>
            <a:lvl5pPr marL="2057299" marR="0" lvl="4"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482183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D2886-3165-392B-9DEC-1DFD9CB1F55D}"/>
              </a:ext>
            </a:extLst>
          </p:cNvPr>
          <p:cNvSpPr txBox="1">
            <a:spLocks noGrp="1"/>
          </p:cNvSpPr>
          <p:nvPr>
            <p:ph type="title"/>
          </p:nvPr>
        </p:nvSpPr>
        <p:spPr>
          <a:xfrm>
            <a:off x="609603" y="273048"/>
            <a:ext cx="4011079" cy="1162046"/>
          </a:xfrm>
          <a:prstGeom prst="rect">
            <a:avLst/>
          </a:prstGeom>
          <a:noFill/>
          <a:ln>
            <a:noFill/>
          </a:ln>
        </p:spPr>
        <p:txBody>
          <a:bodyPr vert="horz" wrap="square" lIns="91440" tIns="45720" rIns="91440" bIns="45720" anchor="b" anchorCtr="0" compatLnSpc="1">
            <a:noAutofit/>
          </a:bodyPr>
          <a:lstStyle>
            <a:lvl1pPr marL="0" marR="0" lvl="0" indent="0" defTabSz="914354" fontAlgn="auto">
              <a:spcBef>
                <a:spcPts val="0"/>
              </a:spcBef>
              <a:spcAft>
                <a:spcPts val="0"/>
              </a:spcAft>
              <a:tabLst/>
              <a:defRPr lang="en-US" sz="2000" b="1" i="0" u="none" strike="noStrike" cap="none" spc="0" baseline="0">
                <a:solidFill>
                  <a:srgbClr val="08314C"/>
                </a:solidFill>
                <a:uFillTx/>
                <a:latin typeface="Arial" pitchFamily="34"/>
                <a:cs typeface="Arial" pitchFamily="34"/>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6973889C-67E4-939F-3AC9-6C82EAC73AEB}"/>
              </a:ext>
            </a:extLst>
          </p:cNvPr>
          <p:cNvSpPr txBox="1">
            <a:spLocks noGrp="1"/>
          </p:cNvSpPr>
          <p:nvPr>
            <p:ph idx="1"/>
          </p:nvPr>
        </p:nvSpPr>
        <p:spPr>
          <a:xfrm>
            <a:off x="4766730" y="1916829"/>
            <a:ext cx="6815663" cy="4032449"/>
          </a:xfrm>
          <a:prstGeom prst="rect">
            <a:avLst/>
          </a:prstGeom>
          <a:noFill/>
          <a:ln>
            <a:noFill/>
          </a:ln>
        </p:spPr>
        <p:txBody>
          <a:bodyPr vert="horz" wrap="square" lIns="91440" tIns="45720" rIns="91440" bIns="45720" anchor="t" anchorCtr="0" compatLnSpc="1">
            <a:noAutofit/>
          </a:bodyPr>
          <a:lstStyle>
            <a:lvl1pPr marL="228590" marR="0" lvl="0" indent="-228590" defTabSz="914354" fontAlgn="auto">
              <a:spcAft>
                <a:spcPts val="0"/>
              </a:spcAft>
              <a:buSzPct val="100000"/>
              <a:buFont typeface="Arial" pitchFamily="34"/>
              <a:tabLst/>
              <a:defRPr lang="en-US" sz="3200" b="0" i="0" u="none" strike="noStrike" cap="none" spc="0" baseline="0">
                <a:solidFill>
                  <a:srgbClr val="08314C"/>
                </a:solidFill>
                <a:uFillTx/>
                <a:latin typeface="Arial" pitchFamily="34"/>
                <a:cs typeface="Arial" pitchFamily="34"/>
              </a:defRPr>
            </a:lvl1pPr>
            <a:lvl2pPr marL="685763" marR="0" lvl="1" indent="-228590" defTabSz="914354" fontAlgn="auto">
              <a:spcAft>
                <a:spcPts val="0"/>
              </a:spcAft>
              <a:buSzPct val="100000"/>
              <a:buFont typeface="Arial" pitchFamily="34"/>
              <a:tabLst/>
              <a:defRPr lang="en-US" sz="2800" b="0" i="0" u="none" strike="noStrike" cap="none" spc="0" baseline="0">
                <a:solidFill>
                  <a:srgbClr val="08314C"/>
                </a:solidFill>
                <a:uFillTx/>
                <a:latin typeface="Arial" pitchFamily="34"/>
                <a:cs typeface="Arial" pitchFamily="34"/>
              </a:defRPr>
            </a:lvl2pPr>
            <a:lvl3pPr marL="1142945" marR="0" lvl="2" indent="-228590" defTabSz="914354" fontAlgn="auto">
              <a:spcAft>
                <a:spcPts val="0"/>
              </a:spcAft>
              <a:buSzPct val="100000"/>
              <a:buFont typeface="Arial" pitchFamily="34"/>
              <a:tabLst/>
              <a:defRPr lang="en-US" sz="2400" b="0" i="0" u="none" strike="noStrike" cap="none" spc="0" baseline="0">
                <a:solidFill>
                  <a:srgbClr val="08314C"/>
                </a:solidFill>
                <a:uFillTx/>
                <a:latin typeface="Arial" pitchFamily="34"/>
                <a:cs typeface="Arial" pitchFamily="34"/>
              </a:defRPr>
            </a:lvl3pPr>
            <a:lvl4pPr marL="1600117" marR="0" lvl="3" indent="-228590" defTabSz="914354" fontAlgn="auto">
              <a:spcAft>
                <a:spcPts val="0"/>
              </a:spcAft>
              <a:buSzPct val="100000"/>
              <a:buFont typeface="Arial" pitchFamily="34"/>
              <a:tabLst/>
              <a:defRPr lang="en-US" sz="2000" b="0" i="0" u="none" strike="noStrike" cap="none" spc="0" baseline="0">
                <a:solidFill>
                  <a:srgbClr val="08314C"/>
                </a:solidFill>
                <a:uFillTx/>
                <a:latin typeface="Arial" pitchFamily="34"/>
                <a:cs typeface="Arial" pitchFamily="34"/>
              </a:defRPr>
            </a:lvl4pPr>
            <a:lvl5pPr marL="2057299" marR="0" lvl="4" indent="-228590" defTabSz="914354" fontAlgn="auto">
              <a:spcAft>
                <a:spcPts val="0"/>
              </a:spcAft>
              <a:buSzPct val="100000"/>
              <a:buFont typeface="Arial" pitchFamily="34"/>
              <a:tabLst/>
              <a:defRPr lang="en-US" sz="2000" b="0" i="0" u="none" strike="noStrike" cap="none" spc="0" baseline="0">
                <a:solidFill>
                  <a:srgbClr val="08314C"/>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8E165CB-1A53-050B-5D56-7DFCFFA4B5B4}"/>
              </a:ext>
            </a:extLst>
          </p:cNvPr>
          <p:cNvSpPr txBox="1">
            <a:spLocks noGrp="1"/>
          </p:cNvSpPr>
          <p:nvPr>
            <p:ph type="body" sz="half" idx="2"/>
          </p:nvPr>
        </p:nvSpPr>
        <p:spPr>
          <a:xfrm>
            <a:off x="609603" y="1916829"/>
            <a:ext cx="4011079" cy="4030556"/>
          </a:xfrm>
          <a:prstGeom prst="rect">
            <a:avLst/>
          </a:prstGeom>
          <a:noFill/>
          <a:ln>
            <a:noFill/>
          </a:ln>
        </p:spPr>
        <p:txBody>
          <a:bodyPr vert="horz" wrap="square" lIns="91440" tIns="45720" rIns="91440" bIns="45720" anchor="t" anchorCtr="0" compatLnSpc="1">
            <a:noAutofit/>
          </a:bodyPr>
          <a:lstStyle>
            <a:lvl1pPr marL="0" marR="0" lvl="0" indent="0" defTabSz="914354" fontAlgn="auto">
              <a:spcAft>
                <a:spcPts val="0"/>
              </a:spcAft>
              <a:buNone/>
              <a:tabLst/>
              <a:defRPr lang="en-US" sz="1400" b="0" i="0" u="none" strike="noStrike" cap="none" spc="0" baseline="0">
                <a:solidFill>
                  <a:srgbClr val="08314C"/>
                </a:solidFill>
                <a:uFillTx/>
                <a:latin typeface="Arial" pitchFamily="34"/>
                <a:cs typeface="Arial" pitchFamily="34"/>
              </a:defRPr>
            </a:lvl1pPr>
          </a:lstStyle>
          <a:p>
            <a:pPr lvl="0"/>
            <a:r>
              <a:rPr lang="en-US"/>
              <a:t>Click to edit Master text styles</a:t>
            </a:r>
          </a:p>
        </p:txBody>
      </p:sp>
    </p:spTree>
    <p:extLst>
      <p:ext uri="{BB962C8B-B14F-4D97-AF65-F5344CB8AC3E}">
        <p14:creationId xmlns:p14="http://schemas.microsoft.com/office/powerpoint/2010/main" val="1876980318"/>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683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546737"/>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lvl1pPr>
              <a:defRPr>
                <a:solidFill>
                  <a:srgbClr val="429AD6"/>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685845" y="2215946"/>
            <a:ext cx="10667955" cy="3936547"/>
          </a:xfrm>
          <a:prstGeom prst="rect">
            <a:avLst/>
          </a:prstGeom>
        </p:spPr>
        <p:txBody>
          <a:bodyPr>
            <a:noAutofit/>
          </a:bodyPr>
          <a:lstStyle>
            <a:lvl1pPr marL="0" indent="0">
              <a:buNone/>
              <a:defRPr sz="1800">
                <a:solidFill>
                  <a:schemeClr val="tx1"/>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985911478"/>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4B2C531-0FE1-23AB-282E-8A00F4733ABC}"/>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lvl1pPr>
              <a:defRPr>
                <a:solidFill>
                  <a:srgbClr val="429AD6"/>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8930ED8D-4BDE-196E-914C-62E1395EEA5E}"/>
              </a:ext>
            </a:extLst>
          </p:cNvPr>
          <p:cNvSpPr>
            <a:spLocks noGrp="1"/>
          </p:cNvSpPr>
          <p:nvPr>
            <p:ph idx="13" hasCustomPrompt="1"/>
          </p:nvPr>
        </p:nvSpPr>
        <p:spPr>
          <a:xfrm>
            <a:off x="685845" y="2215946"/>
            <a:ext cx="10667955" cy="3936547"/>
          </a:xfrm>
          <a:prstGeom prst="rect">
            <a:avLst/>
          </a:prstGeom>
        </p:spPr>
        <p:txBody>
          <a:bodyPr numCol="2" spcCol="1944000">
            <a:noAutofit/>
          </a:bodyPr>
          <a:lstStyle>
            <a:lvl1pPr marL="0" indent="0">
              <a:buNone/>
              <a:defRPr sz="1800">
                <a:solidFill>
                  <a:schemeClr val="tx1"/>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281241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8F48D-48A0-21DE-AB5A-F748B2E266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E4136F-F63F-2F11-B497-231EAADA72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4A2AD4-964F-EF3F-A3AC-83A2E1941A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7116345-E1F1-BBF0-9840-32BE6721E838}"/>
              </a:ext>
            </a:extLst>
          </p:cNvPr>
          <p:cNvSpPr>
            <a:spLocks noGrp="1"/>
          </p:cNvSpPr>
          <p:nvPr>
            <p:ph type="dt" sz="half" idx="10"/>
          </p:nvPr>
        </p:nvSpPr>
        <p:spPr/>
        <p:txBody>
          <a:bodyPr/>
          <a:lstStyle/>
          <a:p>
            <a:fld id="{E78C0FD1-6DBA-4E91-8E08-0AB5D27A39B8}" type="datetimeFigureOut">
              <a:rPr lang="en-GB" smtClean="0"/>
              <a:t>20/01/2026</a:t>
            </a:fld>
            <a:endParaRPr lang="en-GB"/>
          </a:p>
        </p:txBody>
      </p:sp>
      <p:sp>
        <p:nvSpPr>
          <p:cNvPr id="6" name="Footer Placeholder 5">
            <a:extLst>
              <a:ext uri="{FF2B5EF4-FFF2-40B4-BE49-F238E27FC236}">
                <a16:creationId xmlns:a16="http://schemas.microsoft.com/office/drawing/2014/main" id="{D7D65C1A-2CF5-5897-7C9F-1236A0AF96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DBBCD6-7F22-673E-FC57-806A1570C815}"/>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1200999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197031A-F39D-DAB3-81EA-64DB980B0253}"/>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lvl1pPr>
              <a:defRPr>
                <a:solidFill>
                  <a:srgbClr val="429AD6"/>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53B659A6-DCB3-F617-8D9C-E4B57AF63E56}"/>
              </a:ext>
            </a:extLst>
          </p:cNvPr>
          <p:cNvSpPr>
            <a:spLocks noGrp="1"/>
          </p:cNvSpPr>
          <p:nvPr>
            <p:ph idx="13" hasCustomPrompt="1"/>
          </p:nvPr>
        </p:nvSpPr>
        <p:spPr>
          <a:xfrm>
            <a:off x="685845" y="2215946"/>
            <a:ext cx="10667955" cy="3936547"/>
          </a:xfrm>
          <a:prstGeom prst="rect">
            <a:avLst/>
          </a:prstGeom>
        </p:spPr>
        <p:txBody>
          <a:bodyPr wrap="square" numCol="3" spcCol="1944000">
            <a:noAutofit/>
          </a:bodyPr>
          <a:lstStyle>
            <a:lvl1pPr marL="0" indent="0">
              <a:buNone/>
              <a:defRPr sz="1800">
                <a:solidFill>
                  <a:schemeClr val="tx1"/>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4273346109"/>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C2CD7-943B-C7B0-C781-080E55473D66}"/>
              </a:ext>
            </a:extLst>
          </p:cNvPr>
          <p:cNvSpPr>
            <a:spLocks noGrp="1"/>
          </p:cNvSpPr>
          <p:nvPr>
            <p:ph type="title"/>
          </p:nvPr>
        </p:nvSpPr>
        <p:spPr>
          <a:xfrm>
            <a:off x="838255" y="365125"/>
            <a:ext cx="10515491"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450533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8F48D-48A0-21DE-AB5A-F748B2E266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E4136F-F63F-2F11-B497-231EAADA72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4A2AD4-964F-EF3F-A3AC-83A2E1941A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7116345-E1F1-BBF0-9840-32BE6721E838}"/>
              </a:ext>
            </a:extLst>
          </p:cNvPr>
          <p:cNvSpPr>
            <a:spLocks noGrp="1"/>
          </p:cNvSpPr>
          <p:nvPr>
            <p:ph type="dt" sz="half" idx="10"/>
          </p:nvPr>
        </p:nvSpPr>
        <p:spPr/>
        <p:txBody>
          <a:bodyPr/>
          <a:lstStyle/>
          <a:p>
            <a:fld id="{E78C0FD1-6DBA-4E91-8E08-0AB5D27A39B8}" type="datetimeFigureOut">
              <a:rPr lang="en-GB" smtClean="0"/>
              <a:t>20/01/2026</a:t>
            </a:fld>
            <a:endParaRPr lang="en-GB"/>
          </a:p>
        </p:txBody>
      </p:sp>
      <p:sp>
        <p:nvSpPr>
          <p:cNvPr id="6" name="Footer Placeholder 5">
            <a:extLst>
              <a:ext uri="{FF2B5EF4-FFF2-40B4-BE49-F238E27FC236}">
                <a16:creationId xmlns:a16="http://schemas.microsoft.com/office/drawing/2014/main" id="{D7D65C1A-2CF5-5897-7C9F-1236A0AF96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DBBCD6-7F22-673E-FC57-806A1570C815}"/>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3326101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7611C-5AF3-D4DA-1E63-296ADD21CE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36F7363-84D4-2AAB-4917-3CAF15DB56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EB0CD75-5256-B8DF-A5A9-D77E03D07F0B}"/>
              </a:ext>
            </a:extLst>
          </p:cNvPr>
          <p:cNvSpPr>
            <a:spLocks noGrp="1"/>
          </p:cNvSpPr>
          <p:nvPr>
            <p:ph type="dt" sz="half" idx="10"/>
          </p:nvPr>
        </p:nvSpPr>
        <p:spPr/>
        <p:txBody>
          <a:bodyPr/>
          <a:lstStyle/>
          <a:p>
            <a:fld id="{F580FBA1-C14A-43E0-AE5A-61A53FA3E4F0}" type="datetimeFigureOut">
              <a:rPr lang="en-GB" smtClean="0"/>
              <a:t>20/01/2026</a:t>
            </a:fld>
            <a:endParaRPr lang="en-GB"/>
          </a:p>
        </p:txBody>
      </p:sp>
      <p:sp>
        <p:nvSpPr>
          <p:cNvPr id="5" name="Footer Placeholder 4">
            <a:extLst>
              <a:ext uri="{FF2B5EF4-FFF2-40B4-BE49-F238E27FC236}">
                <a16:creationId xmlns:a16="http://schemas.microsoft.com/office/drawing/2014/main" id="{8B92A10B-48DE-599F-BD3C-4085269806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FF846D-EB51-AA58-10C5-0CA3267721AB}"/>
              </a:ext>
            </a:extLst>
          </p:cNvPr>
          <p:cNvSpPr>
            <a:spLocks noGrp="1"/>
          </p:cNvSpPr>
          <p:nvPr>
            <p:ph type="sldNum" sz="quarter" idx="12"/>
          </p:nvPr>
        </p:nvSpPr>
        <p:spPr/>
        <p:txBody>
          <a:bodyPr/>
          <a:lstStyle/>
          <a:p>
            <a:fld id="{B1F3A970-EEF3-4E4F-89AB-FC6BEC0EC6FA}" type="slidenum">
              <a:rPr lang="en-GB" smtClean="0"/>
              <a:t>‹#›</a:t>
            </a:fld>
            <a:endParaRPr lang="en-GB"/>
          </a:p>
        </p:txBody>
      </p:sp>
    </p:spTree>
    <p:extLst>
      <p:ext uri="{BB962C8B-B14F-4D97-AF65-F5344CB8AC3E}">
        <p14:creationId xmlns:p14="http://schemas.microsoft.com/office/powerpoint/2010/main" val="253816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D76439-E374-AB40-9FC3-FB5F1B28569B}"/>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419F2BB3-6855-46C4-D695-197B19CED24E}"/>
              </a:ext>
            </a:extLst>
          </p:cNvPr>
          <p:cNvSpPr>
            <a:spLocks noGrp="1"/>
          </p:cNvSpPr>
          <p:nvPr>
            <p:ph idx="13" hasCustomPrompt="1"/>
          </p:nvPr>
        </p:nvSpPr>
        <p:spPr>
          <a:xfrm>
            <a:off x="685845" y="2215946"/>
            <a:ext cx="10667955" cy="3936547"/>
          </a:xfrm>
          <a:prstGeom prst="rect">
            <a:avLst/>
          </a:prstGeom>
        </p:spPr>
        <p:txBody>
          <a:bodyPr>
            <a:noAutofit/>
          </a:bodyPr>
          <a:lstStyle>
            <a:lvl1pPr marL="0" indent="0">
              <a:buNone/>
              <a:defRPr sz="1800">
                <a:solidFill>
                  <a:srgbClr val="08314C"/>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2170557035"/>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D76439-E374-AB40-9FC3-FB5F1B28569B}"/>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419F2BB3-6855-46C4-D695-197B19CED24E}"/>
              </a:ext>
            </a:extLst>
          </p:cNvPr>
          <p:cNvSpPr>
            <a:spLocks noGrp="1"/>
          </p:cNvSpPr>
          <p:nvPr>
            <p:ph idx="13" hasCustomPrompt="1"/>
          </p:nvPr>
        </p:nvSpPr>
        <p:spPr>
          <a:xfrm>
            <a:off x="685845" y="2215946"/>
            <a:ext cx="10667955" cy="3936547"/>
          </a:xfrm>
          <a:prstGeom prst="rect">
            <a:avLst/>
          </a:prstGeom>
        </p:spPr>
        <p:txBody>
          <a:bodyPr>
            <a:noAutofit/>
          </a:bodyPr>
          <a:lstStyle>
            <a:lvl1pPr marL="0" indent="0">
              <a:buNone/>
              <a:defRPr sz="1800">
                <a:solidFill>
                  <a:srgbClr val="08314C"/>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3262515808"/>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D76439-E374-AB40-9FC3-FB5F1B28569B}"/>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419F2BB3-6855-46C4-D695-197B19CED24E}"/>
              </a:ext>
            </a:extLst>
          </p:cNvPr>
          <p:cNvSpPr>
            <a:spLocks noGrp="1"/>
          </p:cNvSpPr>
          <p:nvPr>
            <p:ph idx="13" hasCustomPrompt="1"/>
          </p:nvPr>
        </p:nvSpPr>
        <p:spPr>
          <a:xfrm>
            <a:off x="685845" y="2215946"/>
            <a:ext cx="10667955" cy="3936547"/>
          </a:xfrm>
          <a:prstGeom prst="rect">
            <a:avLst/>
          </a:prstGeom>
        </p:spPr>
        <p:txBody>
          <a:bodyPr>
            <a:noAutofit/>
          </a:bodyPr>
          <a:lstStyle>
            <a:lvl1pPr marL="0" indent="0">
              <a:buNone/>
              <a:defRPr sz="1800">
                <a:solidFill>
                  <a:srgbClr val="08314C"/>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812057903"/>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685846" y="365126"/>
            <a:ext cx="10667955" cy="1325563"/>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2" name="Text Placeholder 7">
            <a:extLst>
              <a:ext uri="{FF2B5EF4-FFF2-40B4-BE49-F238E27FC236}">
                <a16:creationId xmlns:a16="http://schemas.microsoft.com/office/drawing/2014/main" id="{76B34C09-1552-D1A3-BA3A-0813A91CCE9F}"/>
              </a:ext>
            </a:extLst>
          </p:cNvPr>
          <p:cNvSpPr>
            <a:spLocks noGrp="1"/>
          </p:cNvSpPr>
          <p:nvPr>
            <p:ph type="body" sz="quarter" idx="10"/>
          </p:nvPr>
        </p:nvSpPr>
        <p:spPr>
          <a:xfrm>
            <a:off x="684045" y="2214000"/>
            <a:ext cx="10667901" cy="4143375"/>
          </a:xfrm>
          <a:prstGeom prst="rect">
            <a:avLst/>
          </a:prstGeom>
        </p:spPr>
        <p:txBody>
          <a:bodyPr/>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4189043"/>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685846" y="365126"/>
            <a:ext cx="10667955" cy="1325563"/>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2" name="Text Placeholder 7">
            <a:extLst>
              <a:ext uri="{FF2B5EF4-FFF2-40B4-BE49-F238E27FC236}">
                <a16:creationId xmlns:a16="http://schemas.microsoft.com/office/drawing/2014/main" id="{76B34C09-1552-D1A3-BA3A-0813A91CCE9F}"/>
              </a:ext>
            </a:extLst>
          </p:cNvPr>
          <p:cNvSpPr>
            <a:spLocks noGrp="1"/>
          </p:cNvSpPr>
          <p:nvPr>
            <p:ph type="body" sz="quarter" idx="10"/>
          </p:nvPr>
        </p:nvSpPr>
        <p:spPr>
          <a:xfrm>
            <a:off x="684045" y="2214000"/>
            <a:ext cx="10667901" cy="4143375"/>
          </a:xfrm>
          <a:prstGeom prst="rect">
            <a:avLst/>
          </a:prstGeom>
        </p:spPr>
        <p:txBody>
          <a:bodyPr/>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5391117"/>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9BCB53-E8D1-D109-AE03-16B405362C01}"/>
              </a:ext>
            </a:extLst>
          </p:cNvPr>
          <p:cNvSpPr txBox="1"/>
          <p:nvPr userDrawn="1"/>
        </p:nvSpPr>
        <p:spPr>
          <a:xfrm>
            <a:off x="677113" y="2538290"/>
            <a:ext cx="10837774" cy="1169551"/>
          </a:xfrm>
          <a:prstGeom prst="rect">
            <a:avLst/>
          </a:prstGeom>
          <a:noFill/>
        </p:spPr>
        <p:txBody>
          <a:bodyPr wrap="square" rtlCol="0">
            <a:spAutoFit/>
          </a:bodyPr>
          <a:lstStyle/>
          <a:p>
            <a:r>
              <a:rPr lang="en-US" sz="7000" b="1">
                <a:solidFill>
                  <a:srgbClr val="429AD6"/>
                </a:solidFill>
                <a:latin typeface="Arial" panose="020B0604020202020204" pitchFamily="34" charset="0"/>
                <a:cs typeface="Arial" panose="020B0604020202020204" pitchFamily="34" charset="0"/>
              </a:rPr>
              <a:t>Title of presentation</a:t>
            </a:r>
          </a:p>
        </p:txBody>
      </p:sp>
      <p:sp>
        <p:nvSpPr>
          <p:cNvPr id="4" name="TextBox 3">
            <a:extLst>
              <a:ext uri="{FF2B5EF4-FFF2-40B4-BE49-F238E27FC236}">
                <a16:creationId xmlns:a16="http://schemas.microsoft.com/office/drawing/2014/main" id="{7DCF4D55-5900-C32A-75F6-37192EAD19BE}"/>
              </a:ext>
            </a:extLst>
          </p:cNvPr>
          <p:cNvSpPr txBox="1"/>
          <p:nvPr userDrawn="1"/>
        </p:nvSpPr>
        <p:spPr>
          <a:xfrm>
            <a:off x="677113" y="4224585"/>
            <a:ext cx="10819517" cy="1200329"/>
          </a:xfrm>
          <a:prstGeom prst="rect">
            <a:avLst/>
          </a:prstGeom>
          <a:noFill/>
        </p:spPr>
        <p:txBody>
          <a:bodyPr wrap="square" rtlCol="0">
            <a:spAutoFit/>
          </a:bodyPr>
          <a:lstStyle/>
          <a:p>
            <a:r>
              <a:rPr lang="en-US" sz="3600">
                <a:solidFill>
                  <a:srgbClr val="429AD6"/>
                </a:solidFill>
                <a:latin typeface="Arial" panose="020B0604020202020204" pitchFamily="34" charset="0"/>
                <a:cs typeface="Arial" panose="020B0604020202020204" pitchFamily="34" charset="0"/>
              </a:rPr>
              <a:t>Day Month 202X</a:t>
            </a:r>
          </a:p>
          <a:p>
            <a:r>
              <a:rPr lang="en-US" sz="3600">
                <a:solidFill>
                  <a:srgbClr val="429AD6"/>
                </a:solidFill>
                <a:latin typeface="Arial" panose="020B0604020202020204" pitchFamily="34" charset="0"/>
                <a:cs typeface="Arial" panose="020B0604020202020204" pitchFamily="34" charset="0"/>
              </a:rPr>
              <a:t>Presenter or main contact</a:t>
            </a:r>
          </a:p>
        </p:txBody>
      </p:sp>
    </p:spTree>
    <p:extLst>
      <p:ext uri="{BB962C8B-B14F-4D97-AF65-F5344CB8AC3E}">
        <p14:creationId xmlns:p14="http://schemas.microsoft.com/office/powerpoint/2010/main" val="3071344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D2B00-B5F0-8E3B-320B-28C1CCB15B7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CD909A-DF5B-7188-F7FC-AAB7F7C0FD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0057D9-8990-0B13-8C6C-D9EEFC4B42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FF46E1E-4F46-3CD3-02E6-932F0402FB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5AB0D2-5D72-0821-5139-5A405AF328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1C688D6-DA2E-D3CC-57CE-ADF2FE9F7FA0}"/>
              </a:ext>
            </a:extLst>
          </p:cNvPr>
          <p:cNvSpPr>
            <a:spLocks noGrp="1"/>
          </p:cNvSpPr>
          <p:nvPr>
            <p:ph type="dt" sz="half" idx="10"/>
          </p:nvPr>
        </p:nvSpPr>
        <p:spPr/>
        <p:txBody>
          <a:bodyPr/>
          <a:lstStyle/>
          <a:p>
            <a:fld id="{E78C0FD1-6DBA-4E91-8E08-0AB5D27A39B8}" type="datetimeFigureOut">
              <a:rPr lang="en-GB" smtClean="0"/>
              <a:t>20/01/2026</a:t>
            </a:fld>
            <a:endParaRPr lang="en-GB"/>
          </a:p>
        </p:txBody>
      </p:sp>
      <p:sp>
        <p:nvSpPr>
          <p:cNvPr id="8" name="Footer Placeholder 7">
            <a:extLst>
              <a:ext uri="{FF2B5EF4-FFF2-40B4-BE49-F238E27FC236}">
                <a16:creationId xmlns:a16="http://schemas.microsoft.com/office/drawing/2014/main" id="{C4C40EFD-971B-4CD5-DF6B-FADE2DA53A0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6658542-50F6-ED6F-B489-29B24C100AF6}"/>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6688712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lvl1pPr>
              <a:defRPr>
                <a:solidFill>
                  <a:srgbClr val="429AD6"/>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685845" y="2215946"/>
            <a:ext cx="10667955" cy="3936547"/>
          </a:xfrm>
          <a:prstGeom prst="rect">
            <a:avLst/>
          </a:prstGeom>
        </p:spPr>
        <p:txBody>
          <a:bodyPr>
            <a:noAutofit/>
          </a:bodyPr>
          <a:lstStyle>
            <a:lvl1pPr marL="0" indent="0">
              <a:buNone/>
              <a:defRPr sz="1800">
                <a:solidFill>
                  <a:schemeClr val="tx1"/>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2105555893"/>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4B2C531-0FE1-23AB-282E-8A00F4733ABC}"/>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lvl1pPr>
              <a:defRPr>
                <a:solidFill>
                  <a:srgbClr val="429AD6"/>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8930ED8D-4BDE-196E-914C-62E1395EEA5E}"/>
              </a:ext>
            </a:extLst>
          </p:cNvPr>
          <p:cNvSpPr>
            <a:spLocks noGrp="1"/>
          </p:cNvSpPr>
          <p:nvPr>
            <p:ph idx="13" hasCustomPrompt="1"/>
          </p:nvPr>
        </p:nvSpPr>
        <p:spPr>
          <a:xfrm>
            <a:off x="685845" y="2215946"/>
            <a:ext cx="10667955" cy="3936547"/>
          </a:xfrm>
          <a:prstGeom prst="rect">
            <a:avLst/>
          </a:prstGeom>
        </p:spPr>
        <p:txBody>
          <a:bodyPr numCol="2" spcCol="1944000">
            <a:noAutofit/>
          </a:bodyPr>
          <a:lstStyle>
            <a:lvl1pPr marL="0" indent="0">
              <a:buNone/>
              <a:defRPr sz="1800">
                <a:solidFill>
                  <a:schemeClr val="tx1"/>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13985226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197031A-F39D-DAB3-81EA-64DB980B0253}"/>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lvl1pPr>
              <a:defRPr>
                <a:solidFill>
                  <a:srgbClr val="429AD6"/>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53B659A6-DCB3-F617-8D9C-E4B57AF63E56}"/>
              </a:ext>
            </a:extLst>
          </p:cNvPr>
          <p:cNvSpPr>
            <a:spLocks noGrp="1"/>
          </p:cNvSpPr>
          <p:nvPr>
            <p:ph idx="13" hasCustomPrompt="1"/>
          </p:nvPr>
        </p:nvSpPr>
        <p:spPr>
          <a:xfrm>
            <a:off x="685845" y="2215946"/>
            <a:ext cx="10667955" cy="3936547"/>
          </a:xfrm>
          <a:prstGeom prst="rect">
            <a:avLst/>
          </a:prstGeom>
        </p:spPr>
        <p:txBody>
          <a:bodyPr wrap="square" numCol="3" spcCol="1944000">
            <a:noAutofit/>
          </a:bodyPr>
          <a:lstStyle>
            <a:lvl1pPr marL="0" indent="0">
              <a:buNone/>
              <a:defRPr sz="1800">
                <a:solidFill>
                  <a:schemeClr val="tx1"/>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2127883148"/>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685845" y="2215946"/>
            <a:ext cx="10667955" cy="3936547"/>
          </a:xfrm>
          <a:prstGeom prst="rect">
            <a:avLst/>
          </a:prstGeom>
        </p:spPr>
        <p:txBody>
          <a:bodyPr>
            <a:noAutofit/>
          </a:bodyPr>
          <a:lstStyle>
            <a:lvl1pPr marL="0" indent="0">
              <a:buNone/>
              <a:defRPr sz="1800">
                <a:solidFill>
                  <a:srgbClr val="08314C"/>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2991366612"/>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4B2C531-0FE1-23AB-282E-8A00F4733ABC}"/>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8930ED8D-4BDE-196E-914C-62E1395EEA5E}"/>
              </a:ext>
            </a:extLst>
          </p:cNvPr>
          <p:cNvSpPr>
            <a:spLocks noGrp="1"/>
          </p:cNvSpPr>
          <p:nvPr>
            <p:ph idx="13" hasCustomPrompt="1"/>
          </p:nvPr>
        </p:nvSpPr>
        <p:spPr>
          <a:xfrm>
            <a:off x="685845" y="2215946"/>
            <a:ext cx="10667955" cy="3936547"/>
          </a:xfrm>
          <a:prstGeom prst="rect">
            <a:avLst/>
          </a:prstGeom>
        </p:spPr>
        <p:txBody>
          <a:bodyPr numCol="2" spcCol="1944000">
            <a:noAutofit/>
          </a:bodyPr>
          <a:lstStyle>
            <a:lvl1pPr marL="0" indent="0">
              <a:buNone/>
              <a:defRPr sz="1800">
                <a:solidFill>
                  <a:srgbClr val="08314C"/>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29235373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197031A-F39D-DAB3-81EA-64DB980B0253}"/>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53B659A6-DCB3-F617-8D9C-E4B57AF63E56}"/>
              </a:ext>
            </a:extLst>
          </p:cNvPr>
          <p:cNvSpPr>
            <a:spLocks noGrp="1"/>
          </p:cNvSpPr>
          <p:nvPr>
            <p:ph idx="13" hasCustomPrompt="1"/>
          </p:nvPr>
        </p:nvSpPr>
        <p:spPr>
          <a:xfrm>
            <a:off x="685845" y="2215946"/>
            <a:ext cx="10667955" cy="3936547"/>
          </a:xfrm>
          <a:prstGeom prst="rect">
            <a:avLst/>
          </a:prstGeom>
        </p:spPr>
        <p:txBody>
          <a:bodyPr wrap="square" numCol="3" spcCol="1944000">
            <a:noAutofit/>
          </a:bodyPr>
          <a:lstStyle>
            <a:lvl1pPr marL="0" indent="0">
              <a:buNone/>
              <a:defRPr sz="1800">
                <a:solidFill>
                  <a:srgbClr val="08314C"/>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1862358437"/>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8DC39-8323-B590-9D9A-C4C76EA380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CD3F7E0-B8F9-3964-1877-BDC6BF3EC890}"/>
              </a:ext>
            </a:extLst>
          </p:cNvPr>
          <p:cNvSpPr>
            <a:spLocks noGrp="1"/>
          </p:cNvSpPr>
          <p:nvPr>
            <p:ph type="subTitle" idx="1"/>
          </p:nvPr>
        </p:nvSpPr>
        <p:spPr>
          <a:xfrm>
            <a:off x="1524000" y="3602038"/>
            <a:ext cx="9144000" cy="1655762"/>
          </a:xfrm>
        </p:spPr>
        <p:txBody>
          <a:bodyPr/>
          <a:lstStyle>
            <a:lvl1pPr marL="0" indent="0" algn="ctr">
              <a:buNone/>
              <a:defRPr sz="2400"/>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8E310B0-82D1-F741-25E5-AC566C292D52}"/>
              </a:ext>
            </a:extLst>
          </p:cNvPr>
          <p:cNvSpPr>
            <a:spLocks noGrp="1"/>
          </p:cNvSpPr>
          <p:nvPr>
            <p:ph type="dt" sz="half" idx="10"/>
          </p:nvPr>
        </p:nvSpPr>
        <p:spPr/>
        <p:txBody>
          <a:bodyPr/>
          <a:lstStyle/>
          <a:p>
            <a:fld id="{98139AB2-70B8-4575-AA90-C98565B465BC}" type="datetimeFigureOut">
              <a:rPr lang="en-GB" smtClean="0"/>
              <a:t>20/01/2026</a:t>
            </a:fld>
            <a:endParaRPr lang="en-GB"/>
          </a:p>
        </p:txBody>
      </p:sp>
      <p:sp>
        <p:nvSpPr>
          <p:cNvPr id="5" name="Footer Placeholder 4">
            <a:extLst>
              <a:ext uri="{FF2B5EF4-FFF2-40B4-BE49-F238E27FC236}">
                <a16:creationId xmlns:a16="http://schemas.microsoft.com/office/drawing/2014/main" id="{8CA23768-59BD-7CDE-79DF-B8A7152925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63DE1A-6D4F-207F-1BD7-35C77C92CCE6}"/>
              </a:ext>
            </a:extLst>
          </p:cNvPr>
          <p:cNvSpPr>
            <a:spLocks noGrp="1"/>
          </p:cNvSpPr>
          <p:nvPr>
            <p:ph type="sldNum" sz="quarter" idx="12"/>
          </p:nvPr>
        </p:nvSpPr>
        <p:spPr/>
        <p:txBody>
          <a:bodyPr/>
          <a:lstStyle/>
          <a:p>
            <a:fld id="{C86C2504-1B91-4402-ABA6-C2481E67633D}" type="slidenum">
              <a:rPr lang="en-GB" smtClean="0"/>
              <a:t>‹#›</a:t>
            </a:fld>
            <a:endParaRPr lang="en-GB"/>
          </a:p>
        </p:txBody>
      </p:sp>
    </p:spTree>
    <p:extLst>
      <p:ext uri="{BB962C8B-B14F-4D97-AF65-F5344CB8AC3E}">
        <p14:creationId xmlns:p14="http://schemas.microsoft.com/office/powerpoint/2010/main" val="23970098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E9ECD-4DF4-A5BA-40BD-5F93AB7ECC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853190C-F8CE-D270-D90E-77CC342578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7205040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826EC-D7D2-D35F-B846-93427E4B75D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F8EDD8A-4474-5BC0-6B77-8116E67E19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02979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02F46-1959-5E2F-D66A-AD23A39FDE9A}"/>
              </a:ext>
            </a:extLst>
          </p:cNvPr>
          <p:cNvSpPr>
            <a:spLocks noGrp="1"/>
          </p:cNvSpPr>
          <p:nvPr>
            <p:ph type="title"/>
          </p:nvPr>
        </p:nvSpPr>
        <p:spPr>
          <a:xfrm>
            <a:off x="831850" y="142265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F120110-14B1-6D97-D3E8-CFDD9F39C49B}"/>
              </a:ext>
            </a:extLst>
          </p:cNvPr>
          <p:cNvSpPr>
            <a:spLocks noGrp="1"/>
          </p:cNvSpPr>
          <p:nvPr>
            <p:ph type="body" idx="1"/>
          </p:nvPr>
        </p:nvSpPr>
        <p:spPr>
          <a:xfrm>
            <a:off x="831850" y="4398077"/>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2177669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64C8-2A63-A39D-268E-66BCB55A2A2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35C187-F25A-D536-EFBB-BD5A4BA315F9}"/>
              </a:ext>
            </a:extLst>
          </p:cNvPr>
          <p:cNvSpPr>
            <a:spLocks noGrp="1"/>
          </p:cNvSpPr>
          <p:nvPr>
            <p:ph type="dt" sz="half" idx="10"/>
          </p:nvPr>
        </p:nvSpPr>
        <p:spPr/>
        <p:txBody>
          <a:bodyPr/>
          <a:lstStyle/>
          <a:p>
            <a:fld id="{E78C0FD1-6DBA-4E91-8E08-0AB5D27A39B8}" type="datetimeFigureOut">
              <a:rPr lang="en-GB" smtClean="0"/>
              <a:t>20/01/2026</a:t>
            </a:fld>
            <a:endParaRPr lang="en-GB"/>
          </a:p>
        </p:txBody>
      </p:sp>
      <p:sp>
        <p:nvSpPr>
          <p:cNvPr id="4" name="Footer Placeholder 3">
            <a:extLst>
              <a:ext uri="{FF2B5EF4-FFF2-40B4-BE49-F238E27FC236}">
                <a16:creationId xmlns:a16="http://schemas.microsoft.com/office/drawing/2014/main" id="{620C5888-6F7F-6261-27D2-79A0D6410C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822FCE4-D64F-9E88-C880-E8DB7A2E0C38}"/>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82557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102C1-D845-E2BE-4205-03C51C8AD1B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61E255-555F-23CE-25AF-D1D5A65DB743}"/>
              </a:ext>
            </a:extLst>
          </p:cNvPr>
          <p:cNvSpPr>
            <a:spLocks noGrp="1"/>
          </p:cNvSpPr>
          <p:nvPr>
            <p:ph sz="half" idx="1"/>
          </p:nvPr>
        </p:nvSpPr>
        <p:spPr>
          <a:xfrm>
            <a:off x="838200" y="1825625"/>
            <a:ext cx="5181600" cy="42455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97F9637-0704-6166-2DD5-7F6DFD2E8E47}"/>
              </a:ext>
            </a:extLst>
          </p:cNvPr>
          <p:cNvSpPr>
            <a:spLocks noGrp="1"/>
          </p:cNvSpPr>
          <p:nvPr>
            <p:ph sz="half" idx="2"/>
          </p:nvPr>
        </p:nvSpPr>
        <p:spPr>
          <a:xfrm>
            <a:off x="6172200" y="1825625"/>
            <a:ext cx="5181600" cy="42455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844764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8DD96-9307-7E10-5EB0-6A787C500C9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F3AF330-35F5-30E5-47E8-67895E70AC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983056-F54B-F216-DC26-418ABF6325ED}"/>
              </a:ext>
            </a:extLst>
          </p:cNvPr>
          <p:cNvSpPr>
            <a:spLocks noGrp="1"/>
          </p:cNvSpPr>
          <p:nvPr>
            <p:ph sz="half" idx="2"/>
          </p:nvPr>
        </p:nvSpPr>
        <p:spPr>
          <a:xfrm>
            <a:off x="839788" y="2505075"/>
            <a:ext cx="5157787" cy="35235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E6F072F-F9FD-4A5B-2C9F-F3B00D279E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CF9744-EADD-D18B-C6F3-E80B056236F7}"/>
              </a:ext>
            </a:extLst>
          </p:cNvPr>
          <p:cNvSpPr>
            <a:spLocks noGrp="1"/>
          </p:cNvSpPr>
          <p:nvPr>
            <p:ph sz="quarter" idx="4"/>
          </p:nvPr>
        </p:nvSpPr>
        <p:spPr>
          <a:xfrm>
            <a:off x="6172200" y="2505075"/>
            <a:ext cx="5183188" cy="35235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944402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1A443-1641-1913-2FC9-5AD04C65D28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767009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6363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F19A4-C56A-0537-21EA-F8FA2D61D8C1}"/>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19C11025-8E63-9136-474D-E01C9F9196A2}"/>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9EF2E767-185B-E10A-DABB-753D5F118AAC}"/>
              </a:ext>
            </a:extLst>
          </p:cNvPr>
          <p:cNvSpPr txBox="1">
            <a:spLocks noGrp="1"/>
          </p:cNvSpPr>
          <p:nvPr>
            <p:ph type="dt" sz="half" idx="7"/>
          </p:nvPr>
        </p:nvSpPr>
        <p:spPr/>
        <p:txBody>
          <a:bodyPr/>
          <a:lstStyle>
            <a:lvl1pPr>
              <a:defRPr/>
            </a:lvl1pPr>
          </a:lstStyle>
          <a:p>
            <a:pPr lvl="0"/>
            <a:fld id="{57ACB8F4-8642-45A0-ACA9-2CE22D2A8709}" type="datetime1">
              <a:rPr lang="en-GB"/>
              <a:pPr lvl="0"/>
              <a:t>20/01/2026</a:t>
            </a:fld>
            <a:endParaRPr lang="en-GB"/>
          </a:p>
        </p:txBody>
      </p:sp>
      <p:sp>
        <p:nvSpPr>
          <p:cNvPr id="5" name="Footer Placeholder 4">
            <a:extLst>
              <a:ext uri="{FF2B5EF4-FFF2-40B4-BE49-F238E27FC236}">
                <a16:creationId xmlns:a16="http://schemas.microsoft.com/office/drawing/2014/main" id="{492F8473-3609-E919-7F59-4FDABA686BEF}"/>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C03FC7E4-146C-108E-C710-FA1D722580AA}"/>
              </a:ext>
            </a:extLst>
          </p:cNvPr>
          <p:cNvSpPr txBox="1">
            <a:spLocks noGrp="1"/>
          </p:cNvSpPr>
          <p:nvPr>
            <p:ph type="sldNum" sz="quarter" idx="8"/>
          </p:nvPr>
        </p:nvSpPr>
        <p:spPr/>
        <p:txBody>
          <a:bodyPr/>
          <a:lstStyle>
            <a:lvl1pPr>
              <a:defRPr/>
            </a:lvl1pPr>
          </a:lstStyle>
          <a:p>
            <a:pPr lvl="0"/>
            <a:fld id="{F6A12073-0E53-4557-99A0-1E3D40CB51D9}" type="slidenum">
              <a:t>‹#›</a:t>
            </a:fld>
            <a:endParaRPr lang="en-GB"/>
          </a:p>
        </p:txBody>
      </p:sp>
    </p:spTree>
    <p:extLst>
      <p:ext uri="{BB962C8B-B14F-4D97-AF65-F5344CB8AC3E}">
        <p14:creationId xmlns:p14="http://schemas.microsoft.com/office/powerpoint/2010/main" val="4740002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23AC-EEEF-EC99-B078-D286C464DA7F}"/>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484503A5-0F5A-273B-14C9-752BEDF46855}"/>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DCC8E8-8119-D33E-BBCE-817C13154B2B}"/>
              </a:ext>
            </a:extLst>
          </p:cNvPr>
          <p:cNvSpPr txBox="1">
            <a:spLocks noGrp="1"/>
          </p:cNvSpPr>
          <p:nvPr>
            <p:ph type="dt" sz="half" idx="7"/>
          </p:nvPr>
        </p:nvSpPr>
        <p:spPr/>
        <p:txBody>
          <a:bodyPr/>
          <a:lstStyle>
            <a:lvl1pPr>
              <a:defRPr/>
            </a:lvl1pPr>
          </a:lstStyle>
          <a:p>
            <a:pPr lvl="0"/>
            <a:fld id="{4B2DF84D-3415-4864-8E48-18C6383E7741}" type="datetime1">
              <a:rPr lang="en-GB"/>
              <a:pPr lvl="0"/>
              <a:t>20/01/2026</a:t>
            </a:fld>
            <a:endParaRPr lang="en-GB"/>
          </a:p>
        </p:txBody>
      </p:sp>
      <p:sp>
        <p:nvSpPr>
          <p:cNvPr id="5" name="Footer Placeholder 4">
            <a:extLst>
              <a:ext uri="{FF2B5EF4-FFF2-40B4-BE49-F238E27FC236}">
                <a16:creationId xmlns:a16="http://schemas.microsoft.com/office/drawing/2014/main" id="{A2BC8268-6247-FFB7-09E7-F56168977CBA}"/>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6F4F70C4-516F-DA0B-E444-1BF19A4EB086}"/>
              </a:ext>
            </a:extLst>
          </p:cNvPr>
          <p:cNvSpPr txBox="1">
            <a:spLocks noGrp="1"/>
          </p:cNvSpPr>
          <p:nvPr>
            <p:ph type="sldNum" sz="quarter" idx="8"/>
          </p:nvPr>
        </p:nvSpPr>
        <p:spPr/>
        <p:txBody>
          <a:bodyPr/>
          <a:lstStyle>
            <a:lvl1pPr>
              <a:defRPr/>
            </a:lvl1pPr>
          </a:lstStyle>
          <a:p>
            <a:pPr lvl="0"/>
            <a:fld id="{10F24682-FA9B-413C-B415-39D71E65B834}" type="slidenum">
              <a:t>‹#›</a:t>
            </a:fld>
            <a:endParaRPr lang="en-GB"/>
          </a:p>
        </p:txBody>
      </p:sp>
    </p:spTree>
    <p:extLst>
      <p:ext uri="{BB962C8B-B14F-4D97-AF65-F5344CB8AC3E}">
        <p14:creationId xmlns:p14="http://schemas.microsoft.com/office/powerpoint/2010/main" val="25435463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FF4D3-B446-68AD-2F71-98B30140A0F9}"/>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EE048284-96D6-3035-7522-A81C17DBA8CB}"/>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9BAC0FF0-19FD-8FE9-5FA1-6E4B49EB1C28}"/>
              </a:ext>
            </a:extLst>
          </p:cNvPr>
          <p:cNvSpPr txBox="1">
            <a:spLocks noGrp="1"/>
          </p:cNvSpPr>
          <p:nvPr>
            <p:ph type="dt" sz="half" idx="7"/>
          </p:nvPr>
        </p:nvSpPr>
        <p:spPr/>
        <p:txBody>
          <a:bodyPr/>
          <a:lstStyle>
            <a:lvl1pPr>
              <a:defRPr/>
            </a:lvl1pPr>
          </a:lstStyle>
          <a:p>
            <a:pPr lvl="0"/>
            <a:fld id="{68A25D13-8F33-4C01-BAA6-B626FD342BC4}" type="datetime1">
              <a:rPr lang="en-GB"/>
              <a:pPr lvl="0"/>
              <a:t>20/01/2026</a:t>
            </a:fld>
            <a:endParaRPr lang="en-GB"/>
          </a:p>
        </p:txBody>
      </p:sp>
      <p:sp>
        <p:nvSpPr>
          <p:cNvPr id="5" name="Footer Placeholder 4">
            <a:extLst>
              <a:ext uri="{FF2B5EF4-FFF2-40B4-BE49-F238E27FC236}">
                <a16:creationId xmlns:a16="http://schemas.microsoft.com/office/drawing/2014/main" id="{309B54CF-5729-A121-8B28-0BA8DA93A42C}"/>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0F0BC3C0-CAB1-0876-A445-9FF23B0F07A9}"/>
              </a:ext>
            </a:extLst>
          </p:cNvPr>
          <p:cNvSpPr txBox="1">
            <a:spLocks noGrp="1"/>
          </p:cNvSpPr>
          <p:nvPr>
            <p:ph type="sldNum" sz="quarter" idx="8"/>
          </p:nvPr>
        </p:nvSpPr>
        <p:spPr/>
        <p:txBody>
          <a:bodyPr/>
          <a:lstStyle>
            <a:lvl1pPr>
              <a:defRPr/>
            </a:lvl1pPr>
          </a:lstStyle>
          <a:p>
            <a:pPr lvl="0"/>
            <a:fld id="{76C0483B-7356-4A8D-97F7-02B3CDBC6321}" type="slidenum">
              <a:t>‹#›</a:t>
            </a:fld>
            <a:endParaRPr lang="en-GB"/>
          </a:p>
        </p:txBody>
      </p:sp>
    </p:spTree>
    <p:extLst>
      <p:ext uri="{BB962C8B-B14F-4D97-AF65-F5344CB8AC3E}">
        <p14:creationId xmlns:p14="http://schemas.microsoft.com/office/powerpoint/2010/main" val="31436249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25CC5-0F08-9DF8-1CC0-9DA2E01D66E4}"/>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93F58902-64F7-2576-E390-D65E84E5E9AA}"/>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8B4589A-67CE-2FA7-083F-3B5B6B527746}"/>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C469AEC-4AA5-3730-D511-8FE061925A9E}"/>
              </a:ext>
            </a:extLst>
          </p:cNvPr>
          <p:cNvSpPr txBox="1">
            <a:spLocks noGrp="1"/>
          </p:cNvSpPr>
          <p:nvPr>
            <p:ph type="dt" sz="half" idx="7"/>
          </p:nvPr>
        </p:nvSpPr>
        <p:spPr/>
        <p:txBody>
          <a:bodyPr/>
          <a:lstStyle>
            <a:lvl1pPr>
              <a:defRPr/>
            </a:lvl1pPr>
          </a:lstStyle>
          <a:p>
            <a:pPr lvl="0"/>
            <a:fld id="{D57A8824-E733-48A1-91B0-4A083C93B5E3}" type="datetime1">
              <a:rPr lang="en-GB"/>
              <a:pPr lvl="0"/>
              <a:t>20/01/2026</a:t>
            </a:fld>
            <a:endParaRPr lang="en-GB"/>
          </a:p>
        </p:txBody>
      </p:sp>
      <p:sp>
        <p:nvSpPr>
          <p:cNvPr id="6" name="Footer Placeholder 5">
            <a:extLst>
              <a:ext uri="{FF2B5EF4-FFF2-40B4-BE49-F238E27FC236}">
                <a16:creationId xmlns:a16="http://schemas.microsoft.com/office/drawing/2014/main" id="{E56CA7D3-00EB-62A4-7481-3DF2C4856B75}"/>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7577EB5E-5DA1-2A2F-506B-35A394DEAB4B}"/>
              </a:ext>
            </a:extLst>
          </p:cNvPr>
          <p:cNvSpPr txBox="1">
            <a:spLocks noGrp="1"/>
          </p:cNvSpPr>
          <p:nvPr>
            <p:ph type="sldNum" sz="quarter" idx="8"/>
          </p:nvPr>
        </p:nvSpPr>
        <p:spPr/>
        <p:txBody>
          <a:bodyPr/>
          <a:lstStyle>
            <a:lvl1pPr>
              <a:defRPr/>
            </a:lvl1pPr>
          </a:lstStyle>
          <a:p>
            <a:pPr lvl="0"/>
            <a:fld id="{266F3CAD-F70C-40D2-9008-A201A39024EC}" type="slidenum">
              <a:t>‹#›</a:t>
            </a:fld>
            <a:endParaRPr lang="en-GB"/>
          </a:p>
        </p:txBody>
      </p:sp>
    </p:spTree>
    <p:extLst>
      <p:ext uri="{BB962C8B-B14F-4D97-AF65-F5344CB8AC3E}">
        <p14:creationId xmlns:p14="http://schemas.microsoft.com/office/powerpoint/2010/main" val="29899546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A2B86-E730-8535-24F3-8E638F5D448E}"/>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A9602D38-B69D-69AB-579B-80E26B6B30D0}"/>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7C4D29D4-5C80-C22E-8FCE-4465938D6A01}"/>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1B6B91B-CC28-4C38-5D4D-3158C07FC377}"/>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5A800BC8-0157-22D5-17DB-8BE9AC92F478}"/>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C5A864-DC72-7432-8C1D-C92F419C62A1}"/>
              </a:ext>
            </a:extLst>
          </p:cNvPr>
          <p:cNvSpPr txBox="1">
            <a:spLocks noGrp="1"/>
          </p:cNvSpPr>
          <p:nvPr>
            <p:ph type="dt" sz="half" idx="7"/>
          </p:nvPr>
        </p:nvSpPr>
        <p:spPr/>
        <p:txBody>
          <a:bodyPr/>
          <a:lstStyle>
            <a:lvl1pPr>
              <a:defRPr/>
            </a:lvl1pPr>
          </a:lstStyle>
          <a:p>
            <a:pPr lvl="0"/>
            <a:fld id="{37C8F0C1-693A-4902-BD1D-737DB7177886}" type="datetime1">
              <a:rPr lang="en-GB"/>
              <a:pPr lvl="0"/>
              <a:t>20/01/2026</a:t>
            </a:fld>
            <a:endParaRPr lang="en-GB"/>
          </a:p>
        </p:txBody>
      </p:sp>
      <p:sp>
        <p:nvSpPr>
          <p:cNvPr id="8" name="Footer Placeholder 7">
            <a:extLst>
              <a:ext uri="{FF2B5EF4-FFF2-40B4-BE49-F238E27FC236}">
                <a16:creationId xmlns:a16="http://schemas.microsoft.com/office/drawing/2014/main" id="{35607B64-E2F4-3B63-C9B7-6D81C01AEB30}"/>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1E9A5B19-5AC3-BF98-4B12-87777A865533}"/>
              </a:ext>
            </a:extLst>
          </p:cNvPr>
          <p:cNvSpPr txBox="1">
            <a:spLocks noGrp="1"/>
          </p:cNvSpPr>
          <p:nvPr>
            <p:ph type="sldNum" sz="quarter" idx="8"/>
          </p:nvPr>
        </p:nvSpPr>
        <p:spPr/>
        <p:txBody>
          <a:bodyPr/>
          <a:lstStyle>
            <a:lvl1pPr>
              <a:defRPr/>
            </a:lvl1pPr>
          </a:lstStyle>
          <a:p>
            <a:pPr lvl="0"/>
            <a:fld id="{D360E7AD-3DE0-44A2-BB5E-FCD4F5338AD0}" type="slidenum">
              <a:t>‹#›</a:t>
            </a:fld>
            <a:endParaRPr lang="en-GB"/>
          </a:p>
        </p:txBody>
      </p:sp>
    </p:spTree>
    <p:extLst>
      <p:ext uri="{BB962C8B-B14F-4D97-AF65-F5344CB8AC3E}">
        <p14:creationId xmlns:p14="http://schemas.microsoft.com/office/powerpoint/2010/main" val="29116218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8EE71-DEA0-39F3-6B5A-082FC762C2B9}"/>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A6E1B750-E409-0461-1A8F-AC3725082B6D}"/>
              </a:ext>
            </a:extLst>
          </p:cNvPr>
          <p:cNvSpPr txBox="1">
            <a:spLocks noGrp="1"/>
          </p:cNvSpPr>
          <p:nvPr>
            <p:ph type="dt" sz="half" idx="7"/>
          </p:nvPr>
        </p:nvSpPr>
        <p:spPr/>
        <p:txBody>
          <a:bodyPr/>
          <a:lstStyle>
            <a:lvl1pPr>
              <a:defRPr/>
            </a:lvl1pPr>
          </a:lstStyle>
          <a:p>
            <a:pPr lvl="0"/>
            <a:fld id="{C5BEE8A3-BCB3-4A11-826B-9D42CBAD1F8F}" type="datetime1">
              <a:rPr lang="en-GB"/>
              <a:pPr lvl="0"/>
              <a:t>20/01/2026</a:t>
            </a:fld>
            <a:endParaRPr lang="en-GB"/>
          </a:p>
        </p:txBody>
      </p:sp>
      <p:sp>
        <p:nvSpPr>
          <p:cNvPr id="4" name="Footer Placeholder 3">
            <a:extLst>
              <a:ext uri="{FF2B5EF4-FFF2-40B4-BE49-F238E27FC236}">
                <a16:creationId xmlns:a16="http://schemas.microsoft.com/office/drawing/2014/main" id="{DD230549-A055-A9F9-9A00-0A4B1EB106D8}"/>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A29B25E8-E0E5-3AA9-344F-42DA887AB552}"/>
              </a:ext>
            </a:extLst>
          </p:cNvPr>
          <p:cNvSpPr txBox="1">
            <a:spLocks noGrp="1"/>
          </p:cNvSpPr>
          <p:nvPr>
            <p:ph type="sldNum" sz="quarter" idx="8"/>
          </p:nvPr>
        </p:nvSpPr>
        <p:spPr/>
        <p:txBody>
          <a:bodyPr/>
          <a:lstStyle>
            <a:lvl1pPr>
              <a:defRPr/>
            </a:lvl1pPr>
          </a:lstStyle>
          <a:p>
            <a:pPr lvl="0"/>
            <a:fld id="{ABE3C535-2040-48B8-8B15-73FAC026BF5B}" type="slidenum">
              <a:t>‹#›</a:t>
            </a:fld>
            <a:endParaRPr lang="en-GB"/>
          </a:p>
        </p:txBody>
      </p:sp>
    </p:spTree>
    <p:extLst>
      <p:ext uri="{BB962C8B-B14F-4D97-AF65-F5344CB8AC3E}">
        <p14:creationId xmlns:p14="http://schemas.microsoft.com/office/powerpoint/2010/main" val="4079532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B85235-140B-E20B-1979-9BBD0B3F0959}"/>
              </a:ext>
            </a:extLst>
          </p:cNvPr>
          <p:cNvSpPr>
            <a:spLocks noGrp="1"/>
          </p:cNvSpPr>
          <p:nvPr>
            <p:ph type="dt" sz="half" idx="10"/>
          </p:nvPr>
        </p:nvSpPr>
        <p:spPr/>
        <p:txBody>
          <a:bodyPr/>
          <a:lstStyle/>
          <a:p>
            <a:fld id="{E78C0FD1-6DBA-4E91-8E08-0AB5D27A39B8}" type="datetimeFigureOut">
              <a:rPr lang="en-GB" smtClean="0"/>
              <a:t>20/01/2026</a:t>
            </a:fld>
            <a:endParaRPr lang="en-GB"/>
          </a:p>
        </p:txBody>
      </p:sp>
      <p:sp>
        <p:nvSpPr>
          <p:cNvPr id="3" name="Footer Placeholder 2">
            <a:extLst>
              <a:ext uri="{FF2B5EF4-FFF2-40B4-BE49-F238E27FC236}">
                <a16:creationId xmlns:a16="http://schemas.microsoft.com/office/drawing/2014/main" id="{96D1BBA2-98DD-C887-B0AE-FCA374A635F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EAF461D-7CBF-B9C7-EB01-8752AA434812}"/>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32583682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8BD33-7580-306C-AE32-E934442DB3A5}"/>
              </a:ext>
            </a:extLst>
          </p:cNvPr>
          <p:cNvSpPr txBox="1">
            <a:spLocks noGrp="1"/>
          </p:cNvSpPr>
          <p:nvPr>
            <p:ph type="dt" sz="half" idx="7"/>
          </p:nvPr>
        </p:nvSpPr>
        <p:spPr/>
        <p:txBody>
          <a:bodyPr/>
          <a:lstStyle>
            <a:lvl1pPr>
              <a:defRPr/>
            </a:lvl1pPr>
          </a:lstStyle>
          <a:p>
            <a:pPr lvl="0"/>
            <a:fld id="{DDF38EBE-6C84-49F2-BB2A-6E0ED38A74CD}" type="datetime1">
              <a:rPr lang="en-GB"/>
              <a:pPr lvl="0"/>
              <a:t>20/01/2026</a:t>
            </a:fld>
            <a:endParaRPr lang="en-GB"/>
          </a:p>
        </p:txBody>
      </p:sp>
      <p:sp>
        <p:nvSpPr>
          <p:cNvPr id="3" name="Footer Placeholder 2">
            <a:extLst>
              <a:ext uri="{FF2B5EF4-FFF2-40B4-BE49-F238E27FC236}">
                <a16:creationId xmlns:a16="http://schemas.microsoft.com/office/drawing/2014/main" id="{91034D01-E41D-0ADE-B4FE-9EBBE6E84AF3}"/>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D8BAADB1-A2FB-9687-1382-4B62AF1F9461}"/>
              </a:ext>
            </a:extLst>
          </p:cNvPr>
          <p:cNvSpPr txBox="1">
            <a:spLocks noGrp="1"/>
          </p:cNvSpPr>
          <p:nvPr>
            <p:ph type="sldNum" sz="quarter" idx="8"/>
          </p:nvPr>
        </p:nvSpPr>
        <p:spPr/>
        <p:txBody>
          <a:bodyPr/>
          <a:lstStyle>
            <a:lvl1pPr>
              <a:defRPr/>
            </a:lvl1pPr>
          </a:lstStyle>
          <a:p>
            <a:pPr lvl="0"/>
            <a:fld id="{DC3A5F2F-0383-4B91-B685-AE0DDD51A0AB}" type="slidenum">
              <a:t>‹#›</a:t>
            </a:fld>
            <a:endParaRPr lang="en-GB"/>
          </a:p>
        </p:txBody>
      </p:sp>
    </p:spTree>
    <p:extLst>
      <p:ext uri="{BB962C8B-B14F-4D97-AF65-F5344CB8AC3E}">
        <p14:creationId xmlns:p14="http://schemas.microsoft.com/office/powerpoint/2010/main" val="1287873529"/>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F4D5B-E71C-6FDA-7465-20A4470C3593}"/>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088BD688-70EB-2BA9-4705-F8F518D4DE7B}"/>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05471CA-CAE1-DB44-9F08-D29A111A6863}"/>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DD6D3434-963C-F3C7-7823-AAD2BE1D4CC2}"/>
              </a:ext>
            </a:extLst>
          </p:cNvPr>
          <p:cNvSpPr txBox="1">
            <a:spLocks noGrp="1"/>
          </p:cNvSpPr>
          <p:nvPr>
            <p:ph type="dt" sz="half" idx="7"/>
          </p:nvPr>
        </p:nvSpPr>
        <p:spPr/>
        <p:txBody>
          <a:bodyPr/>
          <a:lstStyle>
            <a:lvl1pPr>
              <a:defRPr/>
            </a:lvl1pPr>
          </a:lstStyle>
          <a:p>
            <a:pPr lvl="0"/>
            <a:fld id="{C1B6CC16-A43B-4042-A17B-742F635AFEED}" type="datetime1">
              <a:rPr lang="en-GB"/>
              <a:pPr lvl="0"/>
              <a:t>20/01/2026</a:t>
            </a:fld>
            <a:endParaRPr lang="en-GB"/>
          </a:p>
        </p:txBody>
      </p:sp>
      <p:sp>
        <p:nvSpPr>
          <p:cNvPr id="6" name="Footer Placeholder 5">
            <a:extLst>
              <a:ext uri="{FF2B5EF4-FFF2-40B4-BE49-F238E27FC236}">
                <a16:creationId xmlns:a16="http://schemas.microsoft.com/office/drawing/2014/main" id="{FA756EA1-FD79-974A-F579-FF9CFCBD7642}"/>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27F8CB5E-62DF-D698-D029-CC4A34D95F34}"/>
              </a:ext>
            </a:extLst>
          </p:cNvPr>
          <p:cNvSpPr txBox="1">
            <a:spLocks noGrp="1"/>
          </p:cNvSpPr>
          <p:nvPr>
            <p:ph type="sldNum" sz="quarter" idx="8"/>
          </p:nvPr>
        </p:nvSpPr>
        <p:spPr/>
        <p:txBody>
          <a:bodyPr/>
          <a:lstStyle>
            <a:lvl1pPr>
              <a:defRPr/>
            </a:lvl1pPr>
          </a:lstStyle>
          <a:p>
            <a:pPr lvl="0"/>
            <a:fld id="{3D8F5D80-9DD3-4EA5-8EED-9D2638589605}" type="slidenum">
              <a:t>‹#›</a:t>
            </a:fld>
            <a:endParaRPr lang="en-GB"/>
          </a:p>
        </p:txBody>
      </p:sp>
    </p:spTree>
    <p:extLst>
      <p:ext uri="{BB962C8B-B14F-4D97-AF65-F5344CB8AC3E}">
        <p14:creationId xmlns:p14="http://schemas.microsoft.com/office/powerpoint/2010/main" val="11041975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670C2-57D3-87D3-F8E2-E02EA3F587F0}"/>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66A5F390-39E2-457F-A232-9FF46BBF47DD}"/>
              </a:ext>
            </a:extLst>
          </p:cNvPr>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a:extLst>
              <a:ext uri="{FF2B5EF4-FFF2-40B4-BE49-F238E27FC236}">
                <a16:creationId xmlns:a16="http://schemas.microsoft.com/office/drawing/2014/main" id="{EE340DEB-1971-489F-2D52-AB6EF4046465}"/>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DDACA84E-8CDE-BFAD-134E-C462B5F8343C}"/>
              </a:ext>
            </a:extLst>
          </p:cNvPr>
          <p:cNvSpPr txBox="1">
            <a:spLocks noGrp="1"/>
          </p:cNvSpPr>
          <p:nvPr>
            <p:ph type="dt" sz="half" idx="7"/>
          </p:nvPr>
        </p:nvSpPr>
        <p:spPr/>
        <p:txBody>
          <a:bodyPr/>
          <a:lstStyle>
            <a:lvl1pPr>
              <a:defRPr/>
            </a:lvl1pPr>
          </a:lstStyle>
          <a:p>
            <a:pPr lvl="0"/>
            <a:fld id="{EFCA1414-9A99-4506-BDA7-E4FA3BAAA170}" type="datetime1">
              <a:rPr lang="en-GB"/>
              <a:pPr lvl="0"/>
              <a:t>20/01/2026</a:t>
            </a:fld>
            <a:endParaRPr lang="en-GB"/>
          </a:p>
        </p:txBody>
      </p:sp>
      <p:sp>
        <p:nvSpPr>
          <p:cNvPr id="6" name="Footer Placeholder 5">
            <a:extLst>
              <a:ext uri="{FF2B5EF4-FFF2-40B4-BE49-F238E27FC236}">
                <a16:creationId xmlns:a16="http://schemas.microsoft.com/office/drawing/2014/main" id="{86D9E82B-3917-C5CF-25D0-9683FA96CFE2}"/>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77D61C62-8746-3941-3A7E-FA2A2D34BBED}"/>
              </a:ext>
            </a:extLst>
          </p:cNvPr>
          <p:cNvSpPr txBox="1">
            <a:spLocks noGrp="1"/>
          </p:cNvSpPr>
          <p:nvPr>
            <p:ph type="sldNum" sz="quarter" idx="8"/>
          </p:nvPr>
        </p:nvSpPr>
        <p:spPr/>
        <p:txBody>
          <a:bodyPr/>
          <a:lstStyle>
            <a:lvl1pPr>
              <a:defRPr/>
            </a:lvl1pPr>
          </a:lstStyle>
          <a:p>
            <a:pPr lvl="0"/>
            <a:fld id="{FB4B9969-D1E9-49D0-BDAF-29DFF5BC009B}" type="slidenum">
              <a:t>‹#›</a:t>
            </a:fld>
            <a:endParaRPr lang="en-GB"/>
          </a:p>
        </p:txBody>
      </p:sp>
    </p:spTree>
    <p:extLst>
      <p:ext uri="{BB962C8B-B14F-4D97-AF65-F5344CB8AC3E}">
        <p14:creationId xmlns:p14="http://schemas.microsoft.com/office/powerpoint/2010/main" val="4549853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45618-F4FA-9305-B9A6-BDBDE90709C1}"/>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8C6B9CC2-E067-A8EC-8468-8DF4EF26F2A5}"/>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5DF8E3-52F2-819D-2BDE-508CC2E15026}"/>
              </a:ext>
            </a:extLst>
          </p:cNvPr>
          <p:cNvSpPr txBox="1">
            <a:spLocks noGrp="1"/>
          </p:cNvSpPr>
          <p:nvPr>
            <p:ph type="dt" sz="half" idx="7"/>
          </p:nvPr>
        </p:nvSpPr>
        <p:spPr/>
        <p:txBody>
          <a:bodyPr/>
          <a:lstStyle>
            <a:lvl1pPr>
              <a:defRPr/>
            </a:lvl1pPr>
          </a:lstStyle>
          <a:p>
            <a:pPr lvl="0"/>
            <a:fld id="{8327828E-959C-4F2A-A49C-2669BCE66310}" type="datetime1">
              <a:rPr lang="en-GB"/>
              <a:pPr lvl="0"/>
              <a:t>20/01/2026</a:t>
            </a:fld>
            <a:endParaRPr lang="en-GB"/>
          </a:p>
        </p:txBody>
      </p:sp>
      <p:sp>
        <p:nvSpPr>
          <p:cNvPr id="5" name="Footer Placeholder 4">
            <a:extLst>
              <a:ext uri="{FF2B5EF4-FFF2-40B4-BE49-F238E27FC236}">
                <a16:creationId xmlns:a16="http://schemas.microsoft.com/office/drawing/2014/main" id="{88986875-145A-A6A4-4476-763BF1128A4A}"/>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8F08361E-F178-79F2-A61A-C931D8D83EAC}"/>
              </a:ext>
            </a:extLst>
          </p:cNvPr>
          <p:cNvSpPr txBox="1">
            <a:spLocks noGrp="1"/>
          </p:cNvSpPr>
          <p:nvPr>
            <p:ph type="sldNum" sz="quarter" idx="8"/>
          </p:nvPr>
        </p:nvSpPr>
        <p:spPr/>
        <p:txBody>
          <a:bodyPr/>
          <a:lstStyle>
            <a:lvl1pPr>
              <a:defRPr/>
            </a:lvl1pPr>
          </a:lstStyle>
          <a:p>
            <a:pPr lvl="0"/>
            <a:fld id="{7148714D-00FD-43FD-A86B-36A7BAEE927E}" type="slidenum">
              <a:t>‹#›</a:t>
            </a:fld>
            <a:endParaRPr lang="en-GB"/>
          </a:p>
        </p:txBody>
      </p:sp>
    </p:spTree>
    <p:extLst>
      <p:ext uri="{BB962C8B-B14F-4D97-AF65-F5344CB8AC3E}">
        <p14:creationId xmlns:p14="http://schemas.microsoft.com/office/powerpoint/2010/main" val="35065564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B25D0F-04D2-BDD7-916D-D01F43ECAA62}"/>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55D817CB-97B9-C78C-E689-69545B8A57D6}"/>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03BBDA-0330-B951-76E2-1942C9687F00}"/>
              </a:ext>
            </a:extLst>
          </p:cNvPr>
          <p:cNvSpPr txBox="1">
            <a:spLocks noGrp="1"/>
          </p:cNvSpPr>
          <p:nvPr>
            <p:ph type="dt" sz="half" idx="7"/>
          </p:nvPr>
        </p:nvSpPr>
        <p:spPr/>
        <p:txBody>
          <a:bodyPr/>
          <a:lstStyle>
            <a:lvl1pPr>
              <a:defRPr/>
            </a:lvl1pPr>
          </a:lstStyle>
          <a:p>
            <a:pPr lvl="0"/>
            <a:fld id="{08F3AD39-3861-4A9D-B095-3A361CB35DD7}" type="datetime1">
              <a:rPr lang="en-GB"/>
              <a:pPr lvl="0"/>
              <a:t>20/01/2026</a:t>
            </a:fld>
            <a:endParaRPr lang="en-GB"/>
          </a:p>
        </p:txBody>
      </p:sp>
      <p:sp>
        <p:nvSpPr>
          <p:cNvPr id="5" name="Footer Placeholder 4">
            <a:extLst>
              <a:ext uri="{FF2B5EF4-FFF2-40B4-BE49-F238E27FC236}">
                <a16:creationId xmlns:a16="http://schemas.microsoft.com/office/drawing/2014/main" id="{D86CA9A8-086F-3D36-1E87-596910A8BD00}"/>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F05DF89E-8BBB-B5EE-4D11-82DB4726EA2A}"/>
              </a:ext>
            </a:extLst>
          </p:cNvPr>
          <p:cNvSpPr txBox="1">
            <a:spLocks noGrp="1"/>
          </p:cNvSpPr>
          <p:nvPr>
            <p:ph type="sldNum" sz="quarter" idx="8"/>
          </p:nvPr>
        </p:nvSpPr>
        <p:spPr/>
        <p:txBody>
          <a:bodyPr/>
          <a:lstStyle>
            <a:lvl1pPr>
              <a:defRPr/>
            </a:lvl1pPr>
          </a:lstStyle>
          <a:p>
            <a:pPr lvl="0"/>
            <a:fld id="{5E5B73C3-E378-4252-BCD5-457206B3B84A}" type="slidenum">
              <a:t>‹#›</a:t>
            </a:fld>
            <a:endParaRPr lang="en-GB"/>
          </a:p>
        </p:txBody>
      </p:sp>
    </p:spTree>
    <p:extLst>
      <p:ext uri="{BB962C8B-B14F-4D97-AF65-F5344CB8AC3E}">
        <p14:creationId xmlns:p14="http://schemas.microsoft.com/office/powerpoint/2010/main" val="19914477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41BF3AA-1C30-8B51-D7CD-2C26B1D353FA}"/>
              </a:ext>
            </a:extLst>
          </p:cNvPr>
          <p:cNvSpPr txBox="1">
            <a:spLocks noGrp="1"/>
          </p:cNvSpPr>
          <p:nvPr>
            <p:ph idx="4294967295"/>
          </p:nvPr>
        </p:nvSpPr>
        <p:spPr>
          <a:xfrm>
            <a:off x="699698" y="2421788"/>
            <a:ext cx="10772235" cy="3237872"/>
          </a:xfrm>
        </p:spPr>
        <p:txBody>
          <a:bodyPr>
            <a:noAutofit/>
          </a:bodyPr>
          <a:lstStyle>
            <a:lvl1pPr marL="0" indent="0">
              <a:buNone/>
              <a:defRPr sz="2000">
                <a:solidFill>
                  <a:srgbClr val="17303B"/>
                </a:solidFill>
              </a:defRPr>
            </a:lvl1pPr>
            <a:lvl2pPr marL="0" lvl="0" indent="0">
              <a:spcBef>
                <a:spcPts val="1000"/>
              </a:spcBef>
              <a:buNone/>
              <a:defRPr sz="2000">
                <a:solidFill>
                  <a:srgbClr val="17303B"/>
                </a:solidFill>
              </a:defRPr>
            </a:lvl2pPr>
          </a:lstStyle>
          <a:p>
            <a:pPr lvl="0"/>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a:p>
            <a:pPr lvl="0"/>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
        <p:nvSpPr>
          <p:cNvPr id="3" name="Title 1">
            <a:extLst>
              <a:ext uri="{FF2B5EF4-FFF2-40B4-BE49-F238E27FC236}">
                <a16:creationId xmlns:a16="http://schemas.microsoft.com/office/drawing/2014/main" id="{97BDFE35-5BB7-FFB9-E68B-E38D5BADACBE}"/>
              </a:ext>
            </a:extLst>
          </p:cNvPr>
          <p:cNvSpPr txBox="1">
            <a:spLocks noGrp="1"/>
          </p:cNvSpPr>
          <p:nvPr>
            <p:ph type="title"/>
          </p:nvPr>
        </p:nvSpPr>
        <p:spPr>
          <a:xfrm>
            <a:off x="710927" y="783686"/>
            <a:ext cx="9144000" cy="702871"/>
          </a:xfrm>
        </p:spPr>
        <p:txBody>
          <a:bodyPr anchor="b"/>
          <a:lstStyle>
            <a:lvl1pPr>
              <a:defRPr lang="en-GB" sz="4200">
                <a:solidFill>
                  <a:srgbClr val="17303B"/>
                </a:solidFill>
                <a:latin typeface="Arial Rounded MT Bold" pitchFamily="34"/>
              </a:defRPr>
            </a:lvl1pPr>
          </a:lstStyle>
          <a:p>
            <a:pPr lvl="0"/>
            <a:r>
              <a:rPr lang="en-GB"/>
              <a:t>Heading style</a:t>
            </a:r>
            <a:endParaRPr lang="en-US"/>
          </a:p>
        </p:txBody>
      </p:sp>
      <p:sp>
        <p:nvSpPr>
          <p:cNvPr id="4" name="Subtitle 2">
            <a:extLst>
              <a:ext uri="{FF2B5EF4-FFF2-40B4-BE49-F238E27FC236}">
                <a16:creationId xmlns:a16="http://schemas.microsoft.com/office/drawing/2014/main" id="{6CDD6B9D-1541-88E7-6448-501DE1A0B9C6}"/>
              </a:ext>
            </a:extLst>
          </p:cNvPr>
          <p:cNvSpPr txBox="1">
            <a:spLocks noGrp="1"/>
          </p:cNvSpPr>
          <p:nvPr>
            <p:ph type="subTitle" idx="4294967295"/>
          </p:nvPr>
        </p:nvSpPr>
        <p:spPr>
          <a:xfrm>
            <a:off x="710927" y="1818942"/>
            <a:ext cx="9144000" cy="302904"/>
          </a:xfrm>
        </p:spPr>
        <p:txBody>
          <a:bodyPr>
            <a:noAutofit/>
          </a:bodyPr>
          <a:lstStyle>
            <a:lvl1pPr marL="0" indent="0">
              <a:buNone/>
              <a:defRPr lang="en-GB" sz="2400">
                <a:solidFill>
                  <a:srgbClr val="7E2954"/>
                </a:solidFill>
                <a:latin typeface="Arial Rounded MT Bold" pitchFamily="34"/>
              </a:defRPr>
            </a:lvl1pPr>
          </a:lstStyle>
          <a:p>
            <a:pPr lvl="0"/>
            <a:r>
              <a:rPr lang="en-GB"/>
              <a:t>Sub-heading style</a:t>
            </a:r>
            <a:endParaRPr lang="en-US"/>
          </a:p>
        </p:txBody>
      </p:sp>
      <p:sp>
        <p:nvSpPr>
          <p:cNvPr id="5" name="Picture Placeholder 20">
            <a:extLst>
              <a:ext uri="{FF2B5EF4-FFF2-40B4-BE49-F238E27FC236}">
                <a16:creationId xmlns:a16="http://schemas.microsoft.com/office/drawing/2014/main" id="{B307B9D2-2F75-98F5-B6AD-8F101F124BF6}"/>
              </a:ext>
            </a:extLst>
          </p:cNvPr>
          <p:cNvSpPr txBox="1">
            <a:spLocks noGrp="1"/>
          </p:cNvSpPr>
          <p:nvPr>
            <p:ph type="pic" idx="4294967295"/>
          </p:nvPr>
        </p:nvSpPr>
        <p:spPr>
          <a:xfrm>
            <a:off x="7643817" y="-431797"/>
            <a:ext cx="3838578" cy="2553644"/>
          </a:xfrm>
        </p:spPr>
        <p:txBody>
          <a:bodyPr anchor="b"/>
          <a:lstStyle>
            <a:lvl1pPr marL="0" indent="0">
              <a:buNone/>
              <a:defRPr sz="2400">
                <a:solidFill>
                  <a:srgbClr val="ACAFB2"/>
                </a:solidFill>
                <a:latin typeface="Arial" pitchFamily="34"/>
                <a:cs typeface="Arial" pitchFamily="34"/>
              </a:defRPr>
            </a:lvl1pPr>
          </a:lstStyle>
          <a:p>
            <a:pPr lvl="0"/>
            <a:r>
              <a:rPr lang="en-US"/>
              <a:t>You can add an image in to this shape or remove/ignore.</a:t>
            </a:r>
          </a:p>
        </p:txBody>
      </p:sp>
      <p:sp>
        <p:nvSpPr>
          <p:cNvPr id="6" name="Oval 3">
            <a:extLst>
              <a:ext uri="{FF2B5EF4-FFF2-40B4-BE49-F238E27FC236}">
                <a16:creationId xmlns:a16="http://schemas.microsoft.com/office/drawing/2014/main" id="{A4B8E56F-333C-C522-F5ED-4A8F542E268A}"/>
              </a:ext>
              <a:ext uri="{C183D7F6-B498-43B3-948B-1728B52AA6E4}">
                <adec:decorative xmlns:adec="http://schemas.microsoft.com/office/drawing/2017/decorative" val="1"/>
              </a:ext>
            </a:extLst>
          </p:cNvPr>
          <p:cNvSpPr/>
          <p:nvPr/>
        </p:nvSpPr>
        <p:spPr>
          <a:xfrm>
            <a:off x="709610" y="5929563"/>
            <a:ext cx="1856872" cy="185687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6781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7" name="Picture 4" descr="A close-up of a purple and orange polka dot">
            <a:extLst>
              <a:ext uri="{FF2B5EF4-FFF2-40B4-BE49-F238E27FC236}">
                <a16:creationId xmlns:a16="http://schemas.microsoft.com/office/drawing/2014/main" id="{EE52BC7E-DCB9-6D7B-8765-270C91E686A0}"/>
              </a:ext>
            </a:extLst>
          </p:cNvPr>
          <p:cNvPicPr>
            <a:picLocks noChangeAspect="1"/>
          </p:cNvPicPr>
          <p:nvPr/>
        </p:nvPicPr>
        <p:blipFill>
          <a:blip r:embed="rId2"/>
          <a:srcRect l="-69886" t="79242" r="70625" b="4653"/>
          <a:stretch>
            <a:fillRect/>
          </a:stretch>
        </p:blipFill>
        <p:spPr>
          <a:xfrm>
            <a:off x="0" y="5659669"/>
            <a:ext cx="12101946" cy="1104467"/>
          </a:xfrm>
          <a:prstGeom prst="rect">
            <a:avLst/>
          </a:prstGeom>
          <a:noFill/>
          <a:ln cap="flat">
            <a:noFill/>
          </a:ln>
        </p:spPr>
      </p:pic>
    </p:spTree>
    <p:extLst>
      <p:ext uri="{BB962C8B-B14F-4D97-AF65-F5344CB8AC3E}">
        <p14:creationId xmlns:p14="http://schemas.microsoft.com/office/powerpoint/2010/main" val="1092863764"/>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685845" y="2215946"/>
            <a:ext cx="10667955" cy="3936547"/>
          </a:xfrm>
          <a:prstGeom prst="rect">
            <a:avLst/>
          </a:prstGeom>
        </p:spPr>
        <p:txBody>
          <a:bodyPr>
            <a:noAutofit/>
          </a:bodyPr>
          <a:lstStyle>
            <a:lvl1pPr marL="0" indent="0">
              <a:buNone/>
              <a:defRPr sz="1800">
                <a:solidFill>
                  <a:srgbClr val="08314C"/>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722598574"/>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B5222-3E5B-6962-ADCD-B0E2C00C37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15A976-F9A4-F433-0CF3-BE13C206F0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A68A686-14C7-7D07-5EDC-E6253F632F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9641B2-4A46-CBB7-FAEB-183EB547F513}"/>
              </a:ext>
            </a:extLst>
          </p:cNvPr>
          <p:cNvSpPr>
            <a:spLocks noGrp="1"/>
          </p:cNvSpPr>
          <p:nvPr>
            <p:ph type="dt" sz="half" idx="10"/>
          </p:nvPr>
        </p:nvSpPr>
        <p:spPr/>
        <p:txBody>
          <a:bodyPr/>
          <a:lstStyle/>
          <a:p>
            <a:fld id="{E78C0FD1-6DBA-4E91-8E08-0AB5D27A39B8}" type="datetimeFigureOut">
              <a:rPr lang="en-GB" smtClean="0"/>
              <a:t>20/01/2026</a:t>
            </a:fld>
            <a:endParaRPr lang="en-GB"/>
          </a:p>
        </p:txBody>
      </p:sp>
      <p:sp>
        <p:nvSpPr>
          <p:cNvPr id="6" name="Footer Placeholder 5">
            <a:extLst>
              <a:ext uri="{FF2B5EF4-FFF2-40B4-BE49-F238E27FC236}">
                <a16:creationId xmlns:a16="http://schemas.microsoft.com/office/drawing/2014/main" id="{CD02B48A-B091-3388-C193-017E4A5223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F0B995-99A4-BB3C-1BCC-F139FDF497FB}"/>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304106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7F5C-A67D-EA22-FCCD-AF20AFA3C4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C1525F-7DDB-FCC8-4CF7-18A1103214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FED457B-FCA1-5E62-253C-A77829D1BB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A09141-F8EE-EF0A-4015-599D22CA7936}"/>
              </a:ext>
            </a:extLst>
          </p:cNvPr>
          <p:cNvSpPr>
            <a:spLocks noGrp="1"/>
          </p:cNvSpPr>
          <p:nvPr>
            <p:ph type="dt" sz="half" idx="10"/>
          </p:nvPr>
        </p:nvSpPr>
        <p:spPr/>
        <p:txBody>
          <a:bodyPr/>
          <a:lstStyle/>
          <a:p>
            <a:fld id="{E78C0FD1-6DBA-4E91-8E08-0AB5D27A39B8}" type="datetimeFigureOut">
              <a:rPr lang="en-GB" smtClean="0"/>
              <a:t>20/01/2026</a:t>
            </a:fld>
            <a:endParaRPr lang="en-GB"/>
          </a:p>
        </p:txBody>
      </p:sp>
      <p:sp>
        <p:nvSpPr>
          <p:cNvPr id="6" name="Footer Placeholder 5">
            <a:extLst>
              <a:ext uri="{FF2B5EF4-FFF2-40B4-BE49-F238E27FC236}">
                <a16:creationId xmlns:a16="http://schemas.microsoft.com/office/drawing/2014/main" id="{5E339374-7047-8938-FA10-CF0B5C3AA3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F92A57-305F-EB51-8E09-94F2809D47B5}"/>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3138848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image" Target="../media/image1.jpeg"/><Relationship Id="rId4" Type="http://schemas.openxmlformats.org/officeDocument/2006/relationships/slideLayout" Target="../slideLayouts/slideLayout3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image" Target="../media/image4.jpeg"/><Relationship Id="rId5" Type="http://schemas.openxmlformats.org/officeDocument/2006/relationships/theme" Target="../theme/theme6.xml"/><Relationship Id="rId4"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1.jpeg"/><Relationship Id="rId5" Type="http://schemas.openxmlformats.org/officeDocument/2006/relationships/theme" Target="../theme/theme7.xml"/><Relationship Id="rId4"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13" Type="http://schemas.openxmlformats.org/officeDocument/2006/relationships/image" Target="../media/image9.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8.jpe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7.jpeg"/><Relationship Id="rId5" Type="http://schemas.openxmlformats.org/officeDocument/2006/relationships/slideLayout" Target="../slideLayouts/slideLayout61.xml"/><Relationship Id="rId10" Type="http://schemas.openxmlformats.org/officeDocument/2006/relationships/image" Target="../media/image6.jpeg"/><Relationship Id="rId4" Type="http://schemas.openxmlformats.org/officeDocument/2006/relationships/slideLayout" Target="../slideLayouts/slideLayout60.xml"/><Relationship Id="rId9"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CB2337-B8A1-D97A-CFD4-1E0B67EE33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0BF7A6F-BC55-7D98-45D9-5A5FD3D07A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CB62E3-EFD0-382F-E9BE-BC919FD642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C0FD1-6DBA-4E91-8E08-0AB5D27A39B8}" type="datetimeFigureOut">
              <a:rPr lang="en-GB" smtClean="0"/>
              <a:t>20/01/2026</a:t>
            </a:fld>
            <a:endParaRPr lang="en-GB"/>
          </a:p>
        </p:txBody>
      </p:sp>
      <p:sp>
        <p:nvSpPr>
          <p:cNvPr id="5" name="Footer Placeholder 4">
            <a:extLst>
              <a:ext uri="{FF2B5EF4-FFF2-40B4-BE49-F238E27FC236}">
                <a16:creationId xmlns:a16="http://schemas.microsoft.com/office/drawing/2014/main" id="{824E6E17-6ADB-52EB-A904-3BDE96870B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8BB0740-9E9B-05FF-BDF1-AD35354A4F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CD6D7-23B5-4712-A29B-E4D65C829D26}" type="slidenum">
              <a:rPr lang="en-GB" smtClean="0"/>
              <a:t>‹#›</a:t>
            </a:fld>
            <a:endParaRPr lang="en-GB"/>
          </a:p>
        </p:txBody>
      </p:sp>
    </p:spTree>
    <p:extLst>
      <p:ext uri="{BB962C8B-B14F-4D97-AF65-F5344CB8AC3E}">
        <p14:creationId xmlns:p14="http://schemas.microsoft.com/office/powerpoint/2010/main" val="217156083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8A6E91-4B94-7E77-650B-CCB385E907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60B8BE5-3E9D-98A4-1C0C-7CD72E39EC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BE6C408-A9F0-0EA1-3722-DC98198BC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048B347-C196-5F9C-ADEB-687C9623AA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54EB37-7474-10E5-8FBA-334E00E4F6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434895-7B5D-F64D-A65E-0F0B378B4D30}" type="slidenum">
              <a:rPr lang="en-US" smtClean="0"/>
              <a:t>‹#›</a:t>
            </a:fld>
            <a:endParaRPr lang="en-US"/>
          </a:p>
        </p:txBody>
      </p:sp>
      <p:sp>
        <p:nvSpPr>
          <p:cNvPr id="12" name="Rectangle 11">
            <a:extLst>
              <a:ext uri="{FF2B5EF4-FFF2-40B4-BE49-F238E27FC236}">
                <a16:creationId xmlns:a16="http://schemas.microsoft.com/office/drawing/2014/main" id="{6AA7FCB8-0CEF-AD21-5172-40A1569A4346}"/>
              </a:ext>
            </a:extLst>
          </p:cNvPr>
          <p:cNvSpPr/>
          <p:nvPr userDrawn="1"/>
        </p:nvSpPr>
        <p:spPr>
          <a:xfrm>
            <a:off x="1" y="1"/>
            <a:ext cx="12191999" cy="6857999"/>
          </a:xfrm>
          <a:prstGeom prst="rect">
            <a:avLst/>
          </a:prstGeom>
          <a:solidFill>
            <a:srgbClr val="FEF8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8">
            <a:extLst>
              <a:ext uri="{FF2B5EF4-FFF2-40B4-BE49-F238E27FC236}">
                <a16:creationId xmlns:a16="http://schemas.microsoft.com/office/drawing/2014/main" id="{E7ACC944-E3A9-92AE-83B5-B4D05EF62A2F}"/>
              </a:ext>
            </a:extLst>
          </p:cNvPr>
          <p:cNvSpPr txBox="1">
            <a:spLocks/>
          </p:cNvSpPr>
          <p:nvPr userDrawn="1"/>
        </p:nvSpPr>
        <p:spPr>
          <a:xfrm>
            <a:off x="2028825" y="5953280"/>
            <a:ext cx="8134350" cy="266545"/>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rgbClr val="00756B"/>
                </a:solidFill>
                <a:latin typeface="Arial Rounded MT Bold" panose="020F070403050403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Transforming SEND Hampshire</a:t>
            </a:r>
            <a:endParaRPr lang="en-US"/>
          </a:p>
        </p:txBody>
      </p:sp>
    </p:spTree>
    <p:extLst>
      <p:ext uri="{BB962C8B-B14F-4D97-AF65-F5344CB8AC3E}">
        <p14:creationId xmlns:p14="http://schemas.microsoft.com/office/powerpoint/2010/main" val="397553263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31" r:id="rId4"/>
    <p:sldLayoutId id="2147483732"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CD8F13-D1AA-A16A-3624-ACA7CC5027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185953-31BF-5B40-9C40-97FF374C9D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64EA4F-072E-E76C-0038-8D67BF6E5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F2B8A-42DF-45C9-986A-FCFE26DAE3EB}" type="datetimeFigureOut">
              <a:rPr lang="en-GB" smtClean="0"/>
              <a:t>20/01/2026</a:t>
            </a:fld>
            <a:endParaRPr lang="en-GB"/>
          </a:p>
        </p:txBody>
      </p:sp>
      <p:sp>
        <p:nvSpPr>
          <p:cNvPr id="5" name="Footer Placeholder 4">
            <a:extLst>
              <a:ext uri="{FF2B5EF4-FFF2-40B4-BE49-F238E27FC236}">
                <a16:creationId xmlns:a16="http://schemas.microsoft.com/office/drawing/2014/main" id="{4B1331F3-9158-1451-4626-D738245723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FE77460-FD0C-154D-B1A6-CFCC78A85D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C5050-F1BA-4126-B42F-459E3CBC3192}" type="slidenum">
              <a:rPr lang="en-GB" smtClean="0"/>
              <a:t>‹#›</a:t>
            </a:fld>
            <a:endParaRPr lang="en-GB"/>
          </a:p>
        </p:txBody>
      </p:sp>
    </p:spTree>
    <p:extLst>
      <p:ext uri="{BB962C8B-B14F-4D97-AF65-F5344CB8AC3E}">
        <p14:creationId xmlns:p14="http://schemas.microsoft.com/office/powerpoint/2010/main" val="268026417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05894918-54CD-D047-D256-8C5E91BC3DC1}"/>
              </a:ext>
            </a:extLst>
          </p:cNvPr>
          <p:cNvPicPr>
            <a:picLocks noChangeAspect="1"/>
          </p:cNvPicPr>
          <p:nvPr/>
        </p:nvPicPr>
        <p:blipFill>
          <a:blip r:embed="rId10"/>
          <a:srcRect/>
          <a:stretch>
            <a:fillRect/>
          </a:stretch>
        </p:blipFill>
        <p:spPr>
          <a:xfrm>
            <a:off x="0" y="219"/>
            <a:ext cx="12192399" cy="6857780"/>
          </a:xfrm>
          <a:prstGeom prst="rect">
            <a:avLst/>
          </a:prstGeom>
          <a:noFill/>
          <a:ln cap="flat">
            <a:noFill/>
          </a:ln>
        </p:spPr>
      </p:pic>
    </p:spTree>
    <p:extLst>
      <p:ext uri="{BB962C8B-B14F-4D97-AF65-F5344CB8AC3E}">
        <p14:creationId xmlns:p14="http://schemas.microsoft.com/office/powerpoint/2010/main" val="1476791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457817"/>
      </p:ext>
    </p:extLst>
  </p:cSld>
  <p:clrMap bg1="lt1" tx1="dk1" bg2="lt2" tx2="dk2" accent1="accent1" accent2="accent2" accent3="accent3" accent4="accent4" accent5="accent5" accent6="accent6" hlink="hlink" folHlink="folHlink"/>
  <p:sldLayoutIdLst>
    <p:sldLayoutId id="2147483707" r:id="rId1"/>
    <p:sldLayoutId id="2147483711" r:id="rId2"/>
    <p:sldLayoutId id="2147483708" r:id="rId3"/>
    <p:sldLayoutId id="2147483709" r:id="rId4"/>
    <p:sldLayoutId id="2147483710" r:id="rId5"/>
    <p:sldLayoutId id="2147483733" r:id="rId6"/>
    <p:sldLayoutId id="2147483748" r:id="rId7"/>
    <p:sldLayoutId id="2147483734" r:id="rId8"/>
    <p:sldLayoutId id="2147483764" r:id="rId9"/>
    <p:sldLayoutId id="2147483765" r:id="rId10"/>
    <p:sldLayoutId id="2147483766" r:id="rId11"/>
    <p:sldLayoutId id="2147483799" r:id="rId12"/>
    <p:sldLayoutId id="2147483800" r:id="rId13"/>
  </p:sldLayoutIdLst>
  <p:txStyles>
    <p:titleStyle>
      <a:lvl1pPr algn="l" defTabSz="914355" rtl="0" eaLnBrk="1" latinLnBrk="0" hangingPunct="1">
        <a:lnSpc>
          <a:spcPct val="90000"/>
        </a:lnSpc>
        <a:spcBef>
          <a:spcPct val="0"/>
        </a:spcBef>
        <a:buNone/>
        <a:defRPr sz="4400" b="1" kern="1200">
          <a:solidFill>
            <a:srgbClr val="08314C"/>
          </a:solidFill>
          <a:latin typeface="Arial" panose="020B0604020202020204" pitchFamily="34" charset="0"/>
          <a:ea typeface="+mj-ea"/>
          <a:cs typeface="Arial" panose="020B0604020202020204" pitchFamily="34" charset="0"/>
        </a:defRPr>
      </a:lvl1pPr>
    </p:titleStyle>
    <p:body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rgbClr val="08314C"/>
          </a:solidFill>
          <a:latin typeface="Arial" panose="020B0604020202020204" pitchFamily="34" charset="0"/>
          <a:ea typeface="+mn-ea"/>
          <a:cs typeface="Arial" panose="020B0604020202020204" pitchFamily="34" charset="0"/>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rgbClr val="08314C"/>
          </a:solidFill>
          <a:latin typeface="Arial" panose="020B0604020202020204" pitchFamily="34" charset="0"/>
          <a:ea typeface="+mn-ea"/>
          <a:cs typeface="Arial" panose="020B0604020202020204" pitchFamily="34" charset="0"/>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rgbClr val="08314C"/>
          </a:solidFill>
          <a:latin typeface="Arial" panose="020B0604020202020204" pitchFamily="34" charset="0"/>
          <a:ea typeface="+mn-ea"/>
          <a:cs typeface="Arial" panose="020B0604020202020204" pitchFamily="34" charset="0"/>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7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66969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355" rtl="0" eaLnBrk="1" latinLnBrk="0" hangingPunct="1">
        <a:lnSpc>
          <a:spcPct val="90000"/>
        </a:lnSpc>
        <a:spcBef>
          <a:spcPct val="0"/>
        </a:spcBef>
        <a:buNone/>
        <a:defRPr sz="4400" b="1" kern="1200">
          <a:solidFill>
            <a:srgbClr val="08314C"/>
          </a:solidFill>
          <a:latin typeface="Arial" panose="020B0604020202020204" pitchFamily="34" charset="0"/>
          <a:ea typeface="+mj-ea"/>
          <a:cs typeface="Arial" panose="020B0604020202020204" pitchFamily="34" charset="0"/>
        </a:defRPr>
      </a:lvl1pPr>
    </p:titleStyle>
    <p:body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rgbClr val="08314C"/>
          </a:solidFill>
          <a:latin typeface="Arial" panose="020B0604020202020204" pitchFamily="34" charset="0"/>
          <a:ea typeface="+mn-ea"/>
          <a:cs typeface="Arial" panose="020B0604020202020204" pitchFamily="34" charset="0"/>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rgbClr val="08314C"/>
          </a:solidFill>
          <a:latin typeface="Arial" panose="020B0604020202020204" pitchFamily="34" charset="0"/>
          <a:ea typeface="+mn-ea"/>
          <a:cs typeface="Arial" panose="020B0604020202020204" pitchFamily="34" charset="0"/>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rgbClr val="08314C"/>
          </a:solidFill>
          <a:latin typeface="Arial" panose="020B0604020202020204" pitchFamily="34" charset="0"/>
          <a:ea typeface="+mn-ea"/>
          <a:cs typeface="Arial" panose="020B0604020202020204" pitchFamily="34" charset="0"/>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7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CAEB82-BA05-B409-C41D-B7EBDC79F7A2}"/>
              </a:ext>
            </a:extLst>
          </p:cNvPr>
          <p:cNvPicPr>
            <a:picLocks noChangeAspect="1"/>
          </p:cNvPicPr>
          <p:nvPr userDrawn="1"/>
        </p:nvPicPr>
        <p:blipFill>
          <a:blip r:embed="rId6"/>
          <a:srcRect/>
          <a:stretch/>
        </p:blipFill>
        <p:spPr>
          <a:xfrm>
            <a:off x="2" y="223"/>
            <a:ext cx="12192396" cy="6857777"/>
          </a:xfrm>
          <a:prstGeom prst="rect">
            <a:avLst/>
          </a:prstGeom>
        </p:spPr>
      </p:pic>
    </p:spTree>
    <p:extLst>
      <p:ext uri="{BB962C8B-B14F-4D97-AF65-F5344CB8AC3E}">
        <p14:creationId xmlns:p14="http://schemas.microsoft.com/office/powerpoint/2010/main" val="74045536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Lst>
  <p:txStyles>
    <p:titleStyle>
      <a:lvl1pPr algn="l" defTabSz="914355" rtl="0" eaLnBrk="1" latinLnBrk="0" hangingPunct="1">
        <a:lnSpc>
          <a:spcPct val="90000"/>
        </a:lnSpc>
        <a:spcBef>
          <a:spcPct val="0"/>
        </a:spcBef>
        <a:buNone/>
        <a:defRPr sz="4400" b="1" kern="1200">
          <a:solidFill>
            <a:srgbClr val="08314C"/>
          </a:solidFill>
          <a:latin typeface="Arial" panose="020B0604020202020204" pitchFamily="34" charset="0"/>
          <a:ea typeface="+mj-ea"/>
          <a:cs typeface="Arial" panose="020B0604020202020204" pitchFamily="34" charset="0"/>
        </a:defRPr>
      </a:lvl1pPr>
    </p:titleStyle>
    <p:body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rgbClr val="08314C"/>
          </a:solidFill>
          <a:latin typeface="Arial" panose="020B0604020202020204" pitchFamily="34" charset="0"/>
          <a:ea typeface="+mn-ea"/>
          <a:cs typeface="Arial" panose="020B0604020202020204" pitchFamily="34" charset="0"/>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rgbClr val="08314C"/>
          </a:solidFill>
          <a:latin typeface="Arial" panose="020B0604020202020204" pitchFamily="34" charset="0"/>
          <a:ea typeface="+mn-ea"/>
          <a:cs typeface="Arial" panose="020B0604020202020204" pitchFamily="34" charset="0"/>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rgbClr val="08314C"/>
          </a:solidFill>
          <a:latin typeface="Arial" panose="020B0604020202020204" pitchFamily="34" charset="0"/>
          <a:ea typeface="+mn-ea"/>
          <a:cs typeface="Arial" panose="020B0604020202020204" pitchFamily="34" charset="0"/>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7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82FBE7-3465-7B29-5C0F-47E81F7A2ABF}"/>
              </a:ext>
            </a:extLst>
          </p:cNvPr>
          <p:cNvSpPr>
            <a:spLocks noGrp="1"/>
          </p:cNvSpPr>
          <p:nvPr>
            <p:ph type="title"/>
          </p:nvPr>
        </p:nvSpPr>
        <p:spPr>
          <a:xfrm>
            <a:off x="255181" y="365125"/>
            <a:ext cx="11674549"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2E8FE7-26B2-A0A6-7755-080271D1BB0B}"/>
              </a:ext>
            </a:extLst>
          </p:cNvPr>
          <p:cNvSpPr>
            <a:spLocks noGrp="1"/>
          </p:cNvSpPr>
          <p:nvPr>
            <p:ph type="body" idx="1"/>
          </p:nvPr>
        </p:nvSpPr>
        <p:spPr>
          <a:xfrm>
            <a:off x="255181" y="1825625"/>
            <a:ext cx="11674549" cy="4149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Rectangle 11">
            <a:extLst>
              <a:ext uri="{FF2B5EF4-FFF2-40B4-BE49-F238E27FC236}">
                <a16:creationId xmlns:a16="http://schemas.microsoft.com/office/drawing/2014/main" id="{2A674A69-17B3-C6EA-42B4-751BDEAF0A86}"/>
              </a:ext>
            </a:extLst>
          </p:cNvPr>
          <p:cNvSpPr/>
          <p:nvPr userDrawn="1"/>
        </p:nvSpPr>
        <p:spPr>
          <a:xfrm>
            <a:off x="0" y="-3507"/>
            <a:ext cx="3960000" cy="269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5DD85FC5-0B1D-E629-C1E8-05211DC6FA63}"/>
              </a:ext>
            </a:extLst>
          </p:cNvPr>
          <p:cNvSpPr/>
          <p:nvPr userDrawn="1"/>
        </p:nvSpPr>
        <p:spPr>
          <a:xfrm>
            <a:off x="8261130" y="0"/>
            <a:ext cx="3960000" cy="269432"/>
          </a:xfrm>
          <a:prstGeom prst="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248EF163-E412-9031-E5F2-8A39046B6BDF}"/>
              </a:ext>
            </a:extLst>
          </p:cNvPr>
          <p:cNvSpPr/>
          <p:nvPr userDrawn="1"/>
        </p:nvSpPr>
        <p:spPr>
          <a:xfrm>
            <a:off x="4128953" y="0"/>
            <a:ext cx="3960000" cy="269432"/>
          </a:xfrm>
          <a:prstGeom prst="rect">
            <a:avLst/>
          </a:prstGeom>
          <a:solidFill>
            <a:schemeClr val="accent4"/>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16FA5490-12FD-8FDE-5B1D-ACBF07BB317F}"/>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470788" y="6035155"/>
            <a:ext cx="1100724" cy="529085"/>
          </a:xfrm>
          <a:prstGeom prst="rect">
            <a:avLst/>
          </a:prstGeom>
          <a:noFill/>
          <a:ln>
            <a:noFill/>
          </a:ln>
        </p:spPr>
      </p:pic>
      <p:pic>
        <p:nvPicPr>
          <p:cNvPr id="5" name="Picture 4">
            <a:extLst>
              <a:ext uri="{FF2B5EF4-FFF2-40B4-BE49-F238E27FC236}">
                <a16:creationId xmlns:a16="http://schemas.microsoft.com/office/drawing/2014/main" id="{02404BF0-7764-1F78-4859-BA70F9310222}"/>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61005" y="6190542"/>
            <a:ext cx="1423724" cy="373698"/>
          </a:xfrm>
          <a:prstGeom prst="rect">
            <a:avLst/>
          </a:prstGeom>
          <a:noFill/>
          <a:ln>
            <a:noFill/>
          </a:ln>
        </p:spPr>
      </p:pic>
      <p:pic>
        <p:nvPicPr>
          <p:cNvPr id="6" name="Picture 5">
            <a:extLst>
              <a:ext uri="{FF2B5EF4-FFF2-40B4-BE49-F238E27FC236}">
                <a16:creationId xmlns:a16="http://schemas.microsoft.com/office/drawing/2014/main" id="{6C47233E-4060-942F-3C5B-E889BF8687CE}"/>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888171" y="6077686"/>
            <a:ext cx="1231767" cy="529086"/>
          </a:xfrm>
          <a:prstGeom prst="rect">
            <a:avLst/>
          </a:prstGeom>
          <a:noFill/>
          <a:ln>
            <a:noFill/>
          </a:ln>
        </p:spPr>
      </p:pic>
      <p:pic>
        <p:nvPicPr>
          <p:cNvPr id="7" name="Picture 6">
            <a:extLst>
              <a:ext uri="{FF2B5EF4-FFF2-40B4-BE49-F238E27FC236}">
                <a16:creationId xmlns:a16="http://schemas.microsoft.com/office/drawing/2014/main" id="{C7943FD7-2CEF-D045-87DF-AAAD595973FA}"/>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3338395" y="6155380"/>
            <a:ext cx="924039" cy="373698"/>
          </a:xfrm>
          <a:prstGeom prst="rect">
            <a:avLst/>
          </a:prstGeom>
          <a:noFill/>
          <a:ln>
            <a:noFill/>
          </a:ln>
        </p:spPr>
      </p:pic>
      <p:pic>
        <p:nvPicPr>
          <p:cNvPr id="10" name="Picture 9">
            <a:extLst>
              <a:ext uri="{FF2B5EF4-FFF2-40B4-BE49-F238E27FC236}">
                <a16:creationId xmlns:a16="http://schemas.microsoft.com/office/drawing/2014/main" id="{7E7B12A9-0C44-FB7A-A695-48CD8D550ABC}"/>
              </a:ext>
            </a:extLst>
          </p:cNvPr>
          <p:cNvPicPr>
            <a:picLocks noChangeAspect="1"/>
          </p:cNvPicPr>
          <p:nvPr userDrawn="1"/>
        </p:nvPicPr>
        <p:blipFill>
          <a:blip r:embed="rId13"/>
          <a:srcRect t="12239"/>
          <a:stretch/>
        </p:blipFill>
        <p:spPr>
          <a:xfrm>
            <a:off x="5815276" y="6035155"/>
            <a:ext cx="1100724" cy="748563"/>
          </a:xfrm>
          <a:prstGeom prst="rect">
            <a:avLst/>
          </a:prstGeom>
        </p:spPr>
      </p:pic>
    </p:spTree>
    <p:extLst>
      <p:ext uri="{BB962C8B-B14F-4D97-AF65-F5344CB8AC3E}">
        <p14:creationId xmlns:p14="http://schemas.microsoft.com/office/powerpoint/2010/main" val="32921212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3ADA47-0AEE-E4A2-699B-1BD0F39274A3}"/>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CFA58FA6-C955-0835-D19D-A3C49C88061F}"/>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5E0A7F-2136-48E7-28CA-287DA2A89594}"/>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71662B39-8F7A-4C98-B98A-C591000AED61}" type="datetime1">
              <a:rPr lang="en-GB"/>
              <a:pPr lvl="0"/>
              <a:t>20/01/2026</a:t>
            </a:fld>
            <a:endParaRPr lang="en-GB"/>
          </a:p>
        </p:txBody>
      </p:sp>
      <p:sp>
        <p:nvSpPr>
          <p:cNvPr id="5" name="Footer Placeholder 4">
            <a:extLst>
              <a:ext uri="{FF2B5EF4-FFF2-40B4-BE49-F238E27FC236}">
                <a16:creationId xmlns:a16="http://schemas.microsoft.com/office/drawing/2014/main" id="{2D66F4D0-FDA4-3B65-9984-A70A4F8EDE01}"/>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95EEC8E1-BEA4-B76A-904B-A1E684C4E064}"/>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9B09EBA9-0895-4C93-B960-FF13C4850CCD}" type="slidenum">
              <a:t>‹#›</a:t>
            </a:fld>
            <a:endParaRPr lang="en-GB"/>
          </a:p>
        </p:txBody>
      </p:sp>
    </p:spTree>
    <p:extLst>
      <p:ext uri="{BB962C8B-B14F-4D97-AF65-F5344CB8AC3E}">
        <p14:creationId xmlns:p14="http://schemas.microsoft.com/office/powerpoint/2010/main" val="350149534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97" r:id="rId13"/>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hants.sharepoint.com/sites/CSCommunications/School%20Communications%20attachments/Forms/AllItems.aspx?id=%2Fsites%2FCSCommunications%2FSchool%20Communications%20attachments%2FSEN%20Matters%20%2D%20Summer%202025%2Epdf&amp;parent=%2Fsites%2FCSCommunications%2FSchool%20Communications%20attachments&amp;p=true&amp;ga=1" TargetMode="External"/><Relationship Id="rId3" Type="http://schemas.openxmlformats.org/officeDocument/2006/relationships/hyperlink" Target="https://hants.sharepoint.com/sites/CSCommunications/School%20Communications%20attachments/Forms/AllItems.aspx?id=%2Fsites%2FCSCommunications%2FSchool%20Communications%20attachments%2FSEND%20and%20Inclusion%20Authority%20Offer%2Epdf&amp;parent=%2Fsites%2FCSCommunications%2FSchool%20Communications%20attachments&amp;p=true&amp;ga=1" TargetMode="External"/><Relationship Id="rId7" Type="http://schemas.openxmlformats.org/officeDocument/2006/relationships/hyperlink" Target="https://sen.hias.hants.gov.uk/course/index.php?categoryid=33" TargetMode="External"/><Relationship Id="rId2" Type="http://schemas.openxmlformats.org/officeDocument/2006/relationships/notesSlide" Target="../notesSlides/notesSlide1.xml"/><Relationship Id="rId1" Type="http://schemas.openxmlformats.org/officeDocument/2006/relationships/slideLayout" Target="../slideLayouts/slideLayout70.xml"/><Relationship Id="rId6" Type="http://schemas.openxmlformats.org/officeDocument/2006/relationships/hyperlink" Target="https://search3.openobjects.com/mediamanager/hampshire/directory/files/oap_and_send_support_-_march_2025.pdf" TargetMode="External"/><Relationship Id="rId11" Type="http://schemas.openxmlformats.org/officeDocument/2006/relationships/hyperlink" Target="https://hants.sharepoint.com/sites/CSCommunications/SitePages/Updated-Guidance-on-Alternative-Provision.aspx" TargetMode="External"/><Relationship Id="rId5" Type="http://schemas.openxmlformats.org/officeDocument/2006/relationships/hyperlink" Target="https://forms.office.com/pages/responsepage.aspx?id=tdiBPwfuF0yGnB20OQGNm3Xsgr4M8cdCjyOb7q3YWpJUN1dQN1lNTThKSTVOVVJKTFpNSEhNWUJLOS4u" TargetMode="External"/><Relationship Id="rId10" Type="http://schemas.openxmlformats.org/officeDocument/2006/relationships/hyperlink" Target="https://leadership.hias.hants.gov.uk/course/view.php?id=282" TargetMode="External"/><Relationship Id="rId4" Type="http://schemas.openxmlformats.org/officeDocument/2006/relationships/hyperlink" Target="https://www.hants.gov.uk/educationandlearning/htlc" TargetMode="External"/><Relationship Id="rId9" Type="http://schemas.openxmlformats.org/officeDocument/2006/relationships/hyperlink" Target="https://sen.hias.hants.gov.uk/course/view.php?id=50" TargetMode="External"/></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1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notesSlide" Target="../notesSlides/notesSlide2.xml"/><Relationship Id="rId4"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8" Type="http://schemas.openxmlformats.org/officeDocument/2006/relationships/hyperlink" Target="https://youtu.be/YdN_7_2DWFA" TargetMode="External"/><Relationship Id="rId3" Type="http://schemas.openxmlformats.org/officeDocument/2006/relationships/hyperlink" Target="https://search3.openobjects.com/mediamanager/hampshire/directory/files/send-lap-strategy-document-final_1.pdf" TargetMode="External"/><Relationship Id="rId7" Type="http://schemas.openxmlformats.org/officeDocument/2006/relationships/hyperlink" Target="https://search3.openobjects.com/mediamanager/hampshire/directory/files/lap_local_area_inspection_faq.pdf" TargetMode="External"/><Relationship Id="rId2" Type="http://schemas.openxmlformats.org/officeDocument/2006/relationships/hyperlink" Target="https://search3.openobjects.com/mediamanager/hampshire/directory/files/hampshire_local_area_partnership_strategy_action_plan_and_self_evaluation_2024_final_draft.pdf" TargetMode="External"/><Relationship Id="rId1" Type="http://schemas.openxmlformats.org/officeDocument/2006/relationships/slideLayout" Target="../slideLayouts/slideLayout58.xml"/><Relationship Id="rId6" Type="http://schemas.openxmlformats.org/officeDocument/2006/relationships/hyperlink" Target="https://search3.openobjects.com/mediamanager/hampshire/directory/files/hants_area_send_inspection_info_briefing_parents_and_yp.pdf" TargetMode="External"/><Relationship Id="rId11" Type="http://schemas.openxmlformats.org/officeDocument/2006/relationships/hyperlink" Target="https://smc-lp.s4hana.ondemand.com/eu/p/HU4Jj" TargetMode="External"/><Relationship Id="rId5" Type="http://schemas.openxmlformats.org/officeDocument/2006/relationships/hyperlink" Target="https://search3.openobjects.com/mediamanager/hampshire/directory/files/hants_area_send_inspection_info_briefing.pdf" TargetMode="External"/><Relationship Id="rId10" Type="http://schemas.openxmlformats.org/officeDocument/2006/relationships/hyperlink" Target="https://documents.hants.gov.uk/childrens-services/sfyc/FISH/LAP%20Local%20Area%20Inspection%20FAQ.pdf" TargetMode="External"/><Relationship Id="rId4" Type="http://schemas.openxmlformats.org/officeDocument/2006/relationships/hyperlink" Target="https://search3.openobjects.com/mediamanager/hampshire/directory/files/send_local_area_partnership_board_terms_of_reference_nov_2024_local_offer_version.pdf" TargetMode="External"/><Relationship Id="rId9" Type="http://schemas.openxmlformats.org/officeDocument/2006/relationships/hyperlink" Target="https://www.gov.uk/government/publications/local-area-send-inspections-information-for-familie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hyperlink" Target="https://hipsprocedures.org.uk/skyyty/safeguarding-partnerships-and-organisational-responsibilities/working-together-to-resolve-professional-differences" TargetMode="Externa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8" Type="http://schemas.openxmlformats.org/officeDocument/2006/relationships/hyperlink" Target="mailto:Jen.Greensmith@hants.gov.uk" TargetMode="External"/><Relationship Id="rId13" Type="http://schemas.openxmlformats.org/officeDocument/2006/relationships/hyperlink" Target="mailto:Daryl.Misselbrook@hants.gov.uk" TargetMode="External"/><Relationship Id="rId3" Type="http://schemas.openxmlformats.org/officeDocument/2006/relationships/hyperlink" Target="mailto:claire.campling@hants.gov.uk" TargetMode="External"/><Relationship Id="rId7" Type="http://schemas.openxmlformats.org/officeDocument/2006/relationships/hyperlink" Target="mailto:sen.enquiries@hants.gov.uk" TargetMode="External"/><Relationship Id="rId12" Type="http://schemas.openxmlformats.org/officeDocument/2006/relationships/hyperlink" Target="mailto:Laura.Akers@hants.gov.uk" TargetMode="External"/><Relationship Id="rId2" Type="http://schemas.openxmlformats.org/officeDocument/2006/relationships/hyperlink" Target="mailto:Emma.Steele2@hants.gov.uk" TargetMode="External"/><Relationship Id="rId1" Type="http://schemas.openxmlformats.org/officeDocument/2006/relationships/slideLayout" Target="../slideLayouts/slideLayout43.xml"/><Relationship Id="rId6" Type="http://schemas.openxmlformats.org/officeDocument/2006/relationships/hyperlink" Target="mailto:sen.complaints@hants.gov.uk" TargetMode="External"/><Relationship Id="rId11" Type="http://schemas.openxmlformats.org/officeDocument/2006/relationships/hyperlink" Target="mailto:Ziggy.Redstall@hants.gov.uk" TargetMode="External"/><Relationship Id="rId5" Type="http://schemas.openxmlformats.org/officeDocument/2006/relationships/hyperlink" Target="mailto:Pippa.Damant@hants.gov.uk" TargetMode="External"/><Relationship Id="rId15" Type="http://schemas.openxmlformats.org/officeDocument/2006/relationships/hyperlink" Target="mailto:Graham.Parsons@hants.gov.uk" TargetMode="External"/><Relationship Id="rId10" Type="http://schemas.openxmlformats.org/officeDocument/2006/relationships/hyperlink" Target="mailto:Becky.Rogers@hants.gov.uk" TargetMode="External"/><Relationship Id="rId4" Type="http://schemas.openxmlformats.org/officeDocument/2006/relationships/hyperlink" Target="mailto:Melissa.Filby@hants.gov.uk" TargetMode="External"/><Relationship Id="rId9" Type="http://schemas.openxmlformats.org/officeDocument/2006/relationships/hyperlink" Target="mailto:Poppy.Elliott@hants.gov.uk" TargetMode="External"/><Relationship Id="rId14" Type="http://schemas.openxmlformats.org/officeDocument/2006/relationships/hyperlink" Target="mailto:Ali.Beechurst@hants.gov.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329C4-AA6C-CBFD-0474-8AAE428B4DD6}"/>
              </a:ext>
            </a:extLst>
          </p:cNvPr>
          <p:cNvSpPr txBox="1"/>
          <p:nvPr/>
        </p:nvSpPr>
        <p:spPr>
          <a:xfrm>
            <a:off x="535084" y="593279"/>
            <a:ext cx="11440890" cy="846386"/>
          </a:xfrm>
          <a:prstGeom prst="rect">
            <a:avLst/>
          </a:prstGeom>
          <a:noFill/>
          <a:ln cap="flat">
            <a:noFill/>
          </a:ln>
        </p:spPr>
        <p:txBody>
          <a:bodyPr vert="horz" wrap="square" lIns="45720" tIns="22860" rIns="45720" bIns="22860" anchor="t" anchorCtr="0" compatLnSpc="1">
            <a:spAutoFit/>
          </a:bodyPr>
          <a:lstStyle/>
          <a:p>
            <a:pPr defTabSz="228590">
              <a:defRPr sz="1800" b="0" i="0" u="none" strike="noStrike" kern="0" cap="none" spc="0" baseline="0">
                <a:solidFill>
                  <a:srgbClr val="000000"/>
                </a:solidFill>
                <a:uFillTx/>
              </a:defRPr>
            </a:pPr>
            <a:r>
              <a:rPr lang="en-US" sz="3600" b="1" dirty="0">
                <a:solidFill>
                  <a:srgbClr val="0088CE"/>
                </a:solidFill>
                <a:latin typeface="Arial"/>
                <a:cs typeface="Arial"/>
              </a:rPr>
              <a:t>Local Authority</a:t>
            </a:r>
            <a:r>
              <a:rPr kumimoji="0" lang="en-US" sz="3600" b="1" i="0" u="none" strike="noStrike" kern="1200" cap="none" spc="0" normalizeH="0" baseline="0" noProof="0" dirty="0">
                <a:ln>
                  <a:noFill/>
                </a:ln>
                <a:solidFill>
                  <a:srgbClr val="0088CE"/>
                </a:solidFill>
                <a:effectLst/>
                <a:uLnTx/>
                <a:uFillTx/>
                <a:latin typeface="Arial"/>
                <a:ea typeface="+mn-ea"/>
                <a:cs typeface="Arial"/>
              </a:rPr>
              <a:t> Inclusion and SEND Update</a:t>
            </a:r>
            <a:br>
              <a:rPr lang="en-US" sz="5800" b="1" i="0" u="none" strike="noStrike" kern="1200" cap="none" spc="0" normalizeH="0" baseline="0" noProof="0" dirty="0">
                <a:ln>
                  <a:noFill/>
                </a:ln>
                <a:effectLst/>
                <a:uLnTx/>
                <a:uFillTx/>
                <a:latin typeface="Arial"/>
                <a:cs typeface="Arial"/>
              </a:rPr>
            </a:br>
            <a:endParaRPr lang="en-GB" sz="1600" i="0" u="none" strike="noStrike" kern="0" cap="none" spc="0" normalizeH="0" baseline="0" noProof="0" dirty="0">
              <a:ln>
                <a:noFill/>
              </a:ln>
              <a:solidFill>
                <a:srgbClr val="000000"/>
              </a:solidFill>
              <a:effectLst/>
              <a:uLnTx/>
              <a:uFillTx/>
              <a:latin typeface="Aptos"/>
              <a:cs typeface="Arial"/>
              <a:hlinkClick r:id="" action="ppaction://noaction"/>
            </a:endParaRPr>
          </a:p>
        </p:txBody>
      </p:sp>
      <p:sp>
        <p:nvSpPr>
          <p:cNvPr id="3" name="TextBox 2">
            <a:extLst>
              <a:ext uri="{FF2B5EF4-FFF2-40B4-BE49-F238E27FC236}">
                <a16:creationId xmlns:a16="http://schemas.microsoft.com/office/drawing/2014/main" id="{CB32FA3A-5F83-A56D-26E1-5C61C5674E67}"/>
              </a:ext>
            </a:extLst>
          </p:cNvPr>
          <p:cNvSpPr txBox="1"/>
          <p:nvPr/>
        </p:nvSpPr>
        <p:spPr>
          <a:xfrm>
            <a:off x="535084" y="1439665"/>
            <a:ext cx="11032076" cy="5632311"/>
          </a:xfrm>
          <a:prstGeom prst="rect">
            <a:avLst/>
          </a:prstGeom>
          <a:noFill/>
          <a:ln cap="flat">
            <a:noFill/>
          </a:ln>
        </p:spPr>
        <p:txBody>
          <a:bodyPr vert="horz" wrap="square" lIns="91440" tIns="45720" rIns="91440" bIns="45720" anchor="t" anchorCtr="0" compatLnSpc="1">
            <a:spAutoFit/>
          </a:bodyPr>
          <a:lstStyle/>
          <a:p>
            <a:pPr defTabSz="228590">
              <a:defRPr sz="1800" b="0" i="0" u="none" strike="noStrike" kern="0" cap="none" spc="0" baseline="0">
                <a:solidFill>
                  <a:srgbClr val="000000"/>
                </a:solidFill>
                <a:uFillTx/>
              </a:defRPr>
            </a:pPr>
            <a:r>
              <a:rPr lang="en-GB" sz="1600" b="1" kern="0" dirty="0">
                <a:solidFill>
                  <a:srgbClr val="467886"/>
                </a:solidFill>
                <a:hlinkClick r:id="rId3">
                  <a:extLst>
                    <a:ext uri="{A12FA001-AC4F-418D-AE19-62706E023703}">
                      <ahyp:hlinkClr xmlns:ahyp="http://schemas.microsoft.com/office/drawing/2018/hyperlinkcolor" val="tx"/>
                    </a:ext>
                  </a:extLst>
                </a:hlinkClick>
              </a:rPr>
              <a:t>hants.sharepoint.com/:b:/s/</a:t>
            </a:r>
            <a:r>
              <a:rPr lang="en-GB" sz="1600" b="1" kern="0" dirty="0" err="1">
                <a:solidFill>
                  <a:srgbClr val="467886"/>
                </a:solidFill>
                <a:hlinkClick r:id="rId3">
                  <a:extLst>
                    <a:ext uri="{A12FA001-AC4F-418D-AE19-62706E023703}">
                      <ahyp:hlinkClr xmlns:ahyp="http://schemas.microsoft.com/office/drawing/2018/hyperlinkcolor" val="tx"/>
                    </a:ext>
                  </a:extLst>
                </a:hlinkClick>
              </a:rPr>
              <a:t>CSCommunications</a:t>
            </a:r>
            <a:r>
              <a:rPr lang="en-GB" sz="1600" b="1" kern="0" dirty="0">
                <a:hlinkClick r:id="rId3">
                  <a:extLst>
                    <a:ext uri="{A12FA001-AC4F-418D-AE19-62706E023703}">
                      <ahyp:hlinkClr xmlns:ahyp="http://schemas.microsoft.com/office/drawing/2018/hyperlinkcolor" val="tx"/>
                    </a:ext>
                  </a:extLst>
                </a:hlinkClick>
              </a:rPr>
              <a:t>/EbnYX1h1wLdKrY3N1Fv_lKsBO1oUXx9yIyfB9CU7fFA3gg?e=7WkdeF</a:t>
            </a:r>
            <a:endParaRPr lang="en-US" sz="1600" b="1" kern="0" dirty="0">
              <a:latin typeface="Arial" pitchFamily="34"/>
              <a:cs typeface="Arial" pitchFamily="34"/>
            </a:endParaRPr>
          </a:p>
          <a:p>
            <a:pPr marL="0" marR="0" lvl="0" indent="0" algn="l" defTabSz="22859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lang="en-US" sz="1600" b="1" kern="0" dirty="0">
              <a:latin typeface="Arial"/>
              <a:cs typeface="Arial"/>
            </a:endParaRPr>
          </a:p>
          <a:p>
            <a:pPr marL="0" marR="0" lvl="0" indent="0" algn="l" defTabSz="22859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0" cap="none" spc="0" normalizeH="0" baseline="0" noProof="0" dirty="0">
                <a:ln>
                  <a:noFill/>
                </a:ln>
                <a:effectLst/>
                <a:uLnTx/>
                <a:uFillTx/>
                <a:latin typeface="Arial"/>
                <a:cs typeface="Arial"/>
              </a:rPr>
              <a:t>Support and Development for SENCos</a:t>
            </a:r>
            <a:endParaRPr lang="en-US" sz="1600" b="1" i="0" u="none" strike="noStrike" kern="0" cap="none" spc="0" normalizeH="0" baseline="0" noProof="0" dirty="0">
              <a:ln>
                <a:noFill/>
              </a:ln>
              <a:effectLst/>
              <a:uLnTx/>
              <a:uFillTx/>
              <a:latin typeface="Arial"/>
              <a:cs typeface="Arial"/>
            </a:endParaRPr>
          </a:p>
          <a:p>
            <a:pPr marL="342900" marR="0" lvl="0" indent="-342900" algn="l" defTabSz="22859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600" b="0" i="0" u="none" strike="noStrike" kern="0" cap="none" spc="0" normalizeH="0" baseline="0" noProof="0" dirty="0">
                <a:ln>
                  <a:noFill/>
                </a:ln>
                <a:effectLst/>
                <a:uLnTx/>
                <a:uFillTx/>
                <a:latin typeface="Arial"/>
                <a:cs typeface="Arial"/>
              </a:rPr>
              <a:t>Sign them up to the termly, phase specific SENCo briefings </a:t>
            </a:r>
            <a:r>
              <a:rPr kumimoji="0" lang="en-GB" sz="1600" b="0" i="0" u="none" strike="noStrike" kern="0" cap="none" spc="0" normalizeH="0" baseline="0" noProof="0" dirty="0">
                <a:ln>
                  <a:noFill/>
                </a:ln>
                <a:effectLst/>
                <a:uLnTx/>
                <a:uFillTx/>
                <a:latin typeface="Arial"/>
                <a:cs typeface="Arial"/>
                <a:hlinkClick r:id="rId4">
                  <a:extLst>
                    <a:ext uri="{A12FA001-AC4F-418D-AE19-62706E023703}">
                      <ahyp:hlinkClr xmlns:ahyp="http://schemas.microsoft.com/office/drawing/2018/hyperlinkcolor" val="tx"/>
                    </a:ext>
                  </a:extLst>
                </a:hlinkClick>
              </a:rPr>
              <a:t>Hampshire Teaching and Leadership College | Education and learning | Hampshire County Council</a:t>
            </a:r>
            <a:endParaRPr lang="en-US" sz="1600" b="0" i="0" u="none" strike="noStrike" kern="0" cap="none" spc="0" normalizeH="0" baseline="0" noProof="0" dirty="0">
              <a:ln>
                <a:noFill/>
              </a:ln>
              <a:effectLst/>
              <a:uLnTx/>
              <a:uFillTx/>
              <a:latin typeface="Arial"/>
              <a:cs typeface="Arial"/>
            </a:endParaRPr>
          </a:p>
          <a:p>
            <a:pPr marL="342900" lvl="0" indent="-342900" defTabSz="228590">
              <a:buFont typeface="Arial" panose="020B0604020202020204" pitchFamily="34" charset="0"/>
              <a:buChar char="•"/>
              <a:defRPr sz="1800" b="0" i="0" u="none" strike="noStrike" kern="0" cap="none" spc="0" baseline="0">
                <a:solidFill>
                  <a:srgbClr val="000000"/>
                </a:solidFill>
                <a:uFillTx/>
              </a:defRPr>
            </a:pPr>
            <a:r>
              <a:rPr kumimoji="0" lang="en-US" sz="1600" b="0" i="0" u="none" strike="noStrike" kern="0" cap="none" spc="0" normalizeH="0" baseline="0" noProof="0" dirty="0">
                <a:ln>
                  <a:noFill/>
                </a:ln>
                <a:effectLst/>
                <a:uLnTx/>
                <a:uFillTx/>
                <a:latin typeface="Arial"/>
                <a:cs typeface="Arial"/>
              </a:rPr>
              <a:t>Sign them up to a session of the SENCo development </a:t>
            </a:r>
            <a:r>
              <a:rPr kumimoji="0" lang="en-US" sz="1600" b="0" i="0" u="none" strike="noStrike" kern="0" cap="none" spc="0" normalizeH="0" baseline="0" noProof="0" dirty="0" err="1">
                <a:ln>
                  <a:noFill/>
                </a:ln>
                <a:effectLst/>
                <a:uLnTx/>
                <a:uFillTx/>
                <a:latin typeface="Arial"/>
                <a:cs typeface="Arial"/>
              </a:rPr>
              <a:t>programme</a:t>
            </a:r>
            <a:r>
              <a:rPr kumimoji="0" lang="en-US" sz="1600" b="0" i="0" u="none" strike="noStrike" kern="0" cap="none" spc="0" normalizeH="0" baseline="0" noProof="0" dirty="0">
                <a:ln>
                  <a:noFill/>
                </a:ln>
                <a:effectLst/>
                <a:uLnTx/>
                <a:uFillTx/>
                <a:latin typeface="Arial"/>
                <a:cs typeface="Arial"/>
              </a:rPr>
              <a:t> – </a:t>
            </a:r>
            <a:r>
              <a:rPr lang="en-GB" sz="1600" kern="0" dirty="0">
                <a:latin typeface="Arial"/>
                <a:cs typeface="Arial"/>
                <a:hlinkClick r:id="rId4"/>
              </a:rPr>
              <a:t>HTLC Link</a:t>
            </a:r>
            <a:endParaRPr kumimoji="0" lang="en-US" sz="1600" b="0" i="0" u="none" strike="noStrike" kern="0" cap="none" spc="0" normalizeH="0" baseline="0" noProof="0" dirty="0">
              <a:ln>
                <a:noFill/>
              </a:ln>
              <a:effectLst/>
              <a:uLnTx/>
              <a:uFillTx/>
              <a:latin typeface="Arial"/>
              <a:cs typeface="Arial"/>
            </a:endParaRPr>
          </a:p>
          <a:p>
            <a:pPr marL="342900" marR="0" lvl="0" indent="-342900" algn="l" defTabSz="22859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600" b="0" i="0" u="none" strike="noStrike" kern="0" cap="none" spc="0" normalizeH="0" baseline="0" noProof="0" dirty="0">
                <a:ln>
                  <a:noFill/>
                </a:ln>
                <a:effectLst/>
                <a:uLnTx/>
                <a:uFillTx/>
                <a:latin typeface="Arial"/>
                <a:cs typeface="Arial"/>
              </a:rPr>
              <a:t>Get them to use the SEN support line </a:t>
            </a:r>
            <a:r>
              <a:rPr kumimoji="0" lang="en-GB" sz="1600" b="0" i="0" u="sng" strike="noStrike" kern="0" cap="none" spc="0" normalizeH="0" baseline="0" noProof="0" dirty="0">
                <a:ln>
                  <a:noFill/>
                </a:ln>
                <a:effectLst/>
                <a:uLnTx/>
                <a:uFillTx/>
                <a:latin typeface="Arial"/>
                <a:cs typeface="Arial"/>
                <a:hlinkClick r:id="rId5">
                  <a:extLst>
                    <a:ext uri="{A12FA001-AC4F-418D-AE19-62706E023703}">
                      <ahyp:hlinkClr xmlns:ahyp="http://schemas.microsoft.com/office/drawing/2018/hyperlinkcolor" val="tx"/>
                    </a:ext>
                  </a:extLst>
                </a:hlinkClick>
              </a:rPr>
              <a:t>SEN Support Line Enquiry Form</a:t>
            </a:r>
            <a:endParaRPr lang="en-US" sz="1600" b="0" i="0" u="none" strike="noStrike" kern="0" cap="none" spc="0" normalizeH="0" baseline="0" noProof="0" dirty="0">
              <a:ln>
                <a:noFill/>
              </a:ln>
              <a:effectLst/>
              <a:uLnTx/>
              <a:uFillTx/>
              <a:latin typeface="Arial"/>
              <a:cs typeface="Arial"/>
            </a:endParaRPr>
          </a:p>
          <a:p>
            <a:pPr marL="0" marR="0" lvl="0" indent="0" algn="l" defTabSz="22859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lang="en-US" sz="1600" b="0" i="0" u="none" strike="noStrike" kern="0" cap="none" spc="0" normalizeH="0" baseline="0" noProof="0" dirty="0">
              <a:ln>
                <a:noFill/>
              </a:ln>
              <a:effectLst/>
              <a:uLnTx/>
              <a:uFillTx/>
              <a:latin typeface="Arial" pitchFamily="34"/>
              <a:cs typeface="Arial" pitchFamily="34"/>
            </a:endParaRPr>
          </a:p>
          <a:p>
            <a:pPr marL="0" marR="0" lvl="0" indent="0" algn="l" defTabSz="22859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0" cap="none" spc="0" normalizeH="0" baseline="0" noProof="0" dirty="0">
                <a:ln>
                  <a:noFill/>
                </a:ln>
                <a:effectLst/>
                <a:uLnTx/>
                <a:uFillTx/>
                <a:latin typeface="Arial"/>
                <a:cs typeface="Arial"/>
              </a:rPr>
              <a:t>Implementing Ordinarily Available Provision</a:t>
            </a:r>
            <a:endParaRPr lang="en-US" sz="1600" b="1" i="0" u="none" strike="noStrike" kern="0" cap="none" spc="0" normalizeH="0" baseline="0" noProof="0" dirty="0">
              <a:ln>
                <a:noFill/>
              </a:ln>
              <a:effectLst/>
              <a:uLnTx/>
              <a:uFillTx/>
              <a:latin typeface="Arial"/>
              <a:cs typeface="Arial"/>
            </a:endParaRPr>
          </a:p>
          <a:p>
            <a:pPr marL="342900" marR="0" lvl="0" indent="-342900" algn="l" defTabSz="22859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600" b="0" i="0" u="none" strike="noStrike" kern="0" cap="none" spc="0" normalizeH="0" baseline="0" noProof="0" dirty="0">
                <a:ln>
                  <a:noFill/>
                </a:ln>
                <a:effectLst/>
                <a:uLnTx/>
                <a:uFillTx/>
                <a:latin typeface="Arial"/>
                <a:cs typeface="Arial"/>
              </a:rPr>
              <a:t>Contact an early adopter school or watch the introductory videos – school communication linked to the image </a:t>
            </a:r>
            <a:r>
              <a:rPr kumimoji="0" lang="en-GB" sz="1600" b="0" i="0" u="sng" strike="noStrike" kern="0" cap="none" spc="0" normalizeH="0" baseline="0" noProof="0" dirty="0">
                <a:ln>
                  <a:noFill/>
                </a:ln>
                <a:effectLst/>
                <a:uLnTx/>
                <a:uFillTx/>
                <a:latin typeface="Aptos" panose="02110004020202020204"/>
                <a:ea typeface="+mn-ea"/>
                <a:cs typeface="+mn-cs"/>
                <a:hlinkClick r:id="rId6">
                  <a:extLst>
                    <a:ext uri="{A12FA001-AC4F-418D-AE19-62706E023703}">
                      <ahyp:hlinkClr xmlns:ahyp="http://schemas.microsoft.com/office/drawing/2018/hyperlinkcolor" val="tx"/>
                    </a:ext>
                  </a:extLst>
                </a:hlinkClick>
              </a:rPr>
              <a:t>OAP and SEND support - March 2025</a:t>
            </a:r>
            <a:endParaRPr lang="en-US" sz="1600" b="0" i="0" u="none" strike="noStrike" kern="0" cap="none" spc="0" normalizeH="0" baseline="0" noProof="0" dirty="0">
              <a:ln>
                <a:noFill/>
              </a:ln>
              <a:effectLst/>
              <a:uLnTx/>
              <a:uFillTx/>
              <a:latin typeface="Arial" pitchFamily="34"/>
              <a:cs typeface="Arial" pitchFamily="34"/>
            </a:endParaRPr>
          </a:p>
          <a:p>
            <a:pPr marL="342900" indent="-342900" defTabSz="228590">
              <a:buFont typeface="Arial" panose="020B0604020202020204" pitchFamily="34" charset="0"/>
              <a:buChar char="•"/>
              <a:defRPr sz="1800" b="0" i="0" u="none" strike="noStrike" kern="0" cap="none" spc="0" baseline="0">
                <a:solidFill>
                  <a:srgbClr val="000000"/>
                </a:solidFill>
                <a:uFillTx/>
              </a:defRPr>
            </a:pPr>
            <a:r>
              <a:rPr kumimoji="0" lang="en-US" sz="1600" b="0" i="0" u="none" strike="noStrike" kern="0" cap="none" spc="0" normalizeH="0" baseline="0" noProof="0" dirty="0">
                <a:ln>
                  <a:noFill/>
                </a:ln>
                <a:effectLst/>
                <a:uLnTx/>
                <a:uFillTx/>
                <a:latin typeface="Arial"/>
                <a:cs typeface="Arial"/>
              </a:rPr>
              <a:t>Attend the High Quality Inclusive Teaching through Ordinarily Available Provision </a:t>
            </a:r>
            <a:r>
              <a:rPr kumimoji="0" lang="en-US" sz="1600" b="0" i="0" u="none" strike="noStrike" kern="0" cap="none" spc="0" normalizeH="0" baseline="0" noProof="0" dirty="0" err="1">
                <a:ln>
                  <a:noFill/>
                </a:ln>
                <a:effectLst/>
                <a:uLnTx/>
                <a:uFillTx/>
                <a:latin typeface="Arial"/>
                <a:cs typeface="Arial"/>
              </a:rPr>
              <a:t>programme</a:t>
            </a:r>
            <a:r>
              <a:rPr kumimoji="0" lang="en-US" sz="1600" b="0" i="0" u="none" strike="noStrike" kern="0" cap="none" spc="0" normalizeH="0" baseline="0" noProof="0" dirty="0">
                <a:ln>
                  <a:noFill/>
                </a:ln>
                <a:effectLst/>
                <a:uLnTx/>
                <a:uFillTx/>
                <a:latin typeface="Arial"/>
                <a:cs typeface="Arial"/>
              </a:rPr>
              <a:t> </a:t>
            </a:r>
            <a:r>
              <a:rPr lang="en-US" sz="1600" kern="0" dirty="0">
                <a:latin typeface="Arial"/>
                <a:cs typeface="Arial"/>
              </a:rPr>
              <a:t>– </a:t>
            </a:r>
            <a:r>
              <a:rPr lang="en-GB" sz="1600" kern="0" dirty="0">
                <a:latin typeface="Arial"/>
                <a:cs typeface="Arial"/>
                <a:hlinkClick r:id="rId4"/>
              </a:rPr>
              <a:t>HTLC Link</a:t>
            </a:r>
            <a:endParaRPr lang="en-US" sz="1600" b="0" i="0" u="none" strike="noStrike" kern="0" cap="none" spc="0" normalizeH="0" baseline="0" noProof="0" dirty="0">
              <a:ln>
                <a:noFill/>
              </a:ln>
              <a:effectLst/>
              <a:uLnTx/>
              <a:uFillTx/>
              <a:latin typeface="Arial"/>
              <a:cs typeface="Arial"/>
            </a:endParaRPr>
          </a:p>
          <a:p>
            <a:pPr marL="342900" marR="0" lvl="0" indent="-342900" algn="l" defTabSz="22859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lang="en-US" sz="1600" b="0" i="0" u="none" strike="noStrike" kern="0" cap="none" spc="0" normalizeH="0" baseline="0" noProof="0" dirty="0">
              <a:ln>
                <a:noFill/>
              </a:ln>
              <a:effectLst/>
              <a:uLnTx/>
              <a:uFillTx/>
              <a:latin typeface="Arial" pitchFamily="34"/>
              <a:cs typeface="Arial" pitchFamily="34"/>
            </a:endParaRPr>
          </a:p>
          <a:p>
            <a:pPr marL="0" marR="0" lvl="0" indent="0" algn="l" defTabSz="22859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0" cap="none" spc="0" normalizeH="0" baseline="0" noProof="0" dirty="0">
                <a:ln>
                  <a:noFill/>
                </a:ln>
                <a:effectLst/>
                <a:uLnTx/>
                <a:uFillTx/>
                <a:latin typeface="Arial"/>
                <a:cs typeface="Arial"/>
              </a:rPr>
              <a:t>Supporting SEND?</a:t>
            </a:r>
            <a:endParaRPr lang="en-US" sz="1600" b="1" i="0" u="none" strike="noStrike" kern="0" cap="none" spc="0" normalizeH="0" baseline="0" noProof="0" dirty="0">
              <a:ln>
                <a:noFill/>
              </a:ln>
              <a:effectLst/>
              <a:uLnTx/>
              <a:uFillTx/>
              <a:latin typeface="Arial"/>
              <a:cs typeface="Arial"/>
            </a:endParaRPr>
          </a:p>
          <a:p>
            <a:pPr marL="342900" marR="0" lvl="0" indent="-342900" algn="l" defTabSz="22859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600" b="0" i="0" u="none" strike="noStrike" kern="0" cap="none" spc="0" normalizeH="0" baseline="0" noProof="0" dirty="0">
                <a:ln>
                  <a:noFill/>
                </a:ln>
                <a:effectLst/>
                <a:uLnTx/>
                <a:uFillTx/>
                <a:latin typeface="Arial"/>
                <a:cs typeface="Arial"/>
              </a:rPr>
              <a:t>Complete the eLearning modules </a:t>
            </a:r>
            <a:r>
              <a:rPr kumimoji="0" lang="en-GB" sz="1600" b="0" i="0" u="none" strike="noStrike" kern="0" cap="none" spc="0" normalizeH="0" baseline="0" noProof="0" dirty="0">
                <a:ln>
                  <a:noFill/>
                </a:ln>
                <a:effectLst/>
                <a:uLnTx/>
                <a:uFillTx/>
                <a:latin typeface="Arial"/>
                <a:cs typeface="Arial"/>
                <a:hlinkClick r:id="rId7">
                  <a:extLst>
                    <a:ext uri="{A12FA001-AC4F-418D-AE19-62706E023703}">
                      <ahyp:hlinkClr xmlns:ahyp="http://schemas.microsoft.com/office/drawing/2018/hyperlinkcolor" val="tx"/>
                    </a:ext>
                  </a:extLst>
                </a:hlinkClick>
              </a:rPr>
              <a:t>SEN Moodle: All courses</a:t>
            </a:r>
            <a:r>
              <a:rPr kumimoji="0" lang="en-GB" sz="1600" b="0" i="0" u="none" strike="noStrike" kern="0" cap="none" spc="0" normalizeH="0" baseline="0" noProof="0" dirty="0">
                <a:ln>
                  <a:noFill/>
                </a:ln>
                <a:effectLst/>
                <a:uLnTx/>
                <a:uFillTx/>
                <a:latin typeface="Arial"/>
                <a:cs typeface="Arial"/>
              </a:rPr>
              <a:t> </a:t>
            </a:r>
            <a:r>
              <a:rPr kumimoji="0" lang="en-US" sz="1600" b="0" i="0" u="none" strike="noStrike" kern="0" cap="none" spc="0" normalizeH="0" baseline="0" noProof="0" dirty="0">
                <a:ln>
                  <a:noFill/>
                </a:ln>
                <a:effectLst/>
                <a:uLnTx/>
                <a:uFillTx/>
                <a:latin typeface="Arial"/>
                <a:cs typeface="Arial"/>
              </a:rPr>
              <a:t>95% of those completing would recommend</a:t>
            </a:r>
            <a:endParaRPr lang="en-US" sz="1600" b="0" i="0" u="none" strike="noStrike" kern="0" cap="none" spc="0" normalizeH="0" baseline="0" noProof="0" dirty="0">
              <a:ln>
                <a:noFill/>
              </a:ln>
              <a:effectLst/>
              <a:uLnTx/>
              <a:uFillTx/>
              <a:latin typeface="Arial"/>
              <a:cs typeface="Arial"/>
            </a:endParaRPr>
          </a:p>
          <a:p>
            <a:pPr marL="342900" marR="0" lvl="0" indent="-342900" algn="l" defTabSz="22859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600" b="0" i="0" u="none" strike="noStrike" kern="0" cap="none" spc="0" normalizeH="0" baseline="0" noProof="0" dirty="0">
                <a:ln>
                  <a:noFill/>
                </a:ln>
                <a:effectLst/>
                <a:uLnTx/>
                <a:uFillTx/>
                <a:latin typeface="Arial"/>
                <a:cs typeface="Arial"/>
              </a:rPr>
              <a:t>Access SEN Matters </a:t>
            </a:r>
            <a:r>
              <a:rPr kumimoji="0" lang="en-GB" sz="1600" b="0" i="0" u="none" strike="noStrike" kern="0" cap="none" spc="0" normalizeH="0" baseline="0" noProof="0" dirty="0">
                <a:ln>
                  <a:noFill/>
                </a:ln>
                <a:effectLst/>
                <a:uLnTx/>
                <a:uFillTx/>
                <a:latin typeface="Arial"/>
                <a:cs typeface="Arial"/>
                <a:hlinkClick r:id="rId8"/>
              </a:rPr>
              <a:t>SEN Matters</a:t>
            </a:r>
            <a:endParaRPr lang="en-US" sz="1600" b="0" i="0" u="none" strike="noStrike" kern="0" cap="none" spc="0" normalizeH="0" baseline="0" noProof="0" dirty="0">
              <a:ln>
                <a:noFill/>
              </a:ln>
              <a:effectLst/>
              <a:uLnTx/>
              <a:uFillTx/>
              <a:latin typeface="Arial"/>
              <a:cs typeface="Arial"/>
            </a:endParaRPr>
          </a:p>
          <a:p>
            <a:pPr marL="342900" marR="0" lvl="0" indent="-342900" algn="l" defTabSz="22859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600" b="0" i="0" u="none" strike="noStrike" kern="0" cap="none" spc="0" normalizeH="0" baseline="0" noProof="0" dirty="0">
                <a:ln>
                  <a:noFill/>
                </a:ln>
                <a:effectLst/>
                <a:uLnTx/>
                <a:uFillTx/>
                <a:latin typeface="Arial"/>
                <a:cs typeface="Arial"/>
              </a:rPr>
              <a:t>Explore the toolkit </a:t>
            </a:r>
            <a:r>
              <a:rPr kumimoji="0" lang="en-GB" sz="1600" b="0" i="0" u="none" strike="noStrike" kern="0" cap="none" spc="0" normalizeH="0" baseline="0" noProof="0" dirty="0">
                <a:ln>
                  <a:noFill/>
                </a:ln>
                <a:effectLst/>
                <a:uLnTx/>
                <a:uFillTx/>
                <a:latin typeface="Arial"/>
                <a:cs typeface="Arial"/>
                <a:hlinkClick r:id="rId9">
                  <a:extLst>
                    <a:ext uri="{A12FA001-AC4F-418D-AE19-62706E023703}">
                      <ahyp:hlinkClr xmlns:ahyp="http://schemas.microsoft.com/office/drawing/2018/hyperlinkcolor" val="tx"/>
                    </a:ext>
                  </a:extLst>
                </a:hlinkClick>
              </a:rPr>
              <a:t>Course: Hampshire SEN Support Toolkit</a:t>
            </a:r>
            <a:endParaRPr lang="en-GB" sz="1600" b="0" i="0" u="none" strike="noStrike" kern="0" cap="none" spc="0" normalizeH="0" baseline="0" noProof="0" dirty="0">
              <a:ln>
                <a:noFill/>
              </a:ln>
              <a:effectLst/>
              <a:uLnTx/>
              <a:uFillTx/>
              <a:latin typeface="Arial"/>
              <a:cs typeface="Arial"/>
            </a:endParaRPr>
          </a:p>
          <a:p>
            <a:pPr marL="0" marR="0" lvl="0" indent="0" algn="l" defTabSz="22859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lang="en-US" sz="1600" b="1" i="0" u="none" strike="noStrike" kern="0" cap="none" spc="0" normalizeH="0" baseline="0" noProof="0" dirty="0">
              <a:ln>
                <a:noFill/>
              </a:ln>
              <a:effectLst/>
              <a:uLnTx/>
              <a:uFillTx/>
              <a:latin typeface="Arial" pitchFamily="34"/>
              <a:cs typeface="Arial" pitchFamily="34"/>
            </a:endParaRPr>
          </a:p>
          <a:p>
            <a:pPr marL="0" marR="0" lvl="0" indent="0" algn="l" defTabSz="22859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0" cap="none" spc="0" normalizeH="0" baseline="0" noProof="0" dirty="0">
                <a:ln>
                  <a:noFill/>
                </a:ln>
                <a:effectLst/>
                <a:uLnTx/>
                <a:uFillTx/>
                <a:latin typeface="Arial"/>
                <a:cs typeface="Arial"/>
              </a:rPr>
              <a:t>Using Alternative Provision</a:t>
            </a:r>
            <a:endParaRPr lang="en-US" sz="1600" b="1" i="0" u="none" strike="noStrike" kern="0" cap="none" spc="0" normalizeH="0" baseline="0" noProof="0" dirty="0">
              <a:ln>
                <a:noFill/>
              </a:ln>
              <a:effectLst/>
              <a:uLnTx/>
              <a:uFillTx/>
              <a:latin typeface="Arial"/>
              <a:cs typeface="Arial"/>
            </a:endParaRPr>
          </a:p>
          <a:p>
            <a:pPr marL="342900" marR="0" lvl="0" indent="-342900" algn="l" defTabSz="22859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600" b="0" i="0" u="none" strike="noStrike" kern="0" cap="none" spc="0" normalizeH="0" baseline="0" noProof="0" dirty="0">
                <a:ln>
                  <a:noFill/>
                </a:ln>
                <a:effectLst/>
                <a:uLnTx/>
                <a:uFillTx/>
                <a:latin typeface="Arial"/>
                <a:cs typeface="Arial"/>
              </a:rPr>
              <a:t>Alternative Provision Moodle page and guidance </a:t>
            </a:r>
            <a:r>
              <a:rPr kumimoji="0" lang="en-GB" sz="1600" b="0" i="0" u="sng" strike="noStrike" kern="0" cap="none" spc="0" normalizeH="0" baseline="0" noProof="0" dirty="0">
                <a:ln>
                  <a:noFill/>
                </a:ln>
                <a:effectLst/>
                <a:uLnTx/>
                <a:uFillTx/>
                <a:latin typeface="Arial"/>
                <a:cs typeface="Arial"/>
                <a:hlinkClick r:id="rId10">
                  <a:extLst>
                    <a:ext uri="{A12FA001-AC4F-418D-AE19-62706E023703}">
                      <ahyp:hlinkClr xmlns:ahyp="http://schemas.microsoft.com/office/drawing/2018/hyperlinkcolor" val="tx"/>
                    </a:ext>
                  </a:extLst>
                </a:hlinkClick>
              </a:rPr>
              <a:t>Course: Alternative Provision</a:t>
            </a:r>
            <a:endParaRPr lang="en-GB" sz="1600" b="0" i="0" u="none" strike="noStrike" kern="0" cap="none" spc="0" normalizeH="0" baseline="0" noProof="0" dirty="0">
              <a:ln>
                <a:noFill/>
              </a:ln>
              <a:effectLst/>
              <a:uLnTx/>
              <a:uFillTx/>
              <a:latin typeface="Arial"/>
              <a:cs typeface="Arial"/>
            </a:endParaRPr>
          </a:p>
          <a:p>
            <a:pPr marL="342900" marR="0" lvl="0" indent="-342900" algn="l" defTabSz="22859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r>
              <a:rPr kumimoji="0" lang="en-US" sz="1600" b="0" i="0" u="none" strike="noStrike" kern="0" cap="none" spc="0" normalizeH="0" baseline="0" noProof="0" dirty="0">
                <a:ln>
                  <a:noFill/>
                </a:ln>
                <a:effectLst/>
                <a:uLnTx/>
                <a:uFillTx/>
                <a:latin typeface="Arial"/>
                <a:cs typeface="Arial"/>
              </a:rPr>
              <a:t>School communication with revised guidance</a:t>
            </a:r>
            <a:r>
              <a:rPr kumimoji="0" lang="en-GB" sz="1600" b="0" i="0" u="sng" strike="noStrike" kern="0" cap="none" spc="0" normalizeH="0" baseline="0" noProof="0" dirty="0">
                <a:ln>
                  <a:noFill/>
                </a:ln>
                <a:effectLst/>
                <a:uLnTx/>
                <a:uFillTx/>
                <a:latin typeface="Arial"/>
                <a:cs typeface="Arial"/>
                <a:hlinkClick r:id="rId11">
                  <a:extLst>
                    <a:ext uri="{A12FA001-AC4F-418D-AE19-62706E023703}">
                      <ahyp:hlinkClr xmlns:ahyp="http://schemas.microsoft.com/office/drawing/2018/hyperlinkcolor" val="tx"/>
                    </a:ext>
                  </a:extLst>
                </a:hlinkClick>
              </a:rPr>
              <a:t>Updated Guidance on Alternative Provision</a:t>
            </a:r>
            <a:endParaRPr lang="en-US" sz="16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342900" marR="0" lvl="0" indent="-342900" algn="l" defTabSz="22859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2400" b="0" i="0" u="none" strike="noStrike" kern="0" cap="none" spc="0" normalizeH="0" baseline="0" noProof="0" dirty="0">
              <a:ln>
                <a:noFill/>
              </a:ln>
              <a:effectLst/>
              <a:uLnTx/>
              <a:uFillTx/>
              <a:latin typeface="Arial" pitchFamily="34"/>
              <a:ea typeface="+mn-ea"/>
              <a:cs typeface="Arial" pitchFamily="3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0BD11-9623-6B09-855B-E931B18723CA}"/>
              </a:ext>
            </a:extLst>
          </p:cNvPr>
          <p:cNvSpPr>
            <a:spLocks noGrp="1"/>
          </p:cNvSpPr>
          <p:nvPr>
            <p:ph type="ctrTitle"/>
          </p:nvPr>
        </p:nvSpPr>
        <p:spPr>
          <a:xfrm>
            <a:off x="1524000" y="2013903"/>
            <a:ext cx="9144000" cy="2387600"/>
          </a:xfrm>
        </p:spPr>
        <p:txBody>
          <a:bodyPr>
            <a:normAutofit fontScale="90000"/>
          </a:bodyPr>
          <a:lstStyle/>
          <a:p>
            <a:br>
              <a:rPr kumimoji="0" lang="en-US" sz="6000" b="1" i="0" u="none" strike="noStrike" kern="1200" cap="none" spc="0" normalizeH="0" baseline="0" noProof="0">
                <a:ln>
                  <a:noFill/>
                </a:ln>
                <a:solidFill>
                  <a:prstClr val="white"/>
                </a:solidFill>
                <a:effectLst/>
                <a:uLnTx/>
                <a:uFillTx/>
                <a:latin typeface="Arial"/>
                <a:ea typeface="+mn-ea"/>
                <a:cs typeface="Arial" panose="020B0604020202020204" pitchFamily="34" charset="0"/>
              </a:rPr>
            </a:br>
            <a:r>
              <a:rPr kumimoji="0" lang="en-US" sz="6000" b="1" i="0" u="none" strike="noStrike" kern="1200" cap="none" spc="0" normalizeH="0" baseline="0" noProof="0">
                <a:ln>
                  <a:noFill/>
                </a:ln>
                <a:solidFill>
                  <a:srgbClr val="FF0000"/>
                </a:solidFill>
                <a:effectLst/>
                <a:uLnTx/>
                <a:uFillTx/>
                <a:latin typeface="Arial"/>
                <a:ea typeface="+mn-ea"/>
                <a:cs typeface="Arial" panose="020B0604020202020204" pitchFamily="34" charset="0"/>
              </a:rPr>
              <a:t>FINAL STRATEGY INFOGRAPHIC TO GO HERE</a:t>
            </a:r>
            <a:endParaRPr lang="en-GB" sz="4000">
              <a:solidFill>
                <a:srgbClr val="FF0000"/>
              </a:solidFill>
            </a:endParaRPr>
          </a:p>
        </p:txBody>
      </p:sp>
      <p:pic>
        <p:nvPicPr>
          <p:cNvPr id="6" name="Recorded Sound">
            <a:hlinkClick r:id="" action="ppaction://media"/>
            <a:extLst>
              <a:ext uri="{FF2B5EF4-FFF2-40B4-BE49-F238E27FC236}">
                <a16:creationId xmlns:a16="http://schemas.microsoft.com/office/drawing/2014/main" id="{078FD7C7-D2CD-2684-D44E-1BCD3F88FB4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673443" y="5845476"/>
            <a:ext cx="406400" cy="406400"/>
          </a:xfrm>
          <a:prstGeom prst="rect">
            <a:avLst/>
          </a:prstGeom>
        </p:spPr>
      </p:pic>
      <p:pic>
        <p:nvPicPr>
          <p:cNvPr id="4" name="Picture 3" descr="A poster with text and images&#10;&#10;AI-generated content may be incorrect.">
            <a:extLst>
              <a:ext uri="{FF2B5EF4-FFF2-40B4-BE49-F238E27FC236}">
                <a16:creationId xmlns:a16="http://schemas.microsoft.com/office/drawing/2014/main" id="{CCCFF4D7-6D0B-F322-012A-4BF08FC25AC5}"/>
              </a:ext>
            </a:extLst>
          </p:cNvPr>
          <p:cNvPicPr>
            <a:picLocks noChangeAspect="1"/>
          </p:cNvPicPr>
          <p:nvPr/>
        </p:nvPicPr>
        <p:blipFill>
          <a:blip r:embed="rId7"/>
          <a:stretch>
            <a:fillRect/>
          </a:stretch>
        </p:blipFill>
        <p:spPr>
          <a:xfrm>
            <a:off x="0" y="-1424"/>
            <a:ext cx="12288175" cy="6882439"/>
          </a:xfrm>
          <a:prstGeom prst="rect">
            <a:avLst/>
          </a:prstGeom>
        </p:spPr>
      </p:pic>
    </p:spTree>
    <p:custDataLst>
      <p:tags r:id="rId1"/>
    </p:custDataLst>
    <p:extLst>
      <p:ext uri="{BB962C8B-B14F-4D97-AF65-F5344CB8AC3E}">
        <p14:creationId xmlns:p14="http://schemas.microsoft.com/office/powerpoint/2010/main" val="2033779598"/>
      </p:ext>
    </p:extLst>
  </p:cSld>
  <p:clrMapOvr>
    <a:masterClrMapping/>
  </p:clrMapOvr>
  <mc:AlternateContent xmlns:mc="http://schemas.openxmlformats.org/markup-compatibility/2006" xmlns:p14="http://schemas.microsoft.com/office/powerpoint/2010/main">
    <mc:Choice Requires="p14">
      <p:transition spd="slow" p14:dur="2000" advTm="69045"/>
    </mc:Choice>
    <mc:Fallback xmlns="">
      <p:transition spd="slow" advTm="690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5370" objId="6"/>
        <p14:stopEvt time="69022"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F3C6-18A7-2ED4-2165-C4676E90DE21}"/>
              </a:ext>
            </a:extLst>
          </p:cNvPr>
          <p:cNvSpPr>
            <a:spLocks noGrp="1"/>
          </p:cNvSpPr>
          <p:nvPr>
            <p:ph type="title"/>
          </p:nvPr>
        </p:nvSpPr>
        <p:spPr>
          <a:xfrm>
            <a:off x="265815" y="365125"/>
            <a:ext cx="11674549" cy="1325563"/>
          </a:xfrm>
        </p:spPr>
        <p:txBody>
          <a:bodyPr/>
          <a:lstStyle/>
          <a:p>
            <a:r>
              <a:rPr lang="en-GB" b="1" dirty="0">
                <a:solidFill>
                  <a:srgbClr val="0088CE"/>
                </a:solidFill>
                <a:latin typeface="Arial" panose="020B0604020202020204" pitchFamily="34" charset="0"/>
                <a:cs typeface="Arial" panose="020B0604020202020204" pitchFamily="34" charset="0"/>
              </a:rPr>
              <a:t>Understanding the Local Area Partnership and SEND Inspection </a:t>
            </a:r>
          </a:p>
        </p:txBody>
      </p:sp>
      <p:sp>
        <p:nvSpPr>
          <p:cNvPr id="3" name="Content Placeholder 2">
            <a:extLst>
              <a:ext uri="{FF2B5EF4-FFF2-40B4-BE49-F238E27FC236}">
                <a16:creationId xmlns:a16="http://schemas.microsoft.com/office/drawing/2014/main" id="{31789235-E060-2CB0-9B9E-32F6E41B0AF2}"/>
              </a:ext>
            </a:extLst>
          </p:cNvPr>
          <p:cNvSpPr>
            <a:spLocks noGrp="1"/>
          </p:cNvSpPr>
          <p:nvPr>
            <p:ph idx="1"/>
          </p:nvPr>
        </p:nvSpPr>
        <p:spPr>
          <a:xfrm>
            <a:off x="251636" y="1690688"/>
            <a:ext cx="7726503" cy="4609751"/>
          </a:xfrm>
        </p:spPr>
        <p:txBody>
          <a:bodyPr>
            <a:normAutofit lnSpcReduction="10000"/>
          </a:bodyPr>
          <a:lstStyle/>
          <a:p>
            <a:pPr marL="0" indent="0" fontAlgn="base">
              <a:lnSpc>
                <a:spcPct val="100000"/>
              </a:lnSpc>
              <a:buNone/>
            </a:pPr>
            <a:r>
              <a:rPr lang="en-GB" sz="1800" dirty="0">
                <a:latin typeface="Arial" panose="020B0604020202020204" pitchFamily="34" charset="0"/>
                <a:cs typeface="Arial" panose="020B0604020202020204" pitchFamily="34" charset="0"/>
              </a:rPr>
              <a:t>The Local Area Partnership is an important part of our work to improve cross-system working and ensure children, young people and families are central to our SEND system across Hampshire. </a:t>
            </a:r>
          </a:p>
          <a:p>
            <a:pPr marL="0" indent="0" fontAlgn="base">
              <a:lnSpc>
                <a:spcPct val="100000"/>
              </a:lnSpc>
              <a:buNone/>
            </a:pPr>
            <a:r>
              <a:rPr lang="en-GB" sz="1800" dirty="0">
                <a:latin typeface="Arial" panose="020B0604020202020204" pitchFamily="34" charset="0"/>
                <a:cs typeface="Arial" panose="020B0604020202020204" pitchFamily="34" charset="0"/>
              </a:rPr>
              <a:t>It is vital that colleagues from all sectors working with children and young people with SEND are aware of the partnership, how to engage with the overarching strategy and have an awareness of the Local Area SEND inspection.  </a:t>
            </a:r>
          </a:p>
          <a:p>
            <a:pPr marL="0" indent="0" fontAlgn="base">
              <a:lnSpc>
                <a:spcPct val="100000"/>
              </a:lnSpc>
              <a:buNone/>
            </a:pPr>
            <a:r>
              <a:rPr lang="en-GB" sz="1800" dirty="0">
                <a:latin typeface="Arial" panose="020B0604020202020204" pitchFamily="34" charset="0"/>
                <a:cs typeface="Arial" panose="020B0604020202020204" pitchFamily="34" charset="0"/>
              </a:rPr>
              <a:t>This session is a great opportunity to: </a:t>
            </a:r>
          </a:p>
          <a:p>
            <a:pPr fontAlgn="base">
              <a:lnSpc>
                <a:spcPct val="100000"/>
              </a:lnSpc>
            </a:pPr>
            <a:r>
              <a:rPr lang="en-GB" sz="1800" dirty="0">
                <a:latin typeface="Arial" panose="020B0604020202020204" pitchFamily="34" charset="0"/>
                <a:cs typeface="Arial" panose="020B0604020202020204" pitchFamily="34" charset="0"/>
              </a:rPr>
              <a:t>Learn more about the Local Area Partnership and the SEND inspection process, and your roles and responsibilities in the process.  </a:t>
            </a:r>
          </a:p>
          <a:p>
            <a:pPr fontAlgn="base">
              <a:lnSpc>
                <a:spcPct val="100000"/>
              </a:lnSpc>
            </a:pPr>
            <a:r>
              <a:rPr lang="en-GB" sz="1800" dirty="0">
                <a:latin typeface="Arial" panose="020B0604020202020204" pitchFamily="34" charset="0"/>
                <a:cs typeface="Arial" panose="020B0604020202020204" pitchFamily="34" charset="0"/>
              </a:rPr>
              <a:t>Know how to prepare and contribute to the local area partnership and the local areas SEND inspection </a:t>
            </a:r>
          </a:p>
          <a:p>
            <a:pPr fontAlgn="base">
              <a:lnSpc>
                <a:spcPct val="100000"/>
              </a:lnSpc>
            </a:pPr>
            <a:r>
              <a:rPr lang="en-GB" sz="1800" dirty="0">
                <a:latin typeface="Arial" panose="020B0604020202020204" pitchFamily="34" charset="0"/>
                <a:cs typeface="Arial" panose="020B0604020202020204" pitchFamily="34" charset="0"/>
              </a:rPr>
              <a:t>Explore the tools and resources available to support your work </a:t>
            </a:r>
          </a:p>
          <a:p>
            <a:pPr fontAlgn="base">
              <a:lnSpc>
                <a:spcPct val="100000"/>
              </a:lnSpc>
            </a:pPr>
            <a:r>
              <a:rPr lang="en-GB" sz="1800" dirty="0">
                <a:latin typeface="Arial" panose="020B0604020202020204" pitchFamily="34" charset="0"/>
                <a:cs typeface="Arial" panose="020B0604020202020204" pitchFamily="34" charset="0"/>
              </a:rPr>
              <a:t>Ask any questions you may have in a relaxed, informal setting </a:t>
            </a:r>
          </a:p>
        </p:txBody>
      </p:sp>
      <p:sp>
        <p:nvSpPr>
          <p:cNvPr id="4" name="TextBox 3">
            <a:extLst>
              <a:ext uri="{FF2B5EF4-FFF2-40B4-BE49-F238E27FC236}">
                <a16:creationId xmlns:a16="http://schemas.microsoft.com/office/drawing/2014/main" id="{BDBDC739-468B-B884-6650-EFD7B38F1664}"/>
              </a:ext>
            </a:extLst>
          </p:cNvPr>
          <p:cNvSpPr txBox="1"/>
          <p:nvPr/>
        </p:nvSpPr>
        <p:spPr>
          <a:xfrm>
            <a:off x="8109501" y="1275189"/>
            <a:ext cx="42732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Wednesday 21</a:t>
            </a:r>
            <a:r>
              <a:rPr kumimoji="0" lang="en-GB" sz="16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st</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January 2026 </a:t>
            </a:r>
            <a:b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3:30 PM – 4:30 PM </a:t>
            </a:r>
            <a:b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Online </a:t>
            </a:r>
          </a:p>
        </p:txBody>
      </p:sp>
      <p:pic>
        <p:nvPicPr>
          <p:cNvPr id="10" name="Picture 9" descr="A qr code on a blue background&#10;&#10;AI-generated content may be incorrect.">
            <a:extLst>
              <a:ext uri="{FF2B5EF4-FFF2-40B4-BE49-F238E27FC236}">
                <a16:creationId xmlns:a16="http://schemas.microsoft.com/office/drawing/2014/main" id="{FEF07EFB-5AF8-F06C-E0C4-36353983F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9501" y="2319978"/>
            <a:ext cx="3576976" cy="3576976"/>
          </a:xfrm>
          <a:prstGeom prst="rect">
            <a:avLst/>
          </a:prstGeom>
        </p:spPr>
      </p:pic>
    </p:spTree>
    <p:extLst>
      <p:ext uri="{BB962C8B-B14F-4D97-AF65-F5344CB8AC3E}">
        <p14:creationId xmlns:p14="http://schemas.microsoft.com/office/powerpoint/2010/main" val="4175215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03EAD-18BB-4C1F-375F-CF43B1B92496}"/>
              </a:ext>
            </a:extLst>
          </p:cNvPr>
          <p:cNvSpPr>
            <a:spLocks noGrp="1"/>
          </p:cNvSpPr>
          <p:nvPr>
            <p:ph type="title"/>
          </p:nvPr>
        </p:nvSpPr>
        <p:spPr/>
        <p:txBody>
          <a:bodyPr/>
          <a:lstStyle/>
          <a:p>
            <a:r>
              <a:rPr lang="en-GB" b="1" dirty="0">
                <a:solidFill>
                  <a:srgbClr val="0088CE"/>
                </a:solidFill>
                <a:latin typeface="Arial" panose="020B0604020202020204" pitchFamily="34" charset="0"/>
                <a:cs typeface="Arial" panose="020B0604020202020204" pitchFamily="34" charset="0"/>
              </a:rPr>
              <a:t>Tools and Resources</a:t>
            </a:r>
          </a:p>
        </p:txBody>
      </p:sp>
      <p:sp>
        <p:nvSpPr>
          <p:cNvPr id="3" name="Content Placeholder 2">
            <a:extLst>
              <a:ext uri="{FF2B5EF4-FFF2-40B4-BE49-F238E27FC236}">
                <a16:creationId xmlns:a16="http://schemas.microsoft.com/office/drawing/2014/main" id="{47F34780-4F03-FA51-B74B-AB1AC671951B}"/>
              </a:ext>
            </a:extLst>
          </p:cNvPr>
          <p:cNvSpPr>
            <a:spLocks noGrp="1"/>
          </p:cNvSpPr>
          <p:nvPr>
            <p:ph idx="1"/>
          </p:nvPr>
        </p:nvSpPr>
        <p:spPr/>
        <p:txBody>
          <a:bodyPr>
            <a:normAutofit fontScale="70000" lnSpcReduction="20000"/>
          </a:bodyPr>
          <a:lstStyle/>
          <a:p>
            <a:r>
              <a:rPr lang="en-GB" dirty="0">
                <a:latin typeface="Arial" panose="020B0604020202020204" pitchFamily="34" charset="0"/>
                <a:cs typeface="Arial" panose="020B0604020202020204" pitchFamily="34" charset="0"/>
                <a:hlinkClick r:id="rId2"/>
              </a:rPr>
              <a:t>Hampshire Local Area Partnership Strategy Action Plan and Self-Evaluation - April 2024</a:t>
            </a:r>
            <a:endParaRPr lang="en-GB" dirty="0">
              <a:latin typeface="Arial" panose="020B0604020202020204" pitchFamily="34" charset="0"/>
              <a:cs typeface="Arial" panose="020B0604020202020204" pitchFamily="34" charset="0"/>
            </a:endParaRPr>
          </a:p>
          <a:p>
            <a:r>
              <a:rPr lang="en-GB" u="sng" dirty="0">
                <a:latin typeface="Arial" panose="020B0604020202020204" pitchFamily="34" charset="0"/>
                <a:cs typeface="Arial" panose="020B0604020202020204" pitchFamily="34" charset="0"/>
                <a:hlinkClick r:id="rId3"/>
              </a:rPr>
              <a:t>SEND Local Area Partnership Strategy Document - April 2024</a:t>
            </a:r>
            <a:endParaRPr lang="en-GB" dirty="0">
              <a:latin typeface="Arial" panose="020B0604020202020204" pitchFamily="34" charset="0"/>
              <a:cs typeface="Arial" panose="020B0604020202020204" pitchFamily="34" charset="0"/>
            </a:endParaRPr>
          </a:p>
          <a:p>
            <a:r>
              <a:rPr lang="en-GB" u="sng" dirty="0">
                <a:latin typeface="Arial" panose="020B0604020202020204" pitchFamily="34" charset="0"/>
                <a:cs typeface="Arial" panose="020B0604020202020204" pitchFamily="34" charset="0"/>
                <a:hlinkClick r:id="rId4"/>
              </a:rPr>
              <a:t>SEND Local Area Partnership Board - Terms of Reference - April 2024</a:t>
            </a:r>
            <a:endParaRPr lang="en-GB" dirty="0">
              <a:latin typeface="Arial" panose="020B0604020202020204" pitchFamily="34" charset="0"/>
              <a:cs typeface="Arial" panose="020B0604020202020204" pitchFamily="34" charset="0"/>
            </a:endParaRPr>
          </a:p>
          <a:p>
            <a:r>
              <a:rPr lang="en-GB" u="sng" dirty="0">
                <a:latin typeface="Arial" panose="020B0604020202020204" pitchFamily="34" charset="0"/>
                <a:cs typeface="Arial" panose="020B0604020202020204" pitchFamily="34" charset="0"/>
                <a:hlinkClick r:id="rId5"/>
              </a:rPr>
              <a:t>Hampshire Area SEND Inspection briefing for professionals - July 2025</a:t>
            </a:r>
            <a:endParaRPr lang="en-GB" dirty="0">
              <a:latin typeface="Arial" panose="020B0604020202020204" pitchFamily="34" charset="0"/>
              <a:cs typeface="Arial" panose="020B0604020202020204" pitchFamily="34" charset="0"/>
            </a:endParaRPr>
          </a:p>
          <a:p>
            <a:r>
              <a:rPr lang="en-GB" u="sng" dirty="0">
                <a:latin typeface="Arial" panose="020B0604020202020204" pitchFamily="34" charset="0"/>
                <a:cs typeface="Arial" panose="020B0604020202020204" pitchFamily="34" charset="0"/>
                <a:hlinkClick r:id="rId6"/>
              </a:rPr>
              <a:t>Hampshire Area SEND Inspection briefing for parents/carers, children and young people - July 2025</a:t>
            </a:r>
            <a:endParaRPr lang="en-GB" dirty="0">
              <a:latin typeface="Arial" panose="020B0604020202020204" pitchFamily="34" charset="0"/>
              <a:cs typeface="Arial" panose="020B0604020202020204" pitchFamily="34" charset="0"/>
            </a:endParaRPr>
          </a:p>
          <a:p>
            <a:r>
              <a:rPr lang="en-GB" u="sng" dirty="0">
                <a:latin typeface="Arial" panose="020B0604020202020204" pitchFamily="34" charset="0"/>
                <a:cs typeface="Arial" panose="020B0604020202020204" pitchFamily="34" charset="0"/>
                <a:hlinkClick r:id="rId7"/>
              </a:rPr>
              <a:t>Hampshire Area SEND Inspection Frequently Asked Questions (professionals)</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Professional overview of the </a:t>
            </a:r>
            <a:r>
              <a:rPr lang="en-GB" u="sng" dirty="0">
                <a:latin typeface="Arial" panose="020B0604020202020204" pitchFamily="34" charset="0"/>
                <a:cs typeface="Arial" panose="020B0604020202020204" pitchFamily="34" charset="0"/>
                <a:hlinkClick r:id="rId8" tooltip="Local Partnership Board"/>
              </a:rPr>
              <a:t>Local Area Partnership and Local Area SEND Inspection</a:t>
            </a:r>
            <a:r>
              <a:rPr lang="en-GB" dirty="0">
                <a:latin typeface="Arial" panose="020B0604020202020204" pitchFamily="34" charset="0"/>
                <a:cs typeface="Arial" panose="020B0604020202020204" pitchFamily="34" charset="0"/>
              </a:rPr>
              <a:t> or visit </a:t>
            </a:r>
            <a:r>
              <a:rPr lang="en-GB" u="sng" dirty="0">
                <a:latin typeface="Arial" panose="020B0604020202020204" pitchFamily="34" charset="0"/>
                <a:cs typeface="Arial" panose="020B0604020202020204" pitchFamily="34" charset="0"/>
                <a:hlinkClick r:id="rId9"/>
              </a:rPr>
              <a:t>Area SEND inspections: information about ongoing inspections - GOV.UK</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Local Area SEND Inspection </a:t>
            </a:r>
            <a:r>
              <a:rPr lang="en-GB" u="sng" dirty="0">
                <a:latin typeface="Arial" panose="020B0604020202020204" pitchFamily="34" charset="0"/>
                <a:cs typeface="Arial" panose="020B0604020202020204" pitchFamily="34" charset="0"/>
                <a:hlinkClick r:id="rId10" tooltip="Frequently Asked Questions (professionals)"/>
              </a:rPr>
              <a:t>Frequently Asked Questions (professionals)</a:t>
            </a:r>
            <a:r>
              <a:rPr lang="en-GB" dirty="0">
                <a:latin typeface="Arial" panose="020B0604020202020204" pitchFamily="34" charset="0"/>
                <a:cs typeface="Arial" panose="020B0604020202020204" pitchFamily="34" charset="0"/>
              </a:rPr>
              <a:t> </a:t>
            </a:r>
          </a:p>
          <a:p>
            <a:pPr marL="0" indent="0">
              <a:buNone/>
            </a:pPr>
            <a:endParaRPr lang="en-GB" dirty="0">
              <a:latin typeface="Arial" panose="020B0604020202020204" pitchFamily="34" charset="0"/>
              <a:cs typeface="Arial" panose="020B0604020202020204" pitchFamily="34" charset="0"/>
            </a:endParaRPr>
          </a:p>
          <a:p>
            <a:pPr marL="0" indent="0">
              <a:buNone/>
            </a:pPr>
            <a:r>
              <a:rPr lang="en-GB" b="1" dirty="0">
                <a:latin typeface="Arial" panose="020B0604020202020204" pitchFamily="34" charset="0"/>
                <a:cs typeface="Arial" panose="020B0604020202020204" pitchFamily="34" charset="0"/>
              </a:rPr>
              <a:t>Sign up</a:t>
            </a:r>
            <a:r>
              <a:rPr lang="en-GB" dirty="0">
                <a:latin typeface="Arial" panose="020B0604020202020204" pitchFamily="34" charset="0"/>
                <a:cs typeface="Arial" panose="020B0604020202020204" pitchFamily="34" charset="0"/>
              </a:rPr>
              <a:t>: Receive regular news and updates about the work of the Local Area Partnership: </a:t>
            </a:r>
            <a:r>
              <a:rPr lang="en-GB" u="sng" dirty="0">
                <a:latin typeface="Arial" panose="020B0604020202020204" pitchFamily="34" charset="0"/>
                <a:cs typeface="Arial" panose="020B0604020202020204" pitchFamily="34" charset="0"/>
                <a:hlinkClick r:id="rId11"/>
              </a:rPr>
              <a:t>Local Area Partnership newsletter</a:t>
            </a:r>
            <a:r>
              <a:rPr lang="en-GB" dirty="0">
                <a:latin typeface="Arial" panose="020B0604020202020204" pitchFamily="34" charset="0"/>
                <a:cs typeface="Arial" panose="020B0604020202020204" pitchFamily="34" charset="0"/>
              </a:rPr>
              <a:t> </a:t>
            </a:r>
          </a:p>
          <a:p>
            <a:pPr marL="0" indent="0">
              <a:buNone/>
            </a:pPr>
            <a:endParaRPr lang="en-GB" dirty="0"/>
          </a:p>
        </p:txBody>
      </p:sp>
    </p:spTree>
    <p:extLst>
      <p:ext uri="{BB962C8B-B14F-4D97-AF65-F5344CB8AC3E}">
        <p14:creationId xmlns:p14="http://schemas.microsoft.com/office/powerpoint/2010/main" val="1957477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5793BC-ACA0-3F26-32CA-1CF9550528D7}"/>
              </a:ext>
            </a:extLst>
          </p:cNvPr>
          <p:cNvSpPr txBox="1"/>
          <p:nvPr/>
        </p:nvSpPr>
        <p:spPr>
          <a:xfrm>
            <a:off x="677466" y="2022096"/>
            <a:ext cx="10837069" cy="1169551"/>
          </a:xfrm>
          <a:prstGeom prst="rect">
            <a:avLst/>
          </a:prstGeom>
          <a:noFill/>
        </p:spPr>
        <p:txBody>
          <a:bodyPr wrap="square" rtlCol="0">
            <a:spAutoFit/>
          </a:bodyPr>
          <a:lstStyle/>
          <a:p>
            <a:pPr defTabSz="228600"/>
            <a:r>
              <a:rPr lang="en-US" sz="7000" b="1">
                <a:solidFill>
                  <a:prstClr val="white"/>
                </a:solidFill>
                <a:latin typeface="Arial" panose="020B0604020202020204" pitchFamily="34" charset="0"/>
                <a:cs typeface="Arial" panose="020B0604020202020204" pitchFamily="34" charset="0"/>
              </a:rPr>
              <a:t>Escalation of concerns</a:t>
            </a:r>
          </a:p>
        </p:txBody>
      </p:sp>
      <p:sp>
        <p:nvSpPr>
          <p:cNvPr id="3" name="TextBox 2">
            <a:extLst>
              <a:ext uri="{FF2B5EF4-FFF2-40B4-BE49-F238E27FC236}">
                <a16:creationId xmlns:a16="http://schemas.microsoft.com/office/drawing/2014/main" id="{9DB7FAB8-F0D8-3C50-14A8-43067664EF02}"/>
              </a:ext>
            </a:extLst>
          </p:cNvPr>
          <p:cNvSpPr txBox="1"/>
          <p:nvPr/>
        </p:nvSpPr>
        <p:spPr>
          <a:xfrm>
            <a:off x="677466" y="3712521"/>
            <a:ext cx="10818813" cy="646331"/>
          </a:xfrm>
          <a:prstGeom prst="rect">
            <a:avLst/>
          </a:prstGeom>
          <a:noFill/>
        </p:spPr>
        <p:txBody>
          <a:bodyPr wrap="square" rtlCol="0">
            <a:spAutoFit/>
          </a:bodyPr>
          <a:lstStyle/>
          <a:p>
            <a:pPr defTabSz="228600"/>
            <a:r>
              <a:rPr lang="en-US" sz="3600">
                <a:solidFill>
                  <a:prstClr val="white"/>
                </a:solidFill>
                <a:latin typeface="Arial" panose="020B0604020202020204" pitchFamily="34" charset="0"/>
                <a:cs typeface="Arial" panose="020B0604020202020204" pitchFamily="34" charset="0"/>
              </a:rPr>
              <a:t>September 2025</a:t>
            </a:r>
          </a:p>
        </p:txBody>
      </p:sp>
      <p:sp>
        <p:nvSpPr>
          <p:cNvPr id="6" name="TextBox 5">
            <a:extLst>
              <a:ext uri="{FF2B5EF4-FFF2-40B4-BE49-F238E27FC236}">
                <a16:creationId xmlns:a16="http://schemas.microsoft.com/office/drawing/2014/main" id="{35B514BC-25A5-D910-7C12-BEE0D8B52206}"/>
              </a:ext>
            </a:extLst>
          </p:cNvPr>
          <p:cNvSpPr txBox="1"/>
          <p:nvPr/>
        </p:nvSpPr>
        <p:spPr>
          <a:xfrm>
            <a:off x="1372792" y="6118328"/>
            <a:ext cx="10123487" cy="415498"/>
          </a:xfrm>
          <a:prstGeom prst="rect">
            <a:avLst/>
          </a:prstGeom>
          <a:noFill/>
        </p:spPr>
        <p:txBody>
          <a:bodyPr wrap="square" rtlCol="0">
            <a:spAutoFit/>
          </a:bodyPr>
          <a:lstStyle/>
          <a:p>
            <a:pPr algn="r" defTabSz="228600"/>
            <a:r>
              <a:rPr lang="en-US" sz="2100">
                <a:solidFill>
                  <a:srgbClr val="08314C"/>
                </a:solidFill>
                <a:latin typeface="Arial" panose="020B0604020202020204" pitchFamily="34" charset="0"/>
                <a:cs typeface="Arial" panose="020B0604020202020204" pitchFamily="34" charset="0"/>
              </a:rPr>
              <a:t>Team name (optional)</a:t>
            </a:r>
          </a:p>
        </p:txBody>
      </p:sp>
    </p:spTree>
    <p:extLst>
      <p:ext uri="{BB962C8B-B14F-4D97-AF65-F5344CB8AC3E}">
        <p14:creationId xmlns:p14="http://schemas.microsoft.com/office/powerpoint/2010/main" val="2246799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025E3-67A6-A55B-910F-DFD8E45F65CC}"/>
              </a:ext>
            </a:extLst>
          </p:cNvPr>
          <p:cNvSpPr>
            <a:spLocks noGrp="1"/>
          </p:cNvSpPr>
          <p:nvPr>
            <p:ph type="title"/>
          </p:nvPr>
        </p:nvSpPr>
        <p:spPr/>
        <p:txBody>
          <a:bodyPr/>
          <a:lstStyle/>
          <a:p>
            <a:r>
              <a:rPr lang="en-GB" dirty="0">
                <a:solidFill>
                  <a:srgbClr val="0088CE"/>
                </a:solidFill>
              </a:rPr>
              <a:t>Escalation of concerns…</a:t>
            </a:r>
          </a:p>
        </p:txBody>
      </p:sp>
      <p:sp>
        <p:nvSpPr>
          <p:cNvPr id="3" name="Content Placeholder 2">
            <a:extLst>
              <a:ext uri="{FF2B5EF4-FFF2-40B4-BE49-F238E27FC236}">
                <a16:creationId xmlns:a16="http://schemas.microsoft.com/office/drawing/2014/main" id="{0849B624-441A-1743-4338-8EFB2C697EEA}"/>
              </a:ext>
            </a:extLst>
          </p:cNvPr>
          <p:cNvSpPr>
            <a:spLocks noGrp="1"/>
          </p:cNvSpPr>
          <p:nvPr>
            <p:ph idx="13"/>
          </p:nvPr>
        </p:nvSpPr>
        <p:spPr/>
        <p:txBody>
          <a:bodyPr/>
          <a:lstStyle/>
          <a:p>
            <a:r>
              <a:rPr lang="en-GB" sz="2400">
                <a:hlinkClick r:id="rId2"/>
              </a:rPr>
              <a:t>Working Together to Resolve Professional Differences (escalation and resolution) | Hampshire, Isle of Wight, Portsmouth and Southampton</a:t>
            </a:r>
            <a:endParaRPr lang="en-GB" sz="2400"/>
          </a:p>
          <a:p>
            <a:endParaRPr lang="en-GB" sz="2400"/>
          </a:p>
          <a:p>
            <a:r>
              <a:rPr lang="en-GB" sz="2400"/>
              <a:t>If you have concerns about social care or individual children, please use the above escalation protocol.</a:t>
            </a:r>
          </a:p>
          <a:p>
            <a:endParaRPr lang="en-GB" sz="2400"/>
          </a:p>
          <a:p>
            <a:r>
              <a:rPr lang="en-GB" sz="2400"/>
              <a:t>Emails direct to Stuart Ashley do not help to accelerate action (bit like a parent going to Ofsted before discussing with the school). </a:t>
            </a:r>
          </a:p>
          <a:p>
            <a:endParaRPr lang="en-GB"/>
          </a:p>
        </p:txBody>
      </p:sp>
    </p:spTree>
    <p:extLst>
      <p:ext uri="{BB962C8B-B14F-4D97-AF65-F5344CB8AC3E}">
        <p14:creationId xmlns:p14="http://schemas.microsoft.com/office/powerpoint/2010/main" val="1562138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13E123-F3E1-E064-EB35-C4C2E797C50D}"/>
              </a:ext>
            </a:extLst>
          </p:cNvPr>
          <p:cNvPicPr>
            <a:picLocks noChangeAspect="1"/>
          </p:cNvPicPr>
          <p:nvPr/>
        </p:nvPicPr>
        <p:blipFill>
          <a:blip r:embed="rId2"/>
          <a:stretch>
            <a:fillRect/>
          </a:stretch>
        </p:blipFill>
        <p:spPr>
          <a:xfrm>
            <a:off x="689584" y="0"/>
            <a:ext cx="11126296" cy="6857325"/>
          </a:xfrm>
          <a:prstGeom prst="rect">
            <a:avLst/>
          </a:prstGeom>
        </p:spPr>
      </p:pic>
    </p:spTree>
    <p:extLst>
      <p:ext uri="{BB962C8B-B14F-4D97-AF65-F5344CB8AC3E}">
        <p14:creationId xmlns:p14="http://schemas.microsoft.com/office/powerpoint/2010/main" val="3716955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63F07AF-F204-297F-1EF1-C6F46C7EA7A8}"/>
              </a:ext>
            </a:extLst>
          </p:cNvPr>
          <p:cNvSpPr txBox="1"/>
          <p:nvPr/>
        </p:nvSpPr>
        <p:spPr>
          <a:xfrm>
            <a:off x="4729354" y="326109"/>
            <a:ext cx="1979332" cy="707886"/>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GB" sz="1000">
                <a:latin typeface="Arial" panose="020B0604020202020204" pitchFamily="34" charset="0"/>
                <a:cs typeface="Arial" panose="020B0604020202020204" pitchFamily="34" charset="0"/>
              </a:rPr>
              <a:t>County Education Manager</a:t>
            </a:r>
          </a:p>
          <a:p>
            <a:pPr algn="ctr"/>
            <a:endParaRPr lang="en-GB" sz="1000">
              <a:latin typeface="Arial" panose="020B0604020202020204" pitchFamily="34" charset="0"/>
              <a:cs typeface="Arial" panose="020B0604020202020204" pitchFamily="34" charset="0"/>
            </a:endParaRPr>
          </a:p>
          <a:p>
            <a:pPr algn="ctr"/>
            <a:r>
              <a:rPr lang="en-GB" sz="1000">
                <a:latin typeface="Arial" panose="020B0604020202020204" pitchFamily="34" charset="0"/>
                <a:cs typeface="Arial" panose="020B0604020202020204" pitchFamily="34" charset="0"/>
              </a:rPr>
              <a:t> Emma Steele</a:t>
            </a:r>
          </a:p>
          <a:p>
            <a:pPr algn="ctr"/>
            <a:r>
              <a:rPr lang="en-GB" sz="1000">
                <a:latin typeface="Arial" panose="020B0604020202020204" pitchFamily="34" charset="0"/>
                <a:cs typeface="Arial" panose="020B0604020202020204" pitchFamily="34" charset="0"/>
                <a:hlinkClick r:id="rId2"/>
              </a:rPr>
              <a:t>Emma.Steele2@hants.gov.uk</a:t>
            </a:r>
            <a:r>
              <a:rPr lang="en-GB" sz="1000">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548BC3FC-C8ED-CE54-980A-85226DBC7466}"/>
              </a:ext>
            </a:extLst>
          </p:cNvPr>
          <p:cNvSpPr txBox="1"/>
          <p:nvPr/>
        </p:nvSpPr>
        <p:spPr>
          <a:xfrm>
            <a:off x="4742022" y="1267880"/>
            <a:ext cx="1953995" cy="707880"/>
          </a:xfrm>
          <a:prstGeom prst="rect">
            <a:avLst/>
          </a:prstGeom>
          <a:solidFill>
            <a:schemeClr val="accent2">
              <a:lumMod val="40000"/>
              <a:lumOff val="60000"/>
            </a:schemeClr>
          </a:solidFill>
          <a:ln>
            <a:solidFill>
              <a:schemeClr val="tx1"/>
            </a:solidFill>
          </a:ln>
        </p:spPr>
        <p:txBody>
          <a:bodyPr wrap="square" lIns="91434" tIns="45717" rIns="91434" bIns="45717" rtlCol="0" anchor="t">
            <a:spAutoFit/>
          </a:bodyPr>
          <a:lstStyle/>
          <a:p>
            <a:pPr algn="ctr"/>
            <a:r>
              <a:rPr lang="en-GB" sz="1000">
                <a:latin typeface="Arial" panose="020B0604020202020204" pitchFamily="34" charset="0"/>
                <a:cs typeface="Arial" panose="020B0604020202020204" pitchFamily="34" charset="0"/>
              </a:rPr>
              <a:t>SEN Service Manager</a:t>
            </a:r>
          </a:p>
          <a:p>
            <a:pPr algn="ctr"/>
            <a:endParaRPr lang="en-GB" sz="1000">
              <a:latin typeface="Arial" panose="020B0604020202020204" pitchFamily="34" charset="0"/>
              <a:cs typeface="Arial" panose="020B0604020202020204" pitchFamily="34" charset="0"/>
            </a:endParaRPr>
          </a:p>
          <a:p>
            <a:pPr algn="ctr"/>
            <a:r>
              <a:rPr lang="en-GB" sz="1000">
                <a:latin typeface="Arial" panose="020B0604020202020204" pitchFamily="34" charset="0"/>
                <a:cs typeface="Arial" panose="020B0604020202020204" pitchFamily="34" charset="0"/>
              </a:rPr>
              <a:t>Claire Campling</a:t>
            </a:r>
          </a:p>
          <a:p>
            <a:pPr algn="ctr"/>
            <a:r>
              <a:rPr lang="en-GB" sz="1000">
                <a:latin typeface="Arial"/>
                <a:cs typeface="Arial"/>
                <a:hlinkClick r:id="rId3"/>
              </a:rPr>
              <a:t>Claire.Campling@hants.gov.uk</a:t>
            </a:r>
            <a:r>
              <a:rPr lang="en-GB" sz="1000">
                <a:latin typeface="Arial"/>
                <a:cs typeface="Arial"/>
              </a:rPr>
              <a:t> </a:t>
            </a:r>
          </a:p>
        </p:txBody>
      </p:sp>
      <p:sp>
        <p:nvSpPr>
          <p:cNvPr id="64" name="TextBox 63">
            <a:extLst>
              <a:ext uri="{FF2B5EF4-FFF2-40B4-BE49-F238E27FC236}">
                <a16:creationId xmlns:a16="http://schemas.microsoft.com/office/drawing/2014/main" id="{34C1B581-F6D4-A8A8-D151-DB5E74DFA168}"/>
              </a:ext>
            </a:extLst>
          </p:cNvPr>
          <p:cNvSpPr txBox="1"/>
          <p:nvPr/>
        </p:nvSpPr>
        <p:spPr>
          <a:xfrm>
            <a:off x="6348996" y="3631596"/>
            <a:ext cx="2098572" cy="861774"/>
          </a:xfrm>
          <a:prstGeom prst="rect">
            <a:avLst/>
          </a:prstGeom>
          <a:solidFill>
            <a:srgbClr val="FFFF99"/>
          </a:solidFill>
          <a:ln>
            <a:solidFill>
              <a:schemeClr val="tx1"/>
            </a:solidFill>
          </a:ln>
        </p:spPr>
        <p:txBody>
          <a:bodyPr wrap="square" rtlCol="0">
            <a:spAutoFit/>
          </a:bodyPr>
          <a:lstStyle/>
          <a:p>
            <a:pPr lvl="0" algn="ctr"/>
            <a:r>
              <a:rPr lang="en-US" sz="1000">
                <a:latin typeface="Arial" panose="020B0604020202020204" pitchFamily="34" charset="0"/>
                <a:cs typeface="Arial" panose="020B0604020202020204" pitchFamily="34" charset="0"/>
              </a:rPr>
              <a:t>Area Team Manager</a:t>
            </a:r>
          </a:p>
          <a:p>
            <a:pPr lvl="0" algn="ctr"/>
            <a:r>
              <a:rPr lang="en-US" sz="1000">
                <a:latin typeface="Arial" panose="020B0604020202020204" pitchFamily="34" charset="0"/>
                <a:cs typeface="Arial" panose="020B0604020202020204" pitchFamily="34" charset="0"/>
              </a:rPr>
              <a:t>0-11 Team TV/NF/FG (West)</a:t>
            </a:r>
          </a:p>
          <a:p>
            <a:pPr lvl="0" algn="ctr"/>
            <a:endParaRPr lang="en-US" sz="1000">
              <a:latin typeface="Arial" panose="020B0604020202020204" pitchFamily="34" charset="0"/>
              <a:cs typeface="Arial" panose="020B0604020202020204" pitchFamily="34" charset="0"/>
            </a:endParaRPr>
          </a:p>
          <a:p>
            <a:pPr algn="ctr"/>
            <a:r>
              <a:rPr lang="en-GB" sz="1000">
                <a:latin typeface="Arial" panose="020B0604020202020204" pitchFamily="34" charset="0"/>
                <a:cs typeface="Arial" panose="020B0604020202020204" pitchFamily="34" charset="0"/>
              </a:rPr>
              <a:t>Melissa Filby</a:t>
            </a:r>
          </a:p>
          <a:p>
            <a:pPr algn="ctr"/>
            <a:r>
              <a:rPr lang="en-GB" sz="1000">
                <a:latin typeface="Arial" panose="020B0604020202020204" pitchFamily="34" charset="0"/>
                <a:cs typeface="Arial" panose="020B0604020202020204" pitchFamily="34" charset="0"/>
                <a:hlinkClick r:id="rId4"/>
              </a:rPr>
              <a:t>Melissa.Filby@hants.gov.uk</a:t>
            </a:r>
            <a:r>
              <a:rPr lang="en-GB" sz="1000">
                <a:latin typeface="Arial" panose="020B0604020202020204" pitchFamily="34" charset="0"/>
                <a:cs typeface="Arial" panose="020B0604020202020204" pitchFamily="34" charset="0"/>
              </a:rPr>
              <a:t> </a:t>
            </a:r>
          </a:p>
        </p:txBody>
      </p:sp>
      <p:sp>
        <p:nvSpPr>
          <p:cNvPr id="76" name="TextBox 75">
            <a:extLst>
              <a:ext uri="{FF2B5EF4-FFF2-40B4-BE49-F238E27FC236}">
                <a16:creationId xmlns:a16="http://schemas.microsoft.com/office/drawing/2014/main" id="{80346C9D-4894-FEB9-7A28-59A2AD686FF6}"/>
              </a:ext>
            </a:extLst>
          </p:cNvPr>
          <p:cNvSpPr txBox="1"/>
          <p:nvPr/>
        </p:nvSpPr>
        <p:spPr>
          <a:xfrm>
            <a:off x="6327473" y="2569068"/>
            <a:ext cx="2098572" cy="861768"/>
          </a:xfrm>
          <a:prstGeom prst="rect">
            <a:avLst/>
          </a:prstGeom>
          <a:solidFill>
            <a:schemeClr val="bg2"/>
          </a:solidFill>
          <a:ln>
            <a:solidFill>
              <a:schemeClr val="tx1"/>
            </a:solidFill>
          </a:ln>
        </p:spPr>
        <p:txBody>
          <a:bodyPr wrap="square" lIns="91434" tIns="45717" rIns="91434" bIns="45717" rtlCol="0" anchor="t">
            <a:spAutoFit/>
          </a:bodyPr>
          <a:lstStyle/>
          <a:p>
            <a:pPr algn="ctr"/>
            <a:r>
              <a:rPr lang="en-GB" sz="1000">
                <a:latin typeface="Arial" panose="020B0604020202020204" pitchFamily="34" charset="0"/>
                <a:cs typeface="Arial" panose="020B0604020202020204" pitchFamily="34" charset="0"/>
              </a:rPr>
              <a:t>Assistant SEN Service Manager</a:t>
            </a:r>
          </a:p>
          <a:p>
            <a:pPr algn="ctr"/>
            <a:r>
              <a:rPr lang="en-GB" sz="1000">
                <a:latin typeface="Arial"/>
                <a:cs typeface="Arial"/>
              </a:rPr>
              <a:t>0-11 Years Operational Team</a:t>
            </a:r>
          </a:p>
          <a:p>
            <a:pPr algn="ctr"/>
            <a:endParaRPr lang="en-GB" sz="1000">
              <a:latin typeface="Arial" panose="020B0604020202020204" pitchFamily="34" charset="0"/>
              <a:cs typeface="Arial" panose="020B0604020202020204" pitchFamily="34" charset="0"/>
            </a:endParaRPr>
          </a:p>
          <a:p>
            <a:pPr algn="ctr"/>
            <a:r>
              <a:rPr lang="en-GB" sz="1000">
                <a:latin typeface="Arial" panose="020B0604020202020204" pitchFamily="34" charset="0"/>
                <a:cs typeface="Arial" panose="020B0604020202020204" pitchFamily="34" charset="0"/>
              </a:rPr>
              <a:t>Pippa Damant</a:t>
            </a:r>
          </a:p>
          <a:p>
            <a:pPr algn="ctr"/>
            <a:r>
              <a:rPr lang="en-GB" sz="1000">
                <a:latin typeface="Arial" panose="020B0604020202020204" pitchFamily="34" charset="0"/>
                <a:cs typeface="Arial" panose="020B0604020202020204" pitchFamily="34" charset="0"/>
                <a:hlinkClick r:id="rId5"/>
              </a:rPr>
              <a:t>Pippa.Damant@hants.gov.uk</a:t>
            </a:r>
            <a:r>
              <a:rPr lang="en-GB" sz="1000">
                <a:latin typeface="Arial" panose="020B0604020202020204" pitchFamily="34" charset="0"/>
                <a:cs typeface="Arial" panose="020B0604020202020204" pitchFamily="34" charset="0"/>
              </a:rPr>
              <a:t> </a:t>
            </a:r>
          </a:p>
        </p:txBody>
      </p:sp>
      <p:sp>
        <p:nvSpPr>
          <p:cNvPr id="77" name="TextBox 76">
            <a:extLst>
              <a:ext uri="{FF2B5EF4-FFF2-40B4-BE49-F238E27FC236}">
                <a16:creationId xmlns:a16="http://schemas.microsoft.com/office/drawing/2014/main" id="{4FCBF4F7-9898-A28D-073D-0B52123EEC50}"/>
              </a:ext>
            </a:extLst>
          </p:cNvPr>
          <p:cNvSpPr txBox="1"/>
          <p:nvPr/>
        </p:nvSpPr>
        <p:spPr>
          <a:xfrm>
            <a:off x="278521" y="3631597"/>
            <a:ext cx="2154234" cy="86177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1000">
                <a:latin typeface="Arial" panose="020B0604020202020204" pitchFamily="34" charset="0"/>
                <a:cs typeface="Arial" panose="020B0604020202020204" pitchFamily="34" charset="0"/>
              </a:rPr>
              <a:t>Tribunal and Complaints SEN Officer</a:t>
            </a:r>
          </a:p>
          <a:p>
            <a:pPr algn="ctr"/>
            <a:endParaRPr lang="en-GB" sz="1000">
              <a:latin typeface="Arial" panose="020B0604020202020204" pitchFamily="34" charset="0"/>
              <a:cs typeface="Arial" panose="020B0604020202020204" pitchFamily="34" charset="0"/>
            </a:endParaRPr>
          </a:p>
          <a:p>
            <a:pPr algn="ctr"/>
            <a:r>
              <a:rPr lang="en-GB" sz="1000">
                <a:latin typeface="Arial" panose="020B0604020202020204" pitchFamily="34" charset="0"/>
                <a:cs typeface="Arial" panose="020B0604020202020204" pitchFamily="34" charset="0"/>
              </a:rPr>
              <a:t>Rachel Shelley</a:t>
            </a:r>
          </a:p>
          <a:p>
            <a:pPr algn="ctr"/>
            <a:r>
              <a:rPr lang="en-GB" sz="1000">
                <a:latin typeface="Arial" panose="020B0604020202020204" pitchFamily="34" charset="0"/>
                <a:cs typeface="Arial" panose="020B0604020202020204" pitchFamily="34" charset="0"/>
                <a:hlinkClick r:id="rId6"/>
              </a:rPr>
              <a:t>sen.complaints@hants.gov.uk</a:t>
            </a:r>
            <a:r>
              <a:rPr lang="en-GB" sz="1000">
                <a:latin typeface="Arial" panose="020B0604020202020204" pitchFamily="34" charset="0"/>
                <a:cs typeface="Arial" panose="020B0604020202020204" pitchFamily="34" charset="0"/>
              </a:rPr>
              <a:t> </a:t>
            </a:r>
          </a:p>
        </p:txBody>
      </p:sp>
      <p:sp>
        <p:nvSpPr>
          <p:cNvPr id="78" name="TextBox 77">
            <a:extLst>
              <a:ext uri="{FF2B5EF4-FFF2-40B4-BE49-F238E27FC236}">
                <a16:creationId xmlns:a16="http://schemas.microsoft.com/office/drawing/2014/main" id="{373FBFC0-D163-AD4A-44EA-2559035041EE}"/>
              </a:ext>
            </a:extLst>
          </p:cNvPr>
          <p:cNvSpPr txBox="1"/>
          <p:nvPr/>
        </p:nvSpPr>
        <p:spPr>
          <a:xfrm>
            <a:off x="9399817" y="3631597"/>
            <a:ext cx="2200550" cy="861768"/>
          </a:xfrm>
          <a:prstGeom prst="rect">
            <a:avLst/>
          </a:prstGeom>
          <a:solidFill>
            <a:schemeClr val="accent2">
              <a:lumMod val="20000"/>
              <a:lumOff val="80000"/>
            </a:schemeClr>
          </a:solidFill>
          <a:ln>
            <a:solidFill>
              <a:schemeClr val="tx1"/>
            </a:solidFill>
          </a:ln>
        </p:spPr>
        <p:txBody>
          <a:bodyPr wrap="square" lIns="91434" tIns="45717" rIns="91434" bIns="45717" rtlCol="0" anchor="t">
            <a:spAutoFit/>
          </a:bodyPr>
          <a:lstStyle/>
          <a:p>
            <a:pPr algn="ctr"/>
            <a:r>
              <a:rPr lang="en-GB" sz="1000">
                <a:latin typeface="Arial" panose="020B0604020202020204" pitchFamily="34" charset="0"/>
                <a:cs typeface="Arial" panose="020B0604020202020204" pitchFamily="34" charset="0"/>
              </a:rPr>
              <a:t>SEN Administration Manager</a:t>
            </a:r>
          </a:p>
          <a:p>
            <a:pPr algn="ctr"/>
            <a:r>
              <a:rPr lang="en-GB" sz="1000">
                <a:latin typeface="Arial"/>
                <a:cs typeface="Arial"/>
              </a:rPr>
              <a:t>(Transaction Process Queries)</a:t>
            </a:r>
            <a:endParaRPr lang="en-GB" sz="1000">
              <a:latin typeface="Arial" panose="020B0604020202020204" pitchFamily="34" charset="0"/>
              <a:cs typeface="Arial" panose="020B0604020202020204" pitchFamily="34" charset="0"/>
            </a:endParaRPr>
          </a:p>
          <a:p>
            <a:pPr algn="ctr"/>
            <a:endParaRPr lang="en-GB" sz="1000">
              <a:latin typeface="Arial" panose="020B0604020202020204" pitchFamily="34" charset="0"/>
              <a:cs typeface="Arial" panose="020B0604020202020204" pitchFamily="34" charset="0"/>
            </a:endParaRPr>
          </a:p>
          <a:p>
            <a:pPr algn="ctr"/>
            <a:r>
              <a:rPr lang="en-GB" sz="1000">
                <a:latin typeface="Arial" panose="020B0604020202020204" pitchFamily="34" charset="0"/>
                <a:cs typeface="Arial" panose="020B0604020202020204" pitchFamily="34" charset="0"/>
              </a:rPr>
              <a:t>Charlotte Sheppard</a:t>
            </a:r>
          </a:p>
          <a:p>
            <a:pPr algn="ctr"/>
            <a:r>
              <a:rPr lang="en-GB" sz="1000">
                <a:latin typeface="Arial" panose="020B0604020202020204" pitchFamily="34" charset="0"/>
                <a:ea typeface="+mn-lt"/>
                <a:cs typeface="Arial" panose="020B0604020202020204" pitchFamily="34" charset="0"/>
                <a:hlinkClick r:id="rId7"/>
              </a:rPr>
              <a:t>sen.enquiries@hants.gov.uk</a:t>
            </a:r>
            <a:endParaRPr lang="en-GB">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C845F3B9-94EE-1689-28EE-BE5B8DC7A20C}"/>
              </a:ext>
            </a:extLst>
          </p:cNvPr>
          <p:cNvSpPr txBox="1"/>
          <p:nvPr/>
        </p:nvSpPr>
        <p:spPr>
          <a:xfrm>
            <a:off x="266292" y="243970"/>
            <a:ext cx="2815432" cy="707886"/>
          </a:xfrm>
          <a:prstGeom prst="rect">
            <a:avLst/>
          </a:prstGeom>
          <a:noFill/>
        </p:spPr>
        <p:txBody>
          <a:bodyPr wrap="square" rtlCol="0">
            <a:spAutoFit/>
          </a:bodyPr>
          <a:lstStyle/>
          <a:p>
            <a:pPr algn="ctr"/>
            <a:r>
              <a:rPr lang="en-GB" sz="2000" b="1">
                <a:latin typeface="Arial" panose="020B0604020202020204" pitchFamily="34" charset="0"/>
                <a:cs typeface="Arial" panose="020B0604020202020204" pitchFamily="34" charset="0"/>
              </a:rPr>
              <a:t>SEN Escalation Route</a:t>
            </a:r>
          </a:p>
        </p:txBody>
      </p:sp>
      <p:cxnSp>
        <p:nvCxnSpPr>
          <p:cNvPr id="118" name="Straight Connector 117">
            <a:extLst>
              <a:ext uri="{FF2B5EF4-FFF2-40B4-BE49-F238E27FC236}">
                <a16:creationId xmlns:a16="http://schemas.microsoft.com/office/drawing/2014/main" id="{012EC2B6-ACB9-4FFC-CD7E-618DE9E25DB7}"/>
              </a:ext>
            </a:extLst>
          </p:cNvPr>
          <p:cNvCxnSpPr>
            <a:cxnSpLocks/>
          </p:cNvCxnSpPr>
          <p:nvPr/>
        </p:nvCxnSpPr>
        <p:spPr>
          <a:xfrm>
            <a:off x="-920442" y="3780014"/>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03EA18D7-5DC0-2D63-8F2A-BAFB62F0D697}"/>
              </a:ext>
            </a:extLst>
          </p:cNvPr>
          <p:cNvSpPr txBox="1"/>
          <p:nvPr/>
        </p:nvSpPr>
        <p:spPr>
          <a:xfrm>
            <a:off x="3269901" y="2569068"/>
            <a:ext cx="2098573" cy="861768"/>
          </a:xfrm>
          <a:prstGeom prst="rect">
            <a:avLst/>
          </a:prstGeom>
          <a:solidFill>
            <a:schemeClr val="bg2"/>
          </a:solidFill>
          <a:ln>
            <a:solidFill>
              <a:schemeClr val="tx1"/>
            </a:solidFill>
          </a:ln>
        </p:spPr>
        <p:txBody>
          <a:bodyPr wrap="square" lIns="91434" tIns="45717" rIns="91434" bIns="45717" rtlCol="0" anchor="t">
            <a:spAutoFit/>
          </a:bodyPr>
          <a:lstStyle/>
          <a:p>
            <a:pPr algn="ctr"/>
            <a:r>
              <a:rPr lang="en-GB" sz="1000">
                <a:latin typeface="Arial"/>
                <a:cs typeface="Arial"/>
              </a:rPr>
              <a:t>Assistant SEN Service Manager</a:t>
            </a:r>
          </a:p>
          <a:p>
            <a:pPr algn="ctr"/>
            <a:r>
              <a:rPr lang="en-GB" sz="1000">
                <a:latin typeface="Arial"/>
                <a:cs typeface="Arial"/>
              </a:rPr>
              <a:t>12-25 Years Operational Team</a:t>
            </a:r>
          </a:p>
          <a:p>
            <a:pPr algn="ctr"/>
            <a:endParaRPr lang="en-GB" sz="1000">
              <a:latin typeface="Arial" panose="020B0604020202020204" pitchFamily="34" charset="0"/>
              <a:cs typeface="Arial" panose="020B0604020202020204" pitchFamily="34" charset="0"/>
            </a:endParaRPr>
          </a:p>
          <a:p>
            <a:pPr algn="ctr"/>
            <a:r>
              <a:rPr lang="en-GB" sz="1000">
                <a:latin typeface="Arial"/>
                <a:cs typeface="Arial"/>
              </a:rPr>
              <a:t>Jen Greensmith</a:t>
            </a:r>
          </a:p>
          <a:p>
            <a:pPr algn="ctr"/>
            <a:r>
              <a:rPr lang="en-GB" sz="1000">
                <a:latin typeface="Arial"/>
                <a:cs typeface="Arial"/>
                <a:hlinkClick r:id="rId8"/>
              </a:rPr>
              <a:t>Jen.Greensmith@hants.gov.uk</a:t>
            </a:r>
            <a:r>
              <a:rPr lang="en-GB" sz="1000">
                <a:latin typeface="Arial"/>
                <a:cs typeface="Arial"/>
              </a:rPr>
              <a:t> </a:t>
            </a:r>
          </a:p>
        </p:txBody>
      </p:sp>
      <p:sp>
        <p:nvSpPr>
          <p:cNvPr id="9" name="TextBox 8">
            <a:extLst>
              <a:ext uri="{FF2B5EF4-FFF2-40B4-BE49-F238E27FC236}">
                <a16:creationId xmlns:a16="http://schemas.microsoft.com/office/drawing/2014/main" id="{CA3E1F09-75E7-AABD-C3C8-856ECB941E3D}"/>
              </a:ext>
            </a:extLst>
          </p:cNvPr>
          <p:cNvSpPr txBox="1"/>
          <p:nvPr/>
        </p:nvSpPr>
        <p:spPr>
          <a:xfrm>
            <a:off x="261290" y="2558372"/>
            <a:ext cx="2171466" cy="861774"/>
          </a:xfrm>
          <a:prstGeom prst="rect">
            <a:avLst/>
          </a:prstGeom>
          <a:solidFill>
            <a:schemeClr val="bg2"/>
          </a:solidFill>
          <a:ln>
            <a:solidFill>
              <a:schemeClr val="tx1"/>
            </a:solidFill>
          </a:ln>
        </p:spPr>
        <p:txBody>
          <a:bodyPr wrap="square" rtlCol="0">
            <a:spAutoFit/>
          </a:bodyPr>
          <a:lstStyle/>
          <a:p>
            <a:pPr algn="ctr"/>
            <a:r>
              <a:rPr lang="en-GB" sz="1000">
                <a:latin typeface="Arial" panose="020B0604020202020204" pitchFamily="34" charset="0"/>
                <a:cs typeface="Arial" panose="020B0604020202020204" pitchFamily="34" charset="0"/>
              </a:rPr>
              <a:t>Assistant SEN Service Manager</a:t>
            </a:r>
          </a:p>
          <a:p>
            <a:pPr algn="ctr"/>
            <a:r>
              <a:rPr lang="en-GB" sz="1000">
                <a:latin typeface="Arial" panose="020B0604020202020204" pitchFamily="34" charset="0"/>
                <a:cs typeface="Arial" panose="020B0604020202020204" pitchFamily="34" charset="0"/>
              </a:rPr>
              <a:t>Tribunal/Complaints Team</a:t>
            </a:r>
          </a:p>
          <a:p>
            <a:pPr algn="ctr"/>
            <a:endParaRPr lang="en-GB" sz="1000">
              <a:latin typeface="Arial" panose="020B0604020202020204" pitchFamily="34" charset="0"/>
              <a:cs typeface="Arial" panose="020B0604020202020204" pitchFamily="34" charset="0"/>
            </a:endParaRPr>
          </a:p>
          <a:p>
            <a:pPr algn="ctr"/>
            <a:r>
              <a:rPr lang="en-GB" sz="1000">
                <a:latin typeface="Arial" panose="020B0604020202020204" pitchFamily="34" charset="0"/>
                <a:cs typeface="Arial" panose="020B0604020202020204" pitchFamily="34" charset="0"/>
              </a:rPr>
              <a:t>Poppy Elliott</a:t>
            </a:r>
          </a:p>
          <a:p>
            <a:pPr algn="ctr"/>
            <a:r>
              <a:rPr lang="en-GB" sz="1000">
                <a:latin typeface="Arial" panose="020B0604020202020204" pitchFamily="34" charset="0"/>
                <a:cs typeface="Arial" panose="020B0604020202020204" pitchFamily="34" charset="0"/>
                <a:hlinkClick r:id="rId9"/>
              </a:rPr>
              <a:t>Poppy.Elliott@hants.gov.uk</a:t>
            </a:r>
            <a:r>
              <a:rPr lang="en-GB" sz="1000">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AFD3E0F7-45A7-B7DA-7C21-BC482E3108C4}"/>
              </a:ext>
            </a:extLst>
          </p:cNvPr>
          <p:cNvSpPr txBox="1"/>
          <p:nvPr/>
        </p:nvSpPr>
        <p:spPr>
          <a:xfrm>
            <a:off x="9399818" y="2569068"/>
            <a:ext cx="2200550" cy="861774"/>
          </a:xfrm>
          <a:prstGeom prst="rect">
            <a:avLst/>
          </a:prstGeom>
          <a:solidFill>
            <a:schemeClr val="bg2"/>
          </a:solidFill>
          <a:ln>
            <a:solidFill>
              <a:schemeClr val="tx1"/>
            </a:solidFill>
          </a:ln>
        </p:spPr>
        <p:txBody>
          <a:bodyPr wrap="square" rtlCol="0">
            <a:spAutoFit/>
          </a:bodyPr>
          <a:lstStyle/>
          <a:p>
            <a:pPr algn="ctr"/>
            <a:r>
              <a:rPr lang="en-GB" sz="1000">
                <a:latin typeface="Arial" panose="020B0604020202020204" pitchFamily="34" charset="0"/>
                <a:cs typeface="Arial" panose="020B0604020202020204" pitchFamily="34" charset="0"/>
              </a:rPr>
              <a:t>Assistant SEN Service Manager </a:t>
            </a:r>
          </a:p>
          <a:p>
            <a:pPr algn="ctr"/>
            <a:r>
              <a:rPr lang="en-GB" sz="1000">
                <a:latin typeface="Arial" panose="020B0604020202020204" pitchFamily="34" charset="0"/>
                <a:cs typeface="Arial" panose="020B0604020202020204" pitchFamily="34" charset="0"/>
              </a:rPr>
              <a:t>Development Team</a:t>
            </a:r>
          </a:p>
          <a:p>
            <a:pPr algn="ctr"/>
            <a:endParaRPr lang="en-GB" sz="1000">
              <a:latin typeface="Arial" panose="020B0604020202020204" pitchFamily="34" charset="0"/>
              <a:cs typeface="Arial" panose="020B0604020202020204" pitchFamily="34" charset="0"/>
            </a:endParaRPr>
          </a:p>
          <a:p>
            <a:pPr algn="ctr"/>
            <a:r>
              <a:rPr lang="en-GB" sz="1000">
                <a:latin typeface="Arial" panose="020B0604020202020204" pitchFamily="34" charset="0"/>
                <a:cs typeface="Arial" panose="020B0604020202020204" pitchFamily="34" charset="0"/>
              </a:rPr>
              <a:t>Becky Rogers</a:t>
            </a:r>
          </a:p>
          <a:p>
            <a:pPr algn="ctr"/>
            <a:r>
              <a:rPr lang="en-GB" sz="1000">
                <a:latin typeface="Arial" panose="020B0604020202020204" pitchFamily="34" charset="0"/>
                <a:cs typeface="Arial" panose="020B0604020202020204" pitchFamily="34" charset="0"/>
                <a:hlinkClick r:id="rId10"/>
              </a:rPr>
              <a:t>Becky.Rogers@hants.gov.uk</a:t>
            </a:r>
            <a:r>
              <a:rPr lang="en-GB" sz="1000">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id="{058A4AF6-3346-C6B8-9691-0B2AF5F4EB02}"/>
              </a:ext>
            </a:extLst>
          </p:cNvPr>
          <p:cNvSpPr txBox="1"/>
          <p:nvPr/>
        </p:nvSpPr>
        <p:spPr>
          <a:xfrm>
            <a:off x="3255127" y="3631597"/>
            <a:ext cx="2098573" cy="861768"/>
          </a:xfrm>
          <a:prstGeom prst="rect">
            <a:avLst/>
          </a:prstGeom>
          <a:solidFill>
            <a:schemeClr val="tx2">
              <a:lumMod val="10000"/>
              <a:lumOff val="90000"/>
            </a:schemeClr>
          </a:solidFill>
          <a:ln>
            <a:solidFill>
              <a:schemeClr val="tx1"/>
            </a:solidFill>
          </a:ln>
        </p:spPr>
        <p:txBody>
          <a:bodyPr wrap="square" lIns="91434" tIns="45717" rIns="91434" bIns="45717" rtlCol="0" anchor="t">
            <a:spAutoFit/>
          </a:bodyPr>
          <a:lstStyle/>
          <a:p>
            <a:pPr algn="ctr"/>
            <a:r>
              <a:rPr lang="en-GB" sz="1000">
                <a:latin typeface="Arial" panose="020B0604020202020204" pitchFamily="34" charset="0"/>
                <a:cs typeface="Arial" panose="020B0604020202020204" pitchFamily="34" charset="0"/>
              </a:rPr>
              <a:t>Area Team Manager</a:t>
            </a:r>
          </a:p>
          <a:p>
            <a:pPr algn="ctr"/>
            <a:r>
              <a:rPr lang="en-GB" sz="1000">
                <a:latin typeface="Arial" panose="020B0604020202020204" pitchFamily="34" charset="0"/>
                <a:cs typeface="Arial" panose="020B0604020202020204" pitchFamily="34" charset="0"/>
              </a:rPr>
              <a:t>12-25 Team TV/NF/FG (West)</a:t>
            </a:r>
          </a:p>
          <a:p>
            <a:pPr algn="ctr"/>
            <a:endParaRPr lang="en-GB" sz="1000">
              <a:latin typeface="Arial" panose="020B0604020202020204" pitchFamily="34" charset="0"/>
              <a:cs typeface="Arial" panose="020B0604020202020204" pitchFamily="34" charset="0"/>
            </a:endParaRPr>
          </a:p>
          <a:p>
            <a:pPr algn="ctr"/>
            <a:r>
              <a:rPr lang="en-GB" sz="1000">
                <a:latin typeface="Arial"/>
                <a:cs typeface="Arial"/>
              </a:rPr>
              <a:t>Eleonor Backshall</a:t>
            </a:r>
            <a:endParaRPr lang="en-GB" sz="1000">
              <a:latin typeface="Arial" panose="020B0604020202020204" pitchFamily="34" charset="0"/>
              <a:cs typeface="Arial" panose="020B0604020202020204" pitchFamily="34" charset="0"/>
            </a:endParaRPr>
          </a:p>
          <a:p>
            <a:pPr algn="ctr"/>
            <a:r>
              <a:rPr lang="en-GB" sz="1000">
                <a:latin typeface="Arial"/>
                <a:cs typeface="Arial"/>
                <a:hlinkClick r:id="rId11"/>
              </a:rPr>
              <a:t>Eleonor.Backshall@hants.gov.uk</a:t>
            </a:r>
            <a:r>
              <a:rPr lang="en-GB" sz="1000">
                <a:latin typeface="Arial"/>
                <a:cs typeface="Arial"/>
              </a:rPr>
              <a:t> </a:t>
            </a:r>
          </a:p>
        </p:txBody>
      </p:sp>
      <p:sp>
        <p:nvSpPr>
          <p:cNvPr id="16" name="TextBox 15">
            <a:extLst>
              <a:ext uri="{FF2B5EF4-FFF2-40B4-BE49-F238E27FC236}">
                <a16:creationId xmlns:a16="http://schemas.microsoft.com/office/drawing/2014/main" id="{FB21EF8F-0B95-A375-0448-802B19F7D621}"/>
              </a:ext>
            </a:extLst>
          </p:cNvPr>
          <p:cNvSpPr txBox="1"/>
          <p:nvPr/>
        </p:nvSpPr>
        <p:spPr>
          <a:xfrm>
            <a:off x="266292" y="4704822"/>
            <a:ext cx="2171465" cy="86177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1000">
                <a:latin typeface="Arial" panose="020B0604020202020204" pitchFamily="34" charset="0"/>
                <a:cs typeface="Arial" panose="020B0604020202020204" pitchFamily="34" charset="0"/>
              </a:rPr>
              <a:t>Tribunal and Complaints SEN Officer</a:t>
            </a:r>
          </a:p>
          <a:p>
            <a:pPr algn="ctr"/>
            <a:endParaRPr lang="en-GB" sz="1000">
              <a:latin typeface="Arial" panose="020B0604020202020204" pitchFamily="34" charset="0"/>
              <a:cs typeface="Arial" panose="020B0604020202020204" pitchFamily="34" charset="0"/>
            </a:endParaRPr>
          </a:p>
          <a:p>
            <a:pPr algn="ctr"/>
            <a:r>
              <a:rPr lang="en-GB" sz="1000">
                <a:latin typeface="Arial" panose="020B0604020202020204" pitchFamily="34" charset="0"/>
                <a:cs typeface="Arial" panose="020B0604020202020204" pitchFamily="34" charset="0"/>
              </a:rPr>
              <a:t>Neil Zammit</a:t>
            </a:r>
          </a:p>
          <a:p>
            <a:pPr algn="ctr"/>
            <a:r>
              <a:rPr lang="en-GB" sz="1000">
                <a:latin typeface="Arial" panose="020B0604020202020204" pitchFamily="34" charset="0"/>
                <a:cs typeface="Arial" panose="020B0604020202020204" pitchFamily="34" charset="0"/>
                <a:hlinkClick r:id="rId6"/>
              </a:rPr>
              <a:t>sen.complaints@hants.gov.uk</a:t>
            </a:r>
            <a:r>
              <a:rPr lang="en-GB" sz="1000">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8486E440-6039-3E0B-A31D-E2154560323C}"/>
              </a:ext>
            </a:extLst>
          </p:cNvPr>
          <p:cNvSpPr txBox="1"/>
          <p:nvPr/>
        </p:nvSpPr>
        <p:spPr>
          <a:xfrm>
            <a:off x="6348996" y="4696899"/>
            <a:ext cx="2098572" cy="861774"/>
          </a:xfrm>
          <a:prstGeom prst="rect">
            <a:avLst/>
          </a:prstGeom>
          <a:solidFill>
            <a:srgbClr val="FFFF99"/>
          </a:solidFill>
          <a:ln>
            <a:solidFill>
              <a:schemeClr val="tx1"/>
            </a:solidFill>
          </a:ln>
        </p:spPr>
        <p:txBody>
          <a:bodyPr wrap="square" rtlCol="0">
            <a:spAutoFit/>
          </a:bodyPr>
          <a:lstStyle/>
          <a:p>
            <a:pPr lvl="0" algn="ctr"/>
            <a:r>
              <a:rPr lang="en-US" sz="1000">
                <a:latin typeface="Arial" panose="020B0604020202020204" pitchFamily="34" charset="0"/>
                <a:cs typeface="Arial" panose="020B0604020202020204" pitchFamily="34" charset="0"/>
              </a:rPr>
              <a:t>Area Team Manager</a:t>
            </a:r>
          </a:p>
          <a:p>
            <a:pPr lvl="0" algn="ctr"/>
            <a:r>
              <a:rPr lang="en-US" sz="1000">
                <a:latin typeface="Arial" panose="020B0604020202020204" pitchFamily="34" charset="0"/>
                <a:cs typeface="Arial" panose="020B0604020202020204" pitchFamily="34" charset="0"/>
              </a:rPr>
              <a:t>0-11 Team HV/HR/EH (East)</a:t>
            </a:r>
          </a:p>
          <a:p>
            <a:pPr lvl="0" algn="ctr"/>
            <a:endParaRPr lang="en-US" sz="1000">
              <a:latin typeface="Arial" panose="020B0604020202020204" pitchFamily="34" charset="0"/>
              <a:cs typeface="Arial" panose="020B0604020202020204" pitchFamily="34" charset="0"/>
            </a:endParaRPr>
          </a:p>
          <a:p>
            <a:pPr algn="ctr"/>
            <a:r>
              <a:rPr lang="en-GB" sz="1000">
                <a:latin typeface="Arial" panose="020B0604020202020204" pitchFamily="34" charset="0"/>
                <a:cs typeface="Arial" panose="020B0604020202020204" pitchFamily="34" charset="0"/>
              </a:rPr>
              <a:t>Laura Akers</a:t>
            </a:r>
          </a:p>
          <a:p>
            <a:pPr algn="ctr"/>
            <a:r>
              <a:rPr lang="en-GB" sz="1000">
                <a:latin typeface="Arial" panose="020B0604020202020204" pitchFamily="34" charset="0"/>
                <a:cs typeface="Arial" panose="020B0604020202020204" pitchFamily="34" charset="0"/>
                <a:hlinkClick r:id="rId12"/>
              </a:rPr>
              <a:t>Laura.Akers@hants.gov.uk</a:t>
            </a:r>
            <a:r>
              <a:rPr lang="en-GB" sz="1000">
                <a:latin typeface="Arial" panose="020B0604020202020204" pitchFamily="34" charset="0"/>
                <a:cs typeface="Arial" panose="020B0604020202020204" pitchFamily="34" charset="0"/>
              </a:rPr>
              <a:t> </a:t>
            </a:r>
          </a:p>
        </p:txBody>
      </p:sp>
      <p:sp>
        <p:nvSpPr>
          <p:cNvPr id="21" name="TextBox 20">
            <a:extLst>
              <a:ext uri="{FF2B5EF4-FFF2-40B4-BE49-F238E27FC236}">
                <a16:creationId xmlns:a16="http://schemas.microsoft.com/office/drawing/2014/main" id="{2085A00F-CECC-4EB9-E766-31B81274D723}"/>
              </a:ext>
            </a:extLst>
          </p:cNvPr>
          <p:cNvSpPr txBox="1"/>
          <p:nvPr/>
        </p:nvSpPr>
        <p:spPr>
          <a:xfrm>
            <a:off x="6348996" y="5759428"/>
            <a:ext cx="2098572" cy="861774"/>
          </a:xfrm>
          <a:prstGeom prst="rect">
            <a:avLst/>
          </a:prstGeom>
          <a:solidFill>
            <a:srgbClr val="FFFF99"/>
          </a:solidFill>
          <a:ln>
            <a:solidFill>
              <a:schemeClr val="tx1"/>
            </a:solidFill>
          </a:ln>
        </p:spPr>
        <p:txBody>
          <a:bodyPr wrap="square" rtlCol="0">
            <a:spAutoFit/>
          </a:bodyPr>
          <a:lstStyle/>
          <a:p>
            <a:pPr lvl="0" algn="ctr"/>
            <a:r>
              <a:rPr lang="en-US" sz="1000">
                <a:latin typeface="Arial" panose="020B0604020202020204" pitchFamily="34" charset="0"/>
                <a:cs typeface="Arial" panose="020B0604020202020204" pitchFamily="34" charset="0"/>
              </a:rPr>
              <a:t>Area Team Manager</a:t>
            </a:r>
          </a:p>
          <a:p>
            <a:pPr lvl="0" algn="ctr"/>
            <a:r>
              <a:rPr lang="en-US" sz="1000">
                <a:latin typeface="Arial" panose="020B0604020202020204" pitchFamily="34" charset="0"/>
                <a:cs typeface="Arial" panose="020B0604020202020204" pitchFamily="34" charset="0"/>
              </a:rPr>
              <a:t>0-11 Team WE/BD (Central)</a:t>
            </a:r>
          </a:p>
          <a:p>
            <a:pPr lvl="0" algn="ctr"/>
            <a:endParaRPr lang="en-US" sz="1000">
              <a:latin typeface="Arial" panose="020B0604020202020204" pitchFamily="34" charset="0"/>
              <a:cs typeface="Arial" panose="020B0604020202020204" pitchFamily="34" charset="0"/>
            </a:endParaRPr>
          </a:p>
          <a:p>
            <a:pPr algn="ctr"/>
            <a:r>
              <a:rPr lang="en-GB" sz="1000">
                <a:latin typeface="Arial" panose="020B0604020202020204" pitchFamily="34" charset="0"/>
                <a:cs typeface="Arial" panose="020B0604020202020204" pitchFamily="34" charset="0"/>
              </a:rPr>
              <a:t>Daryl Misselbrook</a:t>
            </a:r>
          </a:p>
          <a:p>
            <a:pPr algn="ctr"/>
            <a:r>
              <a:rPr lang="en-GB" sz="1000">
                <a:latin typeface="Arial" panose="020B0604020202020204" pitchFamily="34" charset="0"/>
                <a:cs typeface="Arial" panose="020B0604020202020204" pitchFamily="34" charset="0"/>
                <a:hlinkClick r:id="rId13"/>
              </a:rPr>
              <a:t>Daryl.Misselbrook@hants.gov.uk</a:t>
            </a:r>
            <a:r>
              <a:rPr lang="en-GB" sz="1000">
                <a:latin typeface="Arial" panose="020B0604020202020204" pitchFamily="34" charset="0"/>
                <a:cs typeface="Arial" panose="020B0604020202020204" pitchFamily="34" charset="0"/>
              </a:rPr>
              <a:t> </a:t>
            </a:r>
          </a:p>
        </p:txBody>
      </p:sp>
      <p:sp>
        <p:nvSpPr>
          <p:cNvPr id="22" name="TextBox 21">
            <a:extLst>
              <a:ext uri="{FF2B5EF4-FFF2-40B4-BE49-F238E27FC236}">
                <a16:creationId xmlns:a16="http://schemas.microsoft.com/office/drawing/2014/main" id="{6D799A2B-18FE-B6B7-6F32-2016D710504E}"/>
              </a:ext>
            </a:extLst>
          </p:cNvPr>
          <p:cNvSpPr txBox="1"/>
          <p:nvPr/>
        </p:nvSpPr>
        <p:spPr>
          <a:xfrm>
            <a:off x="3276650" y="5759428"/>
            <a:ext cx="2098573" cy="861774"/>
          </a:xfrm>
          <a:prstGeom prst="rect">
            <a:avLst/>
          </a:prstGeom>
          <a:solidFill>
            <a:schemeClr val="tx2">
              <a:lumMod val="10000"/>
              <a:lumOff val="90000"/>
            </a:schemeClr>
          </a:solidFill>
          <a:ln>
            <a:solidFill>
              <a:schemeClr val="tx1"/>
            </a:solidFill>
          </a:ln>
        </p:spPr>
        <p:txBody>
          <a:bodyPr wrap="square" rtlCol="0">
            <a:spAutoFit/>
          </a:bodyPr>
          <a:lstStyle/>
          <a:p>
            <a:pPr algn="ctr"/>
            <a:r>
              <a:rPr lang="en-GB" sz="1000">
                <a:latin typeface="Arial" panose="020B0604020202020204" pitchFamily="34" charset="0"/>
                <a:cs typeface="Arial" panose="020B0604020202020204" pitchFamily="34" charset="0"/>
              </a:rPr>
              <a:t>Area Team Manager</a:t>
            </a:r>
          </a:p>
          <a:p>
            <a:pPr algn="ctr"/>
            <a:r>
              <a:rPr lang="en-GB" sz="1000">
                <a:latin typeface="Arial" panose="020B0604020202020204" pitchFamily="34" charset="0"/>
                <a:cs typeface="Arial" panose="020B0604020202020204" pitchFamily="34" charset="0"/>
              </a:rPr>
              <a:t>12-25 Team WE/BD (Central)</a:t>
            </a:r>
          </a:p>
          <a:p>
            <a:pPr algn="ctr"/>
            <a:endParaRPr lang="en-GB" sz="1000">
              <a:latin typeface="Arial" panose="020B0604020202020204" pitchFamily="34" charset="0"/>
              <a:cs typeface="Arial" panose="020B0604020202020204" pitchFamily="34" charset="0"/>
            </a:endParaRPr>
          </a:p>
          <a:p>
            <a:pPr algn="ctr"/>
            <a:r>
              <a:rPr lang="en-GB" sz="1000">
                <a:latin typeface="Arial" panose="020B0604020202020204" pitchFamily="34" charset="0"/>
                <a:cs typeface="Arial" panose="020B0604020202020204" pitchFamily="34" charset="0"/>
              </a:rPr>
              <a:t>Ali Beechurst</a:t>
            </a:r>
          </a:p>
          <a:p>
            <a:pPr algn="ctr"/>
            <a:r>
              <a:rPr lang="en-GB" sz="1000">
                <a:latin typeface="Arial" panose="020B0604020202020204" pitchFamily="34" charset="0"/>
                <a:cs typeface="Arial" panose="020B0604020202020204" pitchFamily="34" charset="0"/>
                <a:hlinkClick r:id="rId14"/>
              </a:rPr>
              <a:t>Ali.Beechurst@hants.gov.uk</a:t>
            </a:r>
            <a:r>
              <a:rPr lang="en-GB" sz="1000">
                <a:latin typeface="Arial" panose="020B0604020202020204" pitchFamily="34" charset="0"/>
                <a:cs typeface="Arial" panose="020B0604020202020204" pitchFamily="34" charset="0"/>
              </a:rPr>
              <a:t> </a:t>
            </a:r>
          </a:p>
        </p:txBody>
      </p:sp>
      <p:sp>
        <p:nvSpPr>
          <p:cNvPr id="23" name="TextBox 22">
            <a:extLst>
              <a:ext uri="{FF2B5EF4-FFF2-40B4-BE49-F238E27FC236}">
                <a16:creationId xmlns:a16="http://schemas.microsoft.com/office/drawing/2014/main" id="{E98137F4-7F16-3B2A-2297-B37A2BD94171}"/>
              </a:ext>
            </a:extLst>
          </p:cNvPr>
          <p:cNvSpPr txBox="1"/>
          <p:nvPr/>
        </p:nvSpPr>
        <p:spPr>
          <a:xfrm>
            <a:off x="3269901" y="4696899"/>
            <a:ext cx="2098573" cy="861774"/>
          </a:xfrm>
          <a:prstGeom prst="rect">
            <a:avLst/>
          </a:prstGeom>
          <a:solidFill>
            <a:schemeClr val="tx2">
              <a:lumMod val="10000"/>
              <a:lumOff val="90000"/>
            </a:schemeClr>
          </a:solidFill>
          <a:ln>
            <a:solidFill>
              <a:schemeClr val="tx1"/>
            </a:solidFill>
          </a:ln>
        </p:spPr>
        <p:txBody>
          <a:bodyPr wrap="square" rtlCol="0">
            <a:spAutoFit/>
          </a:bodyPr>
          <a:lstStyle/>
          <a:p>
            <a:pPr algn="ctr"/>
            <a:r>
              <a:rPr lang="en-GB" sz="1000">
                <a:latin typeface="Arial" panose="020B0604020202020204" pitchFamily="34" charset="0"/>
                <a:cs typeface="Arial" panose="020B0604020202020204" pitchFamily="34" charset="0"/>
              </a:rPr>
              <a:t>Area Team Manager</a:t>
            </a:r>
          </a:p>
          <a:p>
            <a:pPr algn="ctr"/>
            <a:r>
              <a:rPr lang="en-GB" sz="1000">
                <a:latin typeface="Arial" panose="020B0604020202020204" pitchFamily="34" charset="0"/>
                <a:cs typeface="Arial" panose="020B0604020202020204" pitchFamily="34" charset="0"/>
              </a:rPr>
              <a:t>12-25 Team HV/HR/EH (East)</a:t>
            </a:r>
          </a:p>
          <a:p>
            <a:pPr algn="ctr"/>
            <a:endParaRPr lang="en-GB" sz="1000">
              <a:latin typeface="Arial" panose="020B0604020202020204" pitchFamily="34" charset="0"/>
              <a:cs typeface="Arial" panose="020B0604020202020204" pitchFamily="34" charset="0"/>
            </a:endParaRPr>
          </a:p>
          <a:p>
            <a:pPr algn="ctr"/>
            <a:r>
              <a:rPr lang="en-GB" sz="1000">
                <a:latin typeface="Arial" panose="020B0604020202020204" pitchFamily="34" charset="0"/>
                <a:cs typeface="Arial" panose="020B0604020202020204" pitchFamily="34" charset="0"/>
              </a:rPr>
              <a:t>Graham Parsons</a:t>
            </a:r>
          </a:p>
          <a:p>
            <a:pPr algn="ctr"/>
            <a:r>
              <a:rPr lang="en-GB" sz="1000">
                <a:latin typeface="Arial" panose="020B0604020202020204" pitchFamily="34" charset="0"/>
                <a:cs typeface="Arial" panose="020B0604020202020204" pitchFamily="34" charset="0"/>
                <a:hlinkClick r:id="rId15"/>
              </a:rPr>
              <a:t>Graham.Parsons@hants.gov.uk</a:t>
            </a:r>
            <a:r>
              <a:rPr lang="en-GB" sz="1000">
                <a:latin typeface="Arial" panose="020B0604020202020204" pitchFamily="34" charset="0"/>
                <a:cs typeface="Arial" panose="020B0604020202020204" pitchFamily="34" charset="0"/>
              </a:rPr>
              <a:t> </a:t>
            </a:r>
          </a:p>
        </p:txBody>
      </p:sp>
      <p:sp>
        <p:nvSpPr>
          <p:cNvPr id="24" name="TextBox 23">
            <a:extLst>
              <a:ext uri="{FF2B5EF4-FFF2-40B4-BE49-F238E27FC236}">
                <a16:creationId xmlns:a16="http://schemas.microsoft.com/office/drawing/2014/main" id="{2003EE4B-36FD-3125-0B3B-EB9F3BAB0B9B}"/>
              </a:ext>
            </a:extLst>
          </p:cNvPr>
          <p:cNvSpPr txBox="1"/>
          <p:nvPr/>
        </p:nvSpPr>
        <p:spPr>
          <a:xfrm>
            <a:off x="9399816" y="4694080"/>
            <a:ext cx="2200550" cy="861768"/>
          </a:xfrm>
          <a:prstGeom prst="rect">
            <a:avLst/>
          </a:prstGeom>
          <a:solidFill>
            <a:schemeClr val="accent2">
              <a:lumMod val="20000"/>
              <a:lumOff val="80000"/>
            </a:schemeClr>
          </a:solidFill>
          <a:ln>
            <a:solidFill>
              <a:schemeClr val="tx1"/>
            </a:solidFill>
          </a:ln>
        </p:spPr>
        <p:txBody>
          <a:bodyPr wrap="square" lIns="91434" tIns="45717" rIns="91434" bIns="45717" rtlCol="0" anchor="t">
            <a:spAutoFit/>
          </a:bodyPr>
          <a:lstStyle/>
          <a:p>
            <a:pPr algn="ctr"/>
            <a:r>
              <a:rPr lang="en-GB" sz="1000">
                <a:latin typeface="Arial" panose="020B0604020202020204" pitchFamily="34" charset="0"/>
                <a:cs typeface="Arial" panose="020B0604020202020204" pitchFamily="34" charset="0"/>
              </a:rPr>
              <a:t>Data, Systems and Quality Assurance Officer</a:t>
            </a:r>
          </a:p>
          <a:p>
            <a:pPr algn="ctr"/>
            <a:endParaRPr lang="en-GB" sz="1000">
              <a:latin typeface="Arial" panose="020B0604020202020204" pitchFamily="34" charset="0"/>
              <a:cs typeface="Arial" panose="020B0604020202020204" pitchFamily="34" charset="0"/>
            </a:endParaRPr>
          </a:p>
          <a:p>
            <a:pPr algn="ctr"/>
            <a:r>
              <a:rPr lang="en-GB" sz="1000">
                <a:latin typeface="Arial" panose="020B0604020202020204" pitchFamily="34" charset="0"/>
                <a:cs typeface="Arial" panose="020B0604020202020204" pitchFamily="34" charset="0"/>
              </a:rPr>
              <a:t>Josh Knatt</a:t>
            </a:r>
          </a:p>
          <a:p>
            <a:pPr algn="ctr"/>
            <a:r>
              <a:rPr lang="en-GB" sz="1000">
                <a:latin typeface="Arial" panose="020B0604020202020204" pitchFamily="34" charset="0"/>
                <a:cs typeface="Arial" panose="020B0604020202020204" pitchFamily="34" charset="0"/>
                <a:hlinkClick r:id="rId7"/>
              </a:rPr>
              <a:t>sen.enquiries@hants.gov.uk</a:t>
            </a:r>
            <a:endParaRPr lang="en-GB">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4091C0DA-F98F-C9AF-6B4C-2BF0548CE1DF}"/>
              </a:ext>
            </a:extLst>
          </p:cNvPr>
          <p:cNvSpPr txBox="1"/>
          <p:nvPr/>
        </p:nvSpPr>
        <p:spPr>
          <a:xfrm>
            <a:off x="9399816" y="5775760"/>
            <a:ext cx="2200550" cy="707880"/>
          </a:xfrm>
          <a:prstGeom prst="rect">
            <a:avLst/>
          </a:prstGeom>
          <a:solidFill>
            <a:schemeClr val="accent2">
              <a:lumMod val="20000"/>
              <a:lumOff val="80000"/>
            </a:schemeClr>
          </a:solidFill>
          <a:ln>
            <a:solidFill>
              <a:schemeClr val="tx1"/>
            </a:solidFill>
          </a:ln>
        </p:spPr>
        <p:txBody>
          <a:bodyPr wrap="square" lIns="91434" tIns="45717" rIns="91434" bIns="45717" rtlCol="0" anchor="t">
            <a:spAutoFit/>
          </a:bodyPr>
          <a:lstStyle/>
          <a:p>
            <a:pPr algn="ctr"/>
            <a:r>
              <a:rPr lang="en-GB" sz="1000">
                <a:latin typeface="Arial"/>
                <a:cs typeface="Arial"/>
              </a:rPr>
              <a:t>SEN Induction and Training Officer</a:t>
            </a:r>
          </a:p>
          <a:p>
            <a:pPr algn="ctr"/>
            <a:endParaRPr lang="en-GB" sz="1000">
              <a:latin typeface="Arial" panose="020B0604020202020204" pitchFamily="34" charset="0"/>
              <a:cs typeface="Arial" panose="020B0604020202020204" pitchFamily="34" charset="0"/>
            </a:endParaRPr>
          </a:p>
          <a:p>
            <a:pPr algn="ctr"/>
            <a:r>
              <a:rPr lang="en-GB" sz="1000">
                <a:latin typeface="Arial" panose="020B0604020202020204" pitchFamily="34" charset="0"/>
                <a:cs typeface="Arial" panose="020B0604020202020204" pitchFamily="34" charset="0"/>
              </a:rPr>
              <a:t>Tracy McKenna</a:t>
            </a:r>
          </a:p>
          <a:p>
            <a:pPr algn="ctr"/>
            <a:r>
              <a:rPr lang="en-GB" sz="1000">
                <a:latin typeface="Arial" panose="020B0604020202020204" pitchFamily="34" charset="0"/>
                <a:cs typeface="Arial" panose="020B0604020202020204" pitchFamily="34" charset="0"/>
                <a:hlinkClick r:id="rId7"/>
              </a:rPr>
              <a:t>sen.enquiries@hants.gov.uk</a:t>
            </a:r>
            <a:endParaRPr lang="en-GB">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521EECF2-E28D-6DE3-6961-4D31A40A17BF}"/>
              </a:ext>
            </a:extLst>
          </p:cNvPr>
          <p:cNvSpPr txBox="1"/>
          <p:nvPr/>
        </p:nvSpPr>
        <p:spPr>
          <a:xfrm>
            <a:off x="261289" y="5775759"/>
            <a:ext cx="2171465" cy="707880"/>
          </a:xfrm>
          <a:prstGeom prst="rect">
            <a:avLst/>
          </a:prstGeom>
          <a:solidFill>
            <a:schemeClr val="accent6">
              <a:lumMod val="20000"/>
              <a:lumOff val="80000"/>
            </a:schemeClr>
          </a:solidFill>
          <a:ln>
            <a:solidFill>
              <a:schemeClr val="tx1"/>
            </a:solidFill>
          </a:ln>
        </p:spPr>
        <p:txBody>
          <a:bodyPr wrap="square" lIns="91434" tIns="45717" rIns="91434" bIns="45717" rtlCol="0" anchor="t">
            <a:spAutoFit/>
          </a:bodyPr>
          <a:lstStyle/>
          <a:p>
            <a:pPr algn="ctr"/>
            <a:r>
              <a:rPr lang="en-GB" sz="1000">
                <a:latin typeface="Arial" panose="020B0604020202020204" pitchFamily="34" charset="0"/>
                <a:cs typeface="Arial" panose="020B0604020202020204" pitchFamily="34" charset="0"/>
              </a:rPr>
              <a:t>Tribunal Officer</a:t>
            </a:r>
          </a:p>
          <a:p>
            <a:pPr algn="ctr"/>
            <a:endParaRPr lang="en-GB" sz="1000">
              <a:latin typeface="Arial" panose="020B0604020202020204" pitchFamily="34" charset="0"/>
              <a:cs typeface="Arial" panose="020B0604020202020204" pitchFamily="34" charset="0"/>
            </a:endParaRPr>
          </a:p>
          <a:p>
            <a:pPr algn="ctr"/>
            <a:r>
              <a:rPr lang="en-GB" sz="1000">
                <a:latin typeface="Arial" panose="020B0604020202020204" pitchFamily="34" charset="0"/>
                <a:cs typeface="Arial" panose="020B0604020202020204" pitchFamily="34" charset="0"/>
              </a:rPr>
              <a:t>Richard Matravers </a:t>
            </a:r>
          </a:p>
          <a:p>
            <a:pPr algn="ctr"/>
            <a:r>
              <a:rPr lang="en-GB" sz="1000">
                <a:latin typeface="Arial" panose="020B0604020202020204" pitchFamily="34" charset="0"/>
                <a:cs typeface="Arial" panose="020B0604020202020204" pitchFamily="34" charset="0"/>
                <a:hlinkClick r:id="rId6"/>
              </a:rPr>
              <a:t>sen.complaints@hants.gov.uk</a:t>
            </a:r>
            <a:r>
              <a:rPr lang="en-GB" sz="1000">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C811BB0-8F21-0AAD-ADCD-80034E7932E4}"/>
              </a:ext>
            </a:extLst>
          </p:cNvPr>
          <p:cNvSpPr txBox="1"/>
          <p:nvPr/>
        </p:nvSpPr>
        <p:spPr>
          <a:xfrm>
            <a:off x="9465632" y="326109"/>
            <a:ext cx="2134733" cy="1477321"/>
          </a:xfrm>
          <a:prstGeom prst="rect">
            <a:avLst/>
          </a:prstGeom>
          <a:solidFill>
            <a:schemeClr val="bg1"/>
          </a:solidFill>
          <a:ln>
            <a:solidFill>
              <a:schemeClr val="tx1"/>
            </a:solidFill>
          </a:ln>
        </p:spPr>
        <p:txBody>
          <a:bodyPr wrap="square" lIns="91434" tIns="45717" rIns="91434" bIns="45717" rtlCol="0" anchor="t">
            <a:spAutoFit/>
          </a:bodyPr>
          <a:lstStyle/>
          <a:p>
            <a:pPr algn="ctr"/>
            <a:r>
              <a:rPr lang="en-GB" sz="1000" b="1">
                <a:latin typeface="Arial"/>
                <a:cs typeface="Arial"/>
              </a:rPr>
              <a:t>Area Teams: </a:t>
            </a:r>
            <a:endParaRPr lang="en-US" b="1"/>
          </a:p>
          <a:p>
            <a:r>
              <a:rPr lang="en-GB" sz="1000">
                <a:latin typeface="Arial"/>
                <a:cs typeface="Arial"/>
              </a:rPr>
              <a:t>TV – Test Valley  </a:t>
            </a:r>
          </a:p>
          <a:p>
            <a:r>
              <a:rPr lang="en-GB" sz="1000">
                <a:latin typeface="Arial"/>
                <a:cs typeface="Arial"/>
              </a:rPr>
              <a:t>NF – New Forest    </a:t>
            </a:r>
          </a:p>
          <a:p>
            <a:r>
              <a:rPr lang="en-GB" sz="1000">
                <a:latin typeface="Arial"/>
                <a:cs typeface="Arial"/>
              </a:rPr>
              <a:t>FG – Fareham and Gosport  </a:t>
            </a:r>
          </a:p>
          <a:p>
            <a:r>
              <a:rPr lang="en-GB" sz="1000">
                <a:latin typeface="Arial"/>
                <a:cs typeface="Arial"/>
              </a:rPr>
              <a:t>HV – Havant  </a:t>
            </a:r>
          </a:p>
          <a:p>
            <a:r>
              <a:rPr lang="en-GB" sz="1000">
                <a:latin typeface="Arial"/>
                <a:cs typeface="Arial"/>
              </a:rPr>
              <a:t>HR – Hart and Rushmoor  </a:t>
            </a:r>
          </a:p>
          <a:p>
            <a:r>
              <a:rPr lang="en-GB" sz="1000">
                <a:latin typeface="Arial"/>
                <a:cs typeface="Arial"/>
              </a:rPr>
              <a:t>EH – East Hampshire  </a:t>
            </a:r>
          </a:p>
          <a:p>
            <a:r>
              <a:rPr lang="en-GB" sz="1000">
                <a:latin typeface="Arial"/>
                <a:cs typeface="Arial"/>
              </a:rPr>
              <a:t>WE – Winchester and Eastleigh  </a:t>
            </a:r>
          </a:p>
          <a:p>
            <a:r>
              <a:rPr lang="en-GB" sz="1000">
                <a:latin typeface="Arial"/>
                <a:cs typeface="Arial"/>
              </a:rPr>
              <a:t>BD – Basingstoke and Dean</a:t>
            </a:r>
            <a:endParaRPr lang="en-GB"/>
          </a:p>
        </p:txBody>
      </p:sp>
      <p:cxnSp>
        <p:nvCxnSpPr>
          <p:cNvPr id="4" name="Straight Connector 3">
            <a:extLst>
              <a:ext uri="{FF2B5EF4-FFF2-40B4-BE49-F238E27FC236}">
                <a16:creationId xmlns:a16="http://schemas.microsoft.com/office/drawing/2014/main" id="{FCC8E1A6-2A1A-E939-DDD1-72C5A9F88AC4}"/>
              </a:ext>
            </a:extLst>
          </p:cNvPr>
          <p:cNvCxnSpPr>
            <a:cxnSpLocks/>
            <a:stCxn id="6" idx="2"/>
          </p:cNvCxnSpPr>
          <p:nvPr/>
        </p:nvCxnSpPr>
        <p:spPr>
          <a:xfrm>
            <a:off x="5719020" y="1033995"/>
            <a:ext cx="0" cy="231061"/>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FFD804DB-3D4D-9E51-A165-9793275FF788}"/>
              </a:ext>
            </a:extLst>
          </p:cNvPr>
          <p:cNvCxnSpPr/>
          <p:nvPr/>
        </p:nvCxnSpPr>
        <p:spPr>
          <a:xfrm>
            <a:off x="1281209" y="2258644"/>
            <a:ext cx="9359026" cy="0"/>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AD6C870F-AABD-88A3-29CD-BD30F8CD7892}"/>
              </a:ext>
            </a:extLst>
          </p:cNvPr>
          <p:cNvCxnSpPr/>
          <p:nvPr/>
        </p:nvCxnSpPr>
        <p:spPr>
          <a:xfrm>
            <a:off x="1281209" y="2258644"/>
            <a:ext cx="0" cy="299727"/>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0B005BD-DE85-9765-E9AC-46C01F01352E}"/>
              </a:ext>
            </a:extLst>
          </p:cNvPr>
          <p:cNvCxnSpPr/>
          <p:nvPr/>
        </p:nvCxnSpPr>
        <p:spPr>
          <a:xfrm>
            <a:off x="4319186" y="2269341"/>
            <a:ext cx="6750" cy="299727"/>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C49FFAEC-365E-166B-C624-C78470B7FD2B}"/>
              </a:ext>
            </a:extLst>
          </p:cNvPr>
          <p:cNvCxnSpPr/>
          <p:nvPr/>
        </p:nvCxnSpPr>
        <p:spPr>
          <a:xfrm>
            <a:off x="7398281" y="2269341"/>
            <a:ext cx="0" cy="299727"/>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51558274-ADFC-8B8C-4923-61C177F4BD11}"/>
              </a:ext>
            </a:extLst>
          </p:cNvPr>
          <p:cNvCxnSpPr/>
          <p:nvPr/>
        </p:nvCxnSpPr>
        <p:spPr>
          <a:xfrm>
            <a:off x="10640234" y="2258644"/>
            <a:ext cx="0" cy="299727"/>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62FD54A-91C8-E9F8-0F0C-4F5C1E9D1F82}"/>
              </a:ext>
            </a:extLst>
          </p:cNvPr>
          <p:cNvCxnSpPr>
            <a:cxnSpLocks/>
            <a:stCxn id="8" idx="2"/>
          </p:cNvCxnSpPr>
          <p:nvPr/>
        </p:nvCxnSpPr>
        <p:spPr>
          <a:xfrm>
            <a:off x="5719020" y="1975760"/>
            <a:ext cx="0" cy="282885"/>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C855DD6E-4F2F-799E-B9A4-927E224ADBFC}"/>
              </a:ext>
            </a:extLst>
          </p:cNvPr>
          <p:cNvCxnSpPr>
            <a:cxnSpLocks/>
          </p:cNvCxnSpPr>
          <p:nvPr/>
        </p:nvCxnSpPr>
        <p:spPr>
          <a:xfrm>
            <a:off x="2652962" y="3043817"/>
            <a:ext cx="0" cy="3125672"/>
          </a:xfrm>
          <a:prstGeom prst="line">
            <a:avLst/>
          </a:prstGeom>
        </p:spPr>
        <p:style>
          <a:lnRef idx="2">
            <a:schemeClr val="dk1"/>
          </a:lnRef>
          <a:fillRef idx="0">
            <a:schemeClr val="dk1"/>
          </a:fillRef>
          <a:effectRef idx="1">
            <a:schemeClr val="dk1"/>
          </a:effectRef>
          <a:fontRef idx="minor">
            <a:schemeClr val="tx1"/>
          </a:fontRef>
        </p:style>
      </p:cxnSp>
      <p:cxnSp>
        <p:nvCxnSpPr>
          <p:cNvPr id="55" name="Straight Connector 54">
            <a:extLst>
              <a:ext uri="{FF2B5EF4-FFF2-40B4-BE49-F238E27FC236}">
                <a16:creationId xmlns:a16="http://schemas.microsoft.com/office/drawing/2014/main" id="{8118FB3A-9FCD-9A29-7CA9-88284D27855D}"/>
              </a:ext>
            </a:extLst>
          </p:cNvPr>
          <p:cNvCxnSpPr>
            <a:cxnSpLocks/>
          </p:cNvCxnSpPr>
          <p:nvPr/>
        </p:nvCxnSpPr>
        <p:spPr>
          <a:xfrm>
            <a:off x="5590553" y="3036076"/>
            <a:ext cx="0" cy="3172830"/>
          </a:xfrm>
          <a:prstGeom prst="line">
            <a:avLst/>
          </a:prstGeom>
        </p:spPr>
        <p:style>
          <a:lnRef idx="2">
            <a:schemeClr val="dk1"/>
          </a:lnRef>
          <a:fillRef idx="0">
            <a:schemeClr val="dk1"/>
          </a:fillRef>
          <a:effectRef idx="1">
            <a:schemeClr val="dk1"/>
          </a:effectRef>
          <a:fontRef idx="minor">
            <a:schemeClr val="tx1"/>
          </a:fontRef>
        </p:style>
      </p:cxnSp>
      <p:cxnSp>
        <p:nvCxnSpPr>
          <p:cNvPr id="60" name="Straight Connector 59">
            <a:extLst>
              <a:ext uri="{FF2B5EF4-FFF2-40B4-BE49-F238E27FC236}">
                <a16:creationId xmlns:a16="http://schemas.microsoft.com/office/drawing/2014/main" id="{7A069D56-8806-2CC1-E178-D10DCE36D81F}"/>
              </a:ext>
            </a:extLst>
          </p:cNvPr>
          <p:cNvCxnSpPr>
            <a:cxnSpLocks/>
          </p:cNvCxnSpPr>
          <p:nvPr/>
        </p:nvCxnSpPr>
        <p:spPr>
          <a:xfrm>
            <a:off x="8651216" y="3043816"/>
            <a:ext cx="0" cy="3184355"/>
          </a:xfrm>
          <a:prstGeom prst="line">
            <a:avLst/>
          </a:prstGeom>
        </p:spPr>
        <p:style>
          <a:lnRef idx="2">
            <a:schemeClr val="dk1"/>
          </a:lnRef>
          <a:fillRef idx="0">
            <a:schemeClr val="dk1"/>
          </a:fillRef>
          <a:effectRef idx="1">
            <a:schemeClr val="dk1"/>
          </a:effectRef>
          <a:fontRef idx="minor">
            <a:schemeClr val="tx1"/>
          </a:fontRef>
        </p:style>
      </p:cxnSp>
      <p:cxnSp>
        <p:nvCxnSpPr>
          <p:cNvPr id="69" name="Straight Connector 68">
            <a:extLst>
              <a:ext uri="{FF2B5EF4-FFF2-40B4-BE49-F238E27FC236}">
                <a16:creationId xmlns:a16="http://schemas.microsoft.com/office/drawing/2014/main" id="{D47F2BDF-C82C-4870-3468-E9055E5C1860}"/>
              </a:ext>
            </a:extLst>
          </p:cNvPr>
          <p:cNvCxnSpPr>
            <a:cxnSpLocks/>
          </p:cNvCxnSpPr>
          <p:nvPr/>
        </p:nvCxnSpPr>
        <p:spPr>
          <a:xfrm>
            <a:off x="11804014" y="3043817"/>
            <a:ext cx="0" cy="3146470"/>
          </a:xfrm>
          <a:prstGeom prst="line">
            <a:avLst/>
          </a:prstGeom>
        </p:spPr>
        <p:style>
          <a:lnRef idx="2">
            <a:schemeClr val="dk1"/>
          </a:lnRef>
          <a:fillRef idx="0">
            <a:schemeClr val="dk1"/>
          </a:fillRef>
          <a:effectRef idx="1">
            <a:schemeClr val="dk1"/>
          </a:effectRef>
          <a:fontRef idx="minor">
            <a:schemeClr val="tx1"/>
          </a:fontRef>
        </p:style>
      </p:cxnSp>
      <p:cxnSp>
        <p:nvCxnSpPr>
          <p:cNvPr id="101" name="Straight Connector 100">
            <a:extLst>
              <a:ext uri="{FF2B5EF4-FFF2-40B4-BE49-F238E27FC236}">
                <a16:creationId xmlns:a16="http://schemas.microsoft.com/office/drawing/2014/main" id="{1661CCEF-B580-3D7C-5C1B-41E7AF202F68}"/>
              </a:ext>
            </a:extLst>
          </p:cNvPr>
          <p:cNvCxnSpPr>
            <a:cxnSpLocks/>
          </p:cNvCxnSpPr>
          <p:nvPr/>
        </p:nvCxnSpPr>
        <p:spPr>
          <a:xfrm>
            <a:off x="5375222" y="3036076"/>
            <a:ext cx="203649" cy="0"/>
          </a:xfrm>
          <a:prstGeom prst="line">
            <a:avLst/>
          </a:prstGeom>
        </p:spPr>
        <p:style>
          <a:lnRef idx="2">
            <a:schemeClr val="dk1"/>
          </a:lnRef>
          <a:fillRef idx="0">
            <a:schemeClr val="dk1"/>
          </a:fillRef>
          <a:effectRef idx="1">
            <a:schemeClr val="dk1"/>
          </a:effectRef>
          <a:fontRef idx="minor">
            <a:schemeClr val="tx1"/>
          </a:fontRef>
        </p:style>
      </p:cxnSp>
      <p:cxnSp>
        <p:nvCxnSpPr>
          <p:cNvPr id="102" name="Straight Connector 101">
            <a:extLst>
              <a:ext uri="{FF2B5EF4-FFF2-40B4-BE49-F238E27FC236}">
                <a16:creationId xmlns:a16="http://schemas.microsoft.com/office/drawing/2014/main" id="{5D79D742-7BC5-38AC-FBDF-97AF4D566AE8}"/>
              </a:ext>
            </a:extLst>
          </p:cNvPr>
          <p:cNvCxnSpPr>
            <a:cxnSpLocks/>
          </p:cNvCxnSpPr>
          <p:nvPr/>
        </p:nvCxnSpPr>
        <p:spPr>
          <a:xfrm>
            <a:off x="5358956" y="4079339"/>
            <a:ext cx="231598" cy="0"/>
          </a:xfrm>
          <a:prstGeom prst="line">
            <a:avLst/>
          </a:prstGeom>
        </p:spPr>
        <p:style>
          <a:lnRef idx="2">
            <a:schemeClr val="dk1"/>
          </a:lnRef>
          <a:fillRef idx="0">
            <a:schemeClr val="dk1"/>
          </a:fillRef>
          <a:effectRef idx="1">
            <a:schemeClr val="dk1"/>
          </a:effectRef>
          <a:fontRef idx="minor">
            <a:schemeClr val="tx1"/>
          </a:fontRef>
        </p:style>
      </p:cxnSp>
      <p:cxnSp>
        <p:nvCxnSpPr>
          <p:cNvPr id="103" name="Straight Connector 102">
            <a:extLst>
              <a:ext uri="{FF2B5EF4-FFF2-40B4-BE49-F238E27FC236}">
                <a16:creationId xmlns:a16="http://schemas.microsoft.com/office/drawing/2014/main" id="{6FEDDA60-B5CA-C192-009C-23333615A23B}"/>
              </a:ext>
            </a:extLst>
          </p:cNvPr>
          <p:cNvCxnSpPr>
            <a:cxnSpLocks/>
          </p:cNvCxnSpPr>
          <p:nvPr/>
        </p:nvCxnSpPr>
        <p:spPr>
          <a:xfrm>
            <a:off x="5377242" y="5112990"/>
            <a:ext cx="203649" cy="0"/>
          </a:xfrm>
          <a:prstGeom prst="line">
            <a:avLst/>
          </a:prstGeom>
        </p:spPr>
        <p:style>
          <a:lnRef idx="2">
            <a:schemeClr val="dk1"/>
          </a:lnRef>
          <a:fillRef idx="0">
            <a:schemeClr val="dk1"/>
          </a:fillRef>
          <a:effectRef idx="1">
            <a:schemeClr val="dk1"/>
          </a:effectRef>
          <a:fontRef idx="minor">
            <a:schemeClr val="tx1"/>
          </a:fontRef>
        </p:style>
      </p:cxnSp>
      <p:cxnSp>
        <p:nvCxnSpPr>
          <p:cNvPr id="104" name="Straight Connector 103">
            <a:extLst>
              <a:ext uri="{FF2B5EF4-FFF2-40B4-BE49-F238E27FC236}">
                <a16:creationId xmlns:a16="http://schemas.microsoft.com/office/drawing/2014/main" id="{BA8B1C7C-6E6D-0CED-EB1B-308360BB8990}"/>
              </a:ext>
            </a:extLst>
          </p:cNvPr>
          <p:cNvCxnSpPr>
            <a:cxnSpLocks/>
          </p:cNvCxnSpPr>
          <p:nvPr/>
        </p:nvCxnSpPr>
        <p:spPr>
          <a:xfrm>
            <a:off x="5368473" y="6190596"/>
            <a:ext cx="203649" cy="0"/>
          </a:xfrm>
          <a:prstGeom prst="line">
            <a:avLst/>
          </a:prstGeom>
        </p:spPr>
        <p:style>
          <a:lnRef idx="2">
            <a:schemeClr val="dk1"/>
          </a:lnRef>
          <a:fillRef idx="0">
            <a:schemeClr val="dk1"/>
          </a:fillRef>
          <a:effectRef idx="1">
            <a:schemeClr val="dk1"/>
          </a:effectRef>
          <a:fontRef idx="minor">
            <a:schemeClr val="tx1"/>
          </a:fontRef>
        </p:style>
      </p:cxnSp>
      <p:cxnSp>
        <p:nvCxnSpPr>
          <p:cNvPr id="106" name="Straight Connector 105">
            <a:extLst>
              <a:ext uri="{FF2B5EF4-FFF2-40B4-BE49-F238E27FC236}">
                <a16:creationId xmlns:a16="http://schemas.microsoft.com/office/drawing/2014/main" id="{570F658D-347D-1ED2-98CF-7399CE0EA6C3}"/>
              </a:ext>
            </a:extLst>
          </p:cNvPr>
          <p:cNvCxnSpPr>
            <a:cxnSpLocks/>
          </p:cNvCxnSpPr>
          <p:nvPr/>
        </p:nvCxnSpPr>
        <p:spPr>
          <a:xfrm>
            <a:off x="8426044" y="3043816"/>
            <a:ext cx="225172" cy="0"/>
          </a:xfrm>
          <a:prstGeom prst="line">
            <a:avLst/>
          </a:prstGeom>
        </p:spPr>
        <p:style>
          <a:lnRef idx="2">
            <a:schemeClr val="dk1"/>
          </a:lnRef>
          <a:fillRef idx="0">
            <a:schemeClr val="dk1"/>
          </a:fillRef>
          <a:effectRef idx="1">
            <a:schemeClr val="dk1"/>
          </a:effectRef>
          <a:fontRef idx="minor">
            <a:schemeClr val="tx1"/>
          </a:fontRef>
        </p:style>
      </p:cxnSp>
      <p:cxnSp>
        <p:nvCxnSpPr>
          <p:cNvPr id="107" name="Straight Connector 106">
            <a:extLst>
              <a:ext uri="{FF2B5EF4-FFF2-40B4-BE49-F238E27FC236}">
                <a16:creationId xmlns:a16="http://schemas.microsoft.com/office/drawing/2014/main" id="{885E3FE9-0D37-FA9B-7DB7-D6227B7B79F1}"/>
              </a:ext>
            </a:extLst>
          </p:cNvPr>
          <p:cNvCxnSpPr>
            <a:cxnSpLocks/>
          </p:cNvCxnSpPr>
          <p:nvPr/>
        </p:nvCxnSpPr>
        <p:spPr>
          <a:xfrm>
            <a:off x="8447567" y="4062455"/>
            <a:ext cx="203649" cy="0"/>
          </a:xfrm>
          <a:prstGeom prst="line">
            <a:avLst/>
          </a:prstGeom>
        </p:spPr>
        <p:style>
          <a:lnRef idx="2">
            <a:schemeClr val="dk1"/>
          </a:lnRef>
          <a:fillRef idx="0">
            <a:schemeClr val="dk1"/>
          </a:fillRef>
          <a:effectRef idx="1">
            <a:schemeClr val="dk1"/>
          </a:effectRef>
          <a:fontRef idx="minor">
            <a:schemeClr val="tx1"/>
          </a:fontRef>
        </p:style>
      </p:cxnSp>
      <p:cxnSp>
        <p:nvCxnSpPr>
          <p:cNvPr id="108" name="Straight Connector 107">
            <a:extLst>
              <a:ext uri="{FF2B5EF4-FFF2-40B4-BE49-F238E27FC236}">
                <a16:creationId xmlns:a16="http://schemas.microsoft.com/office/drawing/2014/main" id="{F634EB88-3B8C-CB79-70FA-51FA5B864FFD}"/>
              </a:ext>
            </a:extLst>
          </p:cNvPr>
          <p:cNvCxnSpPr>
            <a:cxnSpLocks/>
          </p:cNvCxnSpPr>
          <p:nvPr/>
        </p:nvCxnSpPr>
        <p:spPr>
          <a:xfrm>
            <a:off x="8447567" y="5112990"/>
            <a:ext cx="203649" cy="0"/>
          </a:xfrm>
          <a:prstGeom prst="line">
            <a:avLst/>
          </a:prstGeom>
        </p:spPr>
        <p:style>
          <a:lnRef idx="2">
            <a:schemeClr val="dk1"/>
          </a:lnRef>
          <a:fillRef idx="0">
            <a:schemeClr val="dk1"/>
          </a:fillRef>
          <a:effectRef idx="1">
            <a:schemeClr val="dk1"/>
          </a:effectRef>
          <a:fontRef idx="minor">
            <a:schemeClr val="tx1"/>
          </a:fontRef>
        </p:style>
      </p:cxnSp>
      <p:cxnSp>
        <p:nvCxnSpPr>
          <p:cNvPr id="109" name="Straight Connector 108">
            <a:extLst>
              <a:ext uri="{FF2B5EF4-FFF2-40B4-BE49-F238E27FC236}">
                <a16:creationId xmlns:a16="http://schemas.microsoft.com/office/drawing/2014/main" id="{77D0D6AC-9947-A35A-6DCF-31E2A6F1AD60}"/>
              </a:ext>
            </a:extLst>
          </p:cNvPr>
          <p:cNvCxnSpPr>
            <a:cxnSpLocks/>
          </p:cNvCxnSpPr>
          <p:nvPr/>
        </p:nvCxnSpPr>
        <p:spPr>
          <a:xfrm>
            <a:off x="8447567" y="6234352"/>
            <a:ext cx="203649" cy="0"/>
          </a:xfrm>
          <a:prstGeom prst="line">
            <a:avLst/>
          </a:prstGeom>
        </p:spPr>
        <p:style>
          <a:lnRef idx="2">
            <a:schemeClr val="dk1"/>
          </a:lnRef>
          <a:fillRef idx="0">
            <a:schemeClr val="dk1"/>
          </a:fillRef>
          <a:effectRef idx="1">
            <a:schemeClr val="dk1"/>
          </a:effectRef>
          <a:fontRef idx="minor">
            <a:schemeClr val="tx1"/>
          </a:fontRef>
        </p:style>
      </p:cxnSp>
      <p:cxnSp>
        <p:nvCxnSpPr>
          <p:cNvPr id="115" name="Straight Connector 114">
            <a:extLst>
              <a:ext uri="{FF2B5EF4-FFF2-40B4-BE49-F238E27FC236}">
                <a16:creationId xmlns:a16="http://schemas.microsoft.com/office/drawing/2014/main" id="{A8B02DCF-5F8A-A0AC-4055-5E26FE2001ED}"/>
              </a:ext>
            </a:extLst>
          </p:cNvPr>
          <p:cNvCxnSpPr>
            <a:cxnSpLocks/>
          </p:cNvCxnSpPr>
          <p:nvPr/>
        </p:nvCxnSpPr>
        <p:spPr>
          <a:xfrm>
            <a:off x="11600365" y="3050154"/>
            <a:ext cx="203649" cy="0"/>
          </a:xfrm>
          <a:prstGeom prst="line">
            <a:avLst/>
          </a:prstGeom>
        </p:spPr>
        <p:style>
          <a:lnRef idx="2">
            <a:schemeClr val="dk1"/>
          </a:lnRef>
          <a:fillRef idx="0">
            <a:schemeClr val="dk1"/>
          </a:fillRef>
          <a:effectRef idx="1">
            <a:schemeClr val="dk1"/>
          </a:effectRef>
          <a:fontRef idx="minor">
            <a:schemeClr val="tx1"/>
          </a:fontRef>
        </p:style>
      </p:cxnSp>
      <p:cxnSp>
        <p:nvCxnSpPr>
          <p:cNvPr id="116" name="Straight Connector 115">
            <a:extLst>
              <a:ext uri="{FF2B5EF4-FFF2-40B4-BE49-F238E27FC236}">
                <a16:creationId xmlns:a16="http://schemas.microsoft.com/office/drawing/2014/main" id="{8665D91C-CA83-FD37-5FA2-F4B7BF07B3FC}"/>
              </a:ext>
            </a:extLst>
          </p:cNvPr>
          <p:cNvCxnSpPr>
            <a:cxnSpLocks/>
          </p:cNvCxnSpPr>
          <p:nvPr/>
        </p:nvCxnSpPr>
        <p:spPr>
          <a:xfrm>
            <a:off x="11606211" y="4062455"/>
            <a:ext cx="203649" cy="0"/>
          </a:xfrm>
          <a:prstGeom prst="line">
            <a:avLst/>
          </a:prstGeom>
        </p:spPr>
        <p:style>
          <a:lnRef idx="2">
            <a:schemeClr val="dk1"/>
          </a:lnRef>
          <a:fillRef idx="0">
            <a:schemeClr val="dk1"/>
          </a:fillRef>
          <a:effectRef idx="1">
            <a:schemeClr val="dk1"/>
          </a:effectRef>
          <a:fontRef idx="minor">
            <a:schemeClr val="tx1"/>
          </a:fontRef>
        </p:style>
      </p:cxnSp>
      <p:cxnSp>
        <p:nvCxnSpPr>
          <p:cNvPr id="117" name="Straight Connector 116">
            <a:extLst>
              <a:ext uri="{FF2B5EF4-FFF2-40B4-BE49-F238E27FC236}">
                <a16:creationId xmlns:a16="http://schemas.microsoft.com/office/drawing/2014/main" id="{F3613C4D-F8C2-72B5-5F6A-60B5B1D40F08}"/>
              </a:ext>
            </a:extLst>
          </p:cNvPr>
          <p:cNvCxnSpPr>
            <a:cxnSpLocks/>
          </p:cNvCxnSpPr>
          <p:nvPr/>
        </p:nvCxnSpPr>
        <p:spPr>
          <a:xfrm>
            <a:off x="11600365" y="5124939"/>
            <a:ext cx="203649" cy="0"/>
          </a:xfrm>
          <a:prstGeom prst="line">
            <a:avLst/>
          </a:prstGeom>
        </p:spPr>
        <p:style>
          <a:lnRef idx="2">
            <a:schemeClr val="dk1"/>
          </a:lnRef>
          <a:fillRef idx="0">
            <a:schemeClr val="dk1"/>
          </a:fillRef>
          <a:effectRef idx="1">
            <a:schemeClr val="dk1"/>
          </a:effectRef>
          <a:fontRef idx="minor">
            <a:schemeClr val="tx1"/>
          </a:fontRef>
        </p:style>
      </p:cxnSp>
      <p:cxnSp>
        <p:nvCxnSpPr>
          <p:cNvPr id="119" name="Straight Connector 118">
            <a:extLst>
              <a:ext uri="{FF2B5EF4-FFF2-40B4-BE49-F238E27FC236}">
                <a16:creationId xmlns:a16="http://schemas.microsoft.com/office/drawing/2014/main" id="{8D9B0CB1-E85A-11DA-4D61-838CA8B76257}"/>
              </a:ext>
            </a:extLst>
          </p:cNvPr>
          <p:cNvCxnSpPr>
            <a:cxnSpLocks/>
          </p:cNvCxnSpPr>
          <p:nvPr/>
        </p:nvCxnSpPr>
        <p:spPr>
          <a:xfrm>
            <a:off x="11600365" y="6190286"/>
            <a:ext cx="203649" cy="0"/>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FEDCBE7F-7B87-9A1E-2721-0D27E3F31176}"/>
              </a:ext>
            </a:extLst>
          </p:cNvPr>
          <p:cNvCxnSpPr>
            <a:cxnSpLocks/>
          </p:cNvCxnSpPr>
          <p:nvPr/>
        </p:nvCxnSpPr>
        <p:spPr>
          <a:xfrm>
            <a:off x="2449314" y="3043816"/>
            <a:ext cx="203649" cy="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3C8501FB-7F3B-6A45-A857-18F97D5A945F}"/>
              </a:ext>
            </a:extLst>
          </p:cNvPr>
          <p:cNvCxnSpPr>
            <a:cxnSpLocks/>
          </p:cNvCxnSpPr>
          <p:nvPr/>
        </p:nvCxnSpPr>
        <p:spPr>
          <a:xfrm>
            <a:off x="2449314" y="4098783"/>
            <a:ext cx="203649" cy="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36BE6607-92F1-7CF0-CE00-39A331E26E12}"/>
              </a:ext>
            </a:extLst>
          </p:cNvPr>
          <p:cNvCxnSpPr>
            <a:cxnSpLocks/>
          </p:cNvCxnSpPr>
          <p:nvPr/>
        </p:nvCxnSpPr>
        <p:spPr>
          <a:xfrm>
            <a:off x="2449314" y="5112399"/>
            <a:ext cx="203649" cy="0"/>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5EF66C27-E0E3-14DA-B947-ACCE3C18D093}"/>
              </a:ext>
            </a:extLst>
          </p:cNvPr>
          <p:cNvCxnSpPr>
            <a:cxnSpLocks/>
          </p:cNvCxnSpPr>
          <p:nvPr/>
        </p:nvCxnSpPr>
        <p:spPr>
          <a:xfrm>
            <a:off x="2449314" y="6169488"/>
            <a:ext cx="20364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323662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3"/>
</p:tagLst>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TSEND colour palette">
      <a:dk1>
        <a:srgbClr val="17303B"/>
      </a:dk1>
      <a:lt1>
        <a:srgbClr val="FFFFFF"/>
      </a:lt1>
      <a:dk2>
        <a:srgbClr val="17303B"/>
      </a:dk2>
      <a:lt2>
        <a:srgbClr val="E69F00"/>
      </a:lt2>
      <a:accent1>
        <a:srgbClr val="6E2FEB"/>
      </a:accent1>
      <a:accent2>
        <a:srgbClr val="00756B"/>
      </a:accent2>
      <a:accent3>
        <a:srgbClr val="648FFF"/>
      </a:accent3>
      <a:accent4>
        <a:srgbClr val="7E2854"/>
      </a:accent4>
      <a:accent5>
        <a:srgbClr val="CC79A7"/>
      </a:accent5>
      <a:accent6>
        <a:srgbClr val="E67819"/>
      </a:accent6>
      <a:hlink>
        <a:srgbClr val="648FFF"/>
      </a:hlink>
      <a:folHlink>
        <a:srgbClr val="7E28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ervices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provement-advisory-service-powerpoint-template - JWW" id="{66B04809-AE06-4AEB-BA38-A855E93A0464}" vid="{50C21830-0C6E-47F4-83A2-642FD0D02732}"/>
    </a:ext>
  </a:extLst>
</a:theme>
</file>

<file path=ppt/theme/theme6.xml><?xml version="1.0" encoding="utf-8"?>
<a:theme xmlns:a="http://schemas.openxmlformats.org/drawingml/2006/main" name="1_Services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provement-advisory-service-powerpoint-template - JWW" id="{66B04809-AE06-4AEB-BA38-A855E93A0464}" vid="{50C21830-0C6E-47F4-83A2-642FD0D02732}"/>
    </a:ext>
  </a:ext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8.xml><?xml version="1.0" encoding="utf-8"?>
<a:theme xmlns:a="http://schemas.openxmlformats.org/drawingml/2006/main" name="7_Office Theme">
  <a:themeElements>
    <a:clrScheme name="Custom 1">
      <a:dk1>
        <a:sysClr val="windowText" lastClr="000000"/>
      </a:dk1>
      <a:lt1>
        <a:sysClr val="window" lastClr="FFFFFF"/>
      </a:lt1>
      <a:dk2>
        <a:srgbClr val="373545"/>
      </a:dk2>
      <a:lt2>
        <a:srgbClr val="DCD8DC"/>
      </a:lt2>
      <a:accent1>
        <a:srgbClr val="D07AB9"/>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3c5dbf34-c73a-430c-9290-9174ad787734" ContentTypeId="0x0101004E1B537BC2B2AD43A5AF5311D732D3AA00E773496940D8DE489C3044FDF53DC51A" PreviousValue="true"/>
</file>

<file path=customXml/item2.xml><?xml version="1.0" encoding="utf-8"?>
<ct:contentTypeSchema xmlns:ct="http://schemas.microsoft.com/office/2006/metadata/contentType" xmlns:ma="http://schemas.microsoft.com/office/2006/metadata/properties/metaAttributes" ct:_="" ma:_="" ma:contentTypeName="School Improvement" ma:contentTypeID="0x0101004E1B537BC2B2AD43A5AF5311D732D3AA00E773496940D8DE489C3044FDF53DC51A0060A3A082E9649E42A018E48FF0D65790" ma:contentTypeVersion="41" ma:contentTypeDescription="" ma:contentTypeScope="" ma:versionID="1642fc0ee47f18c2fa5ee8ec96c1ca22">
  <xsd:schema xmlns:xsd="http://www.w3.org/2001/XMLSchema" xmlns:xs="http://www.w3.org/2001/XMLSchema" xmlns:p="http://schemas.microsoft.com/office/2006/metadata/properties" xmlns:ns1="http://schemas.microsoft.com/sharepoint/v3" xmlns:ns2="c5dbf80e-f509-45f6-9fe5-406e3eefabbb" xmlns:ns3="971af0bc-9042-4a14-8068-b8aed7aa6097" targetNamespace="http://schemas.microsoft.com/office/2006/metadata/properties" ma:root="true" ma:fieldsID="87900bbd166d4d5dcd31b23f1e3148d9" ns1:_="" ns2:_="" ns3:_="">
    <xsd:import namespace="http://schemas.microsoft.com/sharepoint/v3"/>
    <xsd:import namespace="c5dbf80e-f509-45f6-9fe5-406e3eefabbb"/>
    <xsd:import namespace="971af0bc-9042-4a14-8068-b8aed7aa6097"/>
    <xsd:element name="properties">
      <xsd:complexType>
        <xsd:sequence>
          <xsd:element name="documentManagement">
            <xsd:complexType>
              <xsd:all>
                <xsd:element ref="ns2:Phase" minOccurs="0"/>
                <xsd:element ref="ns2:Item_x0020_ID" minOccurs="0"/>
                <xsd:element ref="ns2:Active_x0020_Document" minOccurs="0"/>
                <xsd:element ref="ns2:TaxCatchAllLabel" minOccurs="0"/>
                <xsd:element ref="ns2:hc632fe273cb498aa970207d30c3b1d8" minOccurs="0"/>
                <xsd:element ref="ns1:_dlc_ExpireDateSaved" minOccurs="0"/>
                <xsd:element ref="ns1:_dlc_ExpireDate" minOccurs="0"/>
                <xsd:element ref="ns2:e0736110b1d040508102e0ef50da45d6" minOccurs="0"/>
                <xsd:element ref="ns2:p5657b9aee7244f28dc4f48e60959f71" minOccurs="0"/>
                <xsd:element ref="ns2:cf18ccb67a8c47b4a12d68c41e3eb221" minOccurs="0"/>
                <xsd:element ref="ns2:je7eb8ea2d7f423d84e8d8686895fe89" minOccurs="0"/>
                <xsd:element ref="ns2:TaxCatchAll"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pireDateSaved" ma:index="14" nillable="true" ma:displayName="Original Expiration Date" ma:hidden="true" ma:internalName="_dlc_ExpireDateSaved" ma:readOnly="true">
      <xsd:simpleType>
        <xsd:restriction base="dms:DateTime"/>
      </xsd:simpleType>
    </xsd:element>
    <xsd:element name="_dlc_ExpireDate" ma:index="15" nillable="true" ma:displayName="Expiration Date" ma:hidden="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5dbf80e-f509-45f6-9fe5-406e3eefabbb" elementFormDefault="qualified">
    <xsd:import namespace="http://schemas.microsoft.com/office/2006/documentManagement/types"/>
    <xsd:import namespace="http://schemas.microsoft.com/office/infopath/2007/PartnerControls"/>
    <xsd:element name="Phase" ma:index="1" nillable="true" ma:displayName="Phase" ma:format="Dropdown" ma:indexed="true" ma:internalName="Phase">
      <xsd:simpleType>
        <xsd:restriction base="dms:Choice">
          <xsd:enumeration value="Cross Phase"/>
          <xsd:enumeration value="Primary"/>
          <xsd:enumeration value="Secondary"/>
          <xsd:enumeration value="SEN and Inclusion"/>
        </xsd:restriction>
      </xsd:simpleType>
    </xsd:element>
    <xsd:element name="Item_x0020_ID" ma:index="8" nillable="true" ma:displayName="Item ID" ma:internalName="Item_x0020_ID">
      <xsd:simpleType>
        <xsd:restriction base="dms:Text">
          <xsd:maxLength value="255"/>
        </xsd:restriction>
      </xsd:simpleType>
    </xsd:element>
    <xsd:element name="Active_x0020_Document" ma:index="9" nillable="true" ma:displayName="Active Document" ma:default="1" ma:internalName="Active_x0020_Document">
      <xsd:simpleType>
        <xsd:restriction base="dms:Boolean"/>
      </xsd:simpleType>
    </xsd:element>
    <xsd:element name="TaxCatchAllLabel" ma:index="10" nillable="true" ma:displayName="Taxonomy Catch All Column1" ma:hidden="true" ma:list="{ac1edf24-9ad1-416b-ad33-014f7509fb25}" ma:internalName="TaxCatchAllLabel" ma:readOnly="true" ma:showField="CatchAllDataLabel" ma:web="971af0bc-9042-4a14-8068-b8aed7aa6097">
      <xsd:complexType>
        <xsd:complexContent>
          <xsd:extension base="dms:MultiChoiceLookup">
            <xsd:sequence>
              <xsd:element name="Value" type="dms:Lookup" maxOccurs="unbounded" minOccurs="0" nillable="true"/>
            </xsd:sequence>
          </xsd:extension>
        </xsd:complexContent>
      </xsd:complexType>
    </xsd:element>
    <xsd:element name="hc632fe273cb498aa970207d30c3b1d8" ma:index="13" nillable="true" ma:taxonomy="true" ma:internalName="hc632fe273cb498aa970207d30c3b1d8" ma:taxonomyFieldName="Document_x0020_Type" ma:displayName="Document Type" ma:default="" ma:fieldId="{1c632fe2-73cb-498a-a970-207d30c3b1d8}" ma:sspId="3c5dbf34-c73a-430c-9290-9174ad787734" ma:termSetId="b599ea14-30b5-458d-8ef2-998774c2af30" ma:anchorId="00000000-0000-0000-0000-000000000000" ma:open="false" ma:isKeyword="false">
      <xsd:complexType>
        <xsd:sequence>
          <xsd:element ref="pc:Terms" minOccurs="0" maxOccurs="1"/>
        </xsd:sequence>
      </xsd:complexType>
    </xsd:element>
    <xsd:element name="e0736110b1d040508102e0ef50da45d6" ma:index="16" nillable="true" ma:taxonomy="true" ma:internalName="e0736110b1d040508102e0ef50da45d6" ma:taxonomyFieldName="School_x0020_Improvement" ma:displayName="SI Category" ma:indexed="true" ma:default="" ma:fieldId="{e0736110-b1d0-4050-8102-e0ef50da45d6}" ma:sspId="3c5dbf34-c73a-430c-9290-9174ad787734" ma:termSetId="fb43dcc5-6821-467f-a1bb-1b73448e6cde" ma:anchorId="00000000-0000-0000-0000-000000000000" ma:open="false" ma:isKeyword="false">
      <xsd:complexType>
        <xsd:sequence>
          <xsd:element ref="pc:Terms" minOccurs="0" maxOccurs="1"/>
        </xsd:sequence>
      </xsd:complexType>
    </xsd:element>
    <xsd:element name="p5657b9aee7244f28dc4f48e60959f71" ma:index="18" nillable="true" ma:taxonomy="true" ma:internalName="p5657b9aee7244f28dc4f48e60959f71" ma:taxonomyFieldName="District" ma:displayName="District and Other Local Authorities" ma:default="" ma:fieldId="{95657b9a-ee72-44f2-8dc4-f48e60959f71}" ma:sspId="3c5dbf34-c73a-430c-9290-9174ad787734" ma:termSetId="d13f64ef-0ba0-45ea-bc1d-bfd48dd2a50e" ma:anchorId="00000000-0000-0000-0000-000000000000" ma:open="false" ma:isKeyword="false">
      <xsd:complexType>
        <xsd:sequence>
          <xsd:element ref="pc:Terms" minOccurs="0" maxOccurs="1"/>
        </xsd:sequence>
      </xsd:complexType>
    </xsd:element>
    <xsd:element name="cf18ccb67a8c47b4a12d68c41e3eb221" ma:index="20" nillable="true" ma:taxonomy="true" ma:internalName="cf18ccb67a8c47b4a12d68c41e3eb221" ma:taxonomyFieldName="Schools" ma:displayName="Schools" ma:readOnly="false" ma:default="" ma:fieldId="{cf18ccb6-7a8c-47b4-a12d-68c41e3eb221}" ma:sspId="3c5dbf34-c73a-430c-9290-9174ad787734" ma:termSetId="79767edf-74f4-4f98-8450-f3c58a891fe6" ma:anchorId="00000000-0000-0000-0000-000000000000" ma:open="false" ma:isKeyword="false">
      <xsd:complexType>
        <xsd:sequence>
          <xsd:element ref="pc:Terms" minOccurs="0" maxOccurs="1"/>
        </xsd:sequence>
      </xsd:complexType>
    </xsd:element>
    <xsd:element name="je7eb8ea2d7f423d84e8d8686895fe89" ma:index="23" nillable="true" ma:taxonomy="true" ma:internalName="je7eb8ea2d7f423d84e8d8686895fe89" ma:taxonomyFieldName="Academic_x0020_Year" ma:displayName="Academic Year" ma:default="" ma:fieldId="{3e7eb8ea-2d7f-423d-84e8-d8686895fe89}" ma:sspId="3c5dbf34-c73a-430c-9290-9174ad787734" ma:termSetId="55e39b50-45d9-41ef-aa1f-993468f67668" ma:anchorId="00000000-0000-0000-0000-000000000000" ma:open="false" ma:isKeyword="false">
      <xsd:complexType>
        <xsd:sequence>
          <xsd:element ref="pc:Terms" minOccurs="0" maxOccurs="1"/>
        </xsd:sequence>
      </xsd:complexType>
    </xsd:element>
    <xsd:element name="TaxCatchAll" ma:index="24" nillable="true" ma:displayName="Taxonomy Catch All Column" ma:hidden="true" ma:list="{ac1edf24-9ad1-416b-ad33-014f7509fb25}" ma:internalName="TaxCatchAll" ma:showField="CatchAllData" ma:web="971af0bc-9042-4a14-8068-b8aed7aa609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71af0bc-9042-4a14-8068-b8aed7aa6097" elementFormDefault="qualified">
    <xsd:import namespace="http://schemas.microsoft.com/office/2006/documentManagement/types"/>
    <xsd:import namespace="http://schemas.microsoft.com/office/infopath/2007/PartnerControls"/>
    <xsd:element name="_dlc_DocId" ma:index="25" nillable="true" ma:displayName="Document ID Value" ma:description="The value of the document ID assigned to this item." ma:internalName="_dlc_DocId" ma:readOnly="true">
      <xsd:simpleType>
        <xsd:restriction base="dms:Text"/>
      </xsd:simpleType>
    </xsd:element>
    <xsd:element name="_dlc_DocIdUrl" ma:index="2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7"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6"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971af0bc-9042-4a14-8068-b8aed7aa6097">J4SCTQCCF7KV-1078137335-167928</_dlc_DocId>
    <Active_x0020_Document xmlns="c5dbf80e-f509-45f6-9fe5-406e3eefabbb">true</Active_x0020_Document>
    <_dlc_DocIdUrl xmlns="971af0bc-9042-4a14-8068-b8aed7aa6097">
      <Url>https://hants.sharepoint.com/sites/Schoo6277/_layouts/15/DocIdRedir.aspx?ID=J4SCTQCCF7KV-1078137335-167928</Url>
      <Description>J4SCTQCCF7KV-1078137335-167928</Description>
    </_dlc_DocIdUrl>
    <e0736110b1d040508102e0ef50da45d6 xmlns="c5dbf80e-f509-45f6-9fe5-406e3eefabbb">
      <Terms xmlns="http://schemas.microsoft.com/office/infopath/2007/PartnerControls">
        <TermInfo xmlns="http://schemas.microsoft.com/office/infopath/2007/PartnerControls">
          <TermName xmlns="http://schemas.microsoft.com/office/infopath/2007/PartnerControls">Guidance</TermName>
          <TermId xmlns="http://schemas.microsoft.com/office/infopath/2007/PartnerControls">8f714b20-5048-4847-b59b-822e8ecd57f4</TermId>
        </TermInfo>
      </Terms>
    </e0736110b1d040508102e0ef50da45d6>
    <Item_x0020_ID xmlns="c5dbf80e-f509-45f6-9fe5-406e3eefabbb" xsi:nil="true"/>
    <cf18ccb67a8c47b4a12d68c41e3eb221 xmlns="c5dbf80e-f509-45f6-9fe5-406e3eefabbb">
      <Terms xmlns="http://schemas.microsoft.com/office/infopath/2007/PartnerControls"/>
    </cf18ccb67a8c47b4a12d68c41e3eb221>
    <TaxCatchAll xmlns="c5dbf80e-f509-45f6-9fe5-406e3eefabbb">
      <Value>22</Value>
      <Value>834</Value>
      <Value>36</Value>
      <Value>574</Value>
    </TaxCatchAll>
    <Phase xmlns="c5dbf80e-f509-45f6-9fe5-406e3eefabbb" xsi:nil="true"/>
    <hc632fe273cb498aa970207d30c3b1d8 xmlns="c5dbf80e-f509-45f6-9fe5-406e3eefabbb">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a89adb46-b5bc-4d96-a42f-f5f263f05310</TermId>
        </TermInfo>
      </Terms>
    </hc632fe273cb498aa970207d30c3b1d8>
    <p5657b9aee7244f28dc4f48e60959f71 xmlns="c5dbf80e-f509-45f6-9fe5-406e3eefabbb">
      <Terms xmlns="http://schemas.microsoft.com/office/infopath/2007/PartnerControls">
        <TermInfo xmlns="http://schemas.microsoft.com/office/infopath/2007/PartnerControls">
          <TermName xmlns="http://schemas.microsoft.com/office/infopath/2007/PartnerControls">Multiple District</TermName>
          <TermId xmlns="http://schemas.microsoft.com/office/infopath/2007/PartnerControls">8a129245-a86b-40f2-b0e0-c18ed4744eef</TermId>
        </TermInfo>
      </Terms>
    </p5657b9aee7244f28dc4f48e60959f71>
    <je7eb8ea2d7f423d84e8d8686895fe89 xmlns="c5dbf80e-f509-45f6-9fe5-406e3eefabbb">
      <Terms xmlns="http://schemas.microsoft.com/office/infopath/2007/PartnerControls">
        <TermInfo xmlns="http://schemas.microsoft.com/office/infopath/2007/PartnerControls">
          <TermName xmlns="http://schemas.microsoft.com/office/infopath/2007/PartnerControls">2024/2025</TermName>
          <TermId xmlns="http://schemas.microsoft.com/office/infopath/2007/PartnerControls">1da91a3c-978f-440d-9558-c640dc751740</TermId>
        </TermInfo>
      </Terms>
    </je7eb8ea2d7f423d84e8d8686895fe89>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Version=16.0.0.0, Culture=neutral, PublicKeyToken=71e9bce111e9429c</Assembly>
    <Class>Microsoft.Office.RecordsManagement.Internal.UpdateExpireDate</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9AF5D94-A7EC-4A5A-A309-ABF5614DC8BA}">
  <ds:schemaRefs>
    <ds:schemaRef ds:uri="Microsoft.SharePoint.Taxonomy.ContentTypeSync"/>
  </ds:schemaRefs>
</ds:datastoreItem>
</file>

<file path=customXml/itemProps2.xml><?xml version="1.0" encoding="utf-8"?>
<ds:datastoreItem xmlns:ds="http://schemas.openxmlformats.org/officeDocument/2006/customXml" ds:itemID="{63FC468E-6E89-46AA-8AB5-26DF5057BB29}">
  <ds:schemaRefs>
    <ds:schemaRef ds:uri="971af0bc-9042-4a14-8068-b8aed7aa6097"/>
    <ds:schemaRef ds:uri="c5dbf80e-f509-45f6-9fe5-406e3eefab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D47135F-81FB-4A4F-880B-D0F61C48E8B2}">
  <ds:schemaRefs>
    <ds:schemaRef ds:uri="http://schemas.microsoft.com/office/2006/metadata/properties"/>
    <ds:schemaRef ds:uri="http://www.w3.org/XML/1998/namespace"/>
    <ds:schemaRef ds:uri="http://schemas.microsoft.com/sharepoint/v3"/>
    <ds:schemaRef ds:uri="http://purl.org/dc/elements/1.1/"/>
    <ds:schemaRef ds:uri="http://schemas.openxmlformats.org/package/2006/metadata/core-properties"/>
    <ds:schemaRef ds:uri="http://purl.org/dc/dcmitype/"/>
    <ds:schemaRef ds:uri="c5dbf80e-f509-45f6-9fe5-406e3eefabbb"/>
    <ds:schemaRef ds:uri="http://schemas.microsoft.com/office/2006/documentManagement/types"/>
    <ds:schemaRef ds:uri="http://schemas.microsoft.com/office/infopath/2007/PartnerControls"/>
    <ds:schemaRef ds:uri="971af0bc-9042-4a14-8068-b8aed7aa6097"/>
    <ds:schemaRef ds:uri="http://purl.org/dc/terms/"/>
  </ds:schemaRefs>
</ds:datastoreItem>
</file>

<file path=customXml/itemProps4.xml><?xml version="1.0" encoding="utf-8"?>
<ds:datastoreItem xmlns:ds="http://schemas.openxmlformats.org/officeDocument/2006/customXml" ds:itemID="{0BA19363-2197-4730-B656-B74A26E5AAE6}">
  <ds:schemaRefs>
    <ds:schemaRef ds:uri="http://schemas.microsoft.com/sharepoint/v3/contenttype/forms"/>
  </ds:schemaRefs>
</ds:datastoreItem>
</file>

<file path=customXml/itemProps5.xml><?xml version="1.0" encoding="utf-8"?>
<ds:datastoreItem xmlns:ds="http://schemas.openxmlformats.org/officeDocument/2006/customXml" ds:itemID="{F7F7854D-90FE-4C6D-8816-E5217E64216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1491</TotalTime>
  <Words>1079</Words>
  <Application>Microsoft Office PowerPoint</Application>
  <PresentationFormat>Widescreen</PresentationFormat>
  <Paragraphs>152</Paragraphs>
  <Slides>8</Slides>
  <Notes>3</Notes>
  <HiddenSlides>0</HiddenSlides>
  <MMClips>1</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8</vt:i4>
      </vt:variant>
    </vt:vector>
  </HeadingPairs>
  <TitlesOfParts>
    <vt:vector size="23" baseType="lpstr">
      <vt:lpstr>Aptos</vt:lpstr>
      <vt:lpstr>Aptos Display</vt:lpstr>
      <vt:lpstr>Arial</vt:lpstr>
      <vt:lpstr>Arial Rounded MT Bold</vt:lpstr>
      <vt:lpstr>Calibri</vt:lpstr>
      <vt:lpstr>Calibri Light</vt:lpstr>
      <vt:lpstr>2_Custom Design</vt:lpstr>
      <vt:lpstr>Custom Design</vt:lpstr>
      <vt:lpstr>1_Custom Design</vt:lpstr>
      <vt:lpstr>3_Office Theme</vt:lpstr>
      <vt:lpstr>Services background</vt:lpstr>
      <vt:lpstr>1_Services background</vt:lpstr>
      <vt:lpstr>Office Theme</vt:lpstr>
      <vt:lpstr>7_Office Theme</vt:lpstr>
      <vt:lpstr>2_Office Theme</vt:lpstr>
      <vt:lpstr>PowerPoint Presentation</vt:lpstr>
      <vt:lpstr> FINAL STRATEGY INFOGRAPHIC TO GO HERE</vt:lpstr>
      <vt:lpstr>Understanding the Local Area Partnership and SEND Inspection </vt:lpstr>
      <vt:lpstr>Tools and Resources</vt:lpstr>
      <vt:lpstr>PowerPoint Presentation</vt:lpstr>
      <vt:lpstr>Escalation of concerns…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Sangway, Kirstie-Anne</dc:creator>
  <cp:lastModifiedBy>Alexander, Jason</cp:lastModifiedBy>
  <cp:revision>70</cp:revision>
  <cp:lastPrinted>2024-03-10T10:47:31Z</cp:lastPrinted>
  <dcterms:created xsi:type="dcterms:W3CDTF">2024-02-12T12:23:24Z</dcterms:created>
  <dcterms:modified xsi:type="dcterms:W3CDTF">2026-01-20T15:24:18Z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0x0101004E1B537BC2B2AD43A5AF5311D732D3AA00E773496940D8DE489C3044FDF53DC51A0060A3A082E9649E42A018E48FF0D65790</vt:lpwstr>
  </property>
  <property fmtid="{D5CDD505-2E9C-101B-9397-08002B2CF9AE}" pid="3" name="Recruitment">
    <vt:lpwstr/>
  </property>
  <property fmtid="{D5CDD505-2E9C-101B-9397-08002B2CF9AE}" pid="4" name="District">
    <vt:lpwstr>574;#Multiple District|8a129245-a86b-40f2-b0e0-c18ed4744eef</vt:lpwstr>
  </property>
  <property fmtid="{D5CDD505-2E9C-101B-9397-08002B2CF9AE}" pid="5" name="Schools">
    <vt:lpwstr/>
  </property>
  <property fmtid="{D5CDD505-2E9C-101B-9397-08002B2CF9AE}" pid="6" name="MediaServiceImageTags">
    <vt:lpwstr/>
  </property>
  <property fmtid="{D5CDD505-2E9C-101B-9397-08002B2CF9AE}" pid="7" name="n1acd77f4e8d4b73b9abda1c6eafe178">
    <vt:lpwstr/>
  </property>
  <property fmtid="{D5CDD505-2E9C-101B-9397-08002B2CF9AE}" pid="8" name="lcf76f155ced4ddcb4097134ff3c332f">
    <vt:lpwstr/>
  </property>
  <property fmtid="{D5CDD505-2E9C-101B-9397-08002B2CF9AE}" pid="9" name="SharedWithUsers">
    <vt:lpwstr>75;#Truman, Ann;#448;#Wei, Jenny;#551;#Coles, Sarah;#99;#Cobb, Sarah;#954;#Willcocks, Jonathan;#188;#Nye, Michelle;#923;#Murphy, Rebecca</vt:lpwstr>
  </property>
  <property fmtid="{D5CDD505-2E9C-101B-9397-08002B2CF9AE}" pid="10" name="Academic Year">
    <vt:lpwstr>834;#2024/2025|1da91a3c-978f-440d-9558-c640dc751740</vt:lpwstr>
  </property>
  <property fmtid="{D5CDD505-2E9C-101B-9397-08002B2CF9AE}" pid="11" name="_dlc_policyId">
    <vt:lpwstr/>
  </property>
  <property fmtid="{D5CDD505-2E9C-101B-9397-08002B2CF9AE}" pid="12" name="ItemRetentionFormula">
    <vt:lpwstr/>
  </property>
  <property fmtid="{D5CDD505-2E9C-101B-9397-08002B2CF9AE}" pid="13" name="Document Type">
    <vt:lpwstr>22;#Presentation|a89adb46-b5bc-4d96-a42f-f5f263f05310</vt:lpwstr>
  </property>
  <property fmtid="{D5CDD505-2E9C-101B-9397-08002B2CF9AE}" pid="14" name="School_x0020_Improvement">
    <vt:lpwstr>36;#Guidance|8f714b20-5048-4847-b59b-822e8ecd57f4</vt:lpwstr>
  </property>
  <property fmtid="{D5CDD505-2E9C-101B-9397-08002B2CF9AE}" pid="15" name="Document_x0020_Type">
    <vt:lpwstr>22;#Presentation|a89adb46-b5bc-4d96-a42f-f5f263f05310</vt:lpwstr>
  </property>
  <property fmtid="{D5CDD505-2E9C-101B-9397-08002B2CF9AE}" pid="16" name="_dlc_DocIdItemGuid">
    <vt:lpwstr>7c88765b-0664-4e35-ad5f-10f5262333f6</vt:lpwstr>
  </property>
  <property fmtid="{D5CDD505-2E9C-101B-9397-08002B2CF9AE}" pid="17" name="School Improvement">
    <vt:lpwstr>36;#Guidance|8f714b20-5048-4847-b59b-822e8ecd57f4</vt:lpwstr>
  </property>
  <property fmtid="{D5CDD505-2E9C-101B-9397-08002B2CF9AE}" pid="18" name="Academic_x0020_Year">
    <vt:lpwstr>834;#2024/2025|1da91a3c-978f-440d-9558-c640dc751740</vt:lpwstr>
  </property>
</Properties>
</file>