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48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30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457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488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98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08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3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28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84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3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3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6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20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09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8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A11-690A-462E-AA55-A27B7632E22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EEA2BD-4FC5-498B-B433-BB728D905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86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89173&amp;picture=decision-makin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25C16-EF2D-45A0-9215-2785DF2DD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6267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sz="4100" b="1" dirty="0">
                <a:solidFill>
                  <a:schemeClr val="accent1"/>
                </a:solidFill>
              </a:rPr>
              <a:t>Challenging Situations with Colleagues</a:t>
            </a:r>
            <a:br>
              <a:rPr lang="en-GB" dirty="0">
                <a:solidFill>
                  <a:schemeClr val="accent1"/>
                </a:solidFill>
              </a:rPr>
            </a:br>
            <a:br>
              <a:rPr lang="en-GB" dirty="0">
                <a:solidFill>
                  <a:schemeClr val="accent1"/>
                </a:solidFill>
              </a:rPr>
            </a:br>
            <a:r>
              <a:rPr lang="en-GB" sz="3100" b="1" i="1" dirty="0">
                <a:solidFill>
                  <a:schemeClr val="tx2"/>
                </a:solidFill>
              </a:rPr>
              <a:t>Disciplinary and Dismissal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ED89D-45D8-4C59-A571-179F5DD0C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599" y="2827868"/>
            <a:ext cx="7938797" cy="382693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accent5"/>
                </a:solidFill>
              </a:rPr>
              <a:t>Use the practical resources available to you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accent1"/>
                </a:solidFill>
              </a:rPr>
              <a:t>EPS or HR, governors, admin team, colleagues you trust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b="1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accent2"/>
                </a:solidFill>
              </a:rPr>
              <a:t>Make sure to be prepared and take the time required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Remember the importance of “moral purpose” and your “values”</a:t>
            </a:r>
          </a:p>
          <a:p>
            <a:endParaRPr lang="en-GB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070C0"/>
                </a:solidFill>
              </a:rPr>
              <a:t>Take time for yourself afterwards - to debrief and off-load!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F9883-BC73-47BE-90CA-9E7958850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4745" y="1456267"/>
            <a:ext cx="2855961" cy="184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0D929-80BC-42FB-9373-364CA700C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66" y="4457701"/>
            <a:ext cx="791665" cy="116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1B3DA2-ACB4-4FFE-A45F-97F24FEAC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863" y="5985933"/>
            <a:ext cx="1474872" cy="5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</TotalTime>
  <Words>62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Wingdings</vt:lpstr>
      <vt:lpstr>Wingdings 3</vt:lpstr>
      <vt:lpstr>Wisp</vt:lpstr>
      <vt:lpstr>Challenging Situations with Colleagues  Disciplinary and Dismissal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Challenging Situations with Staff  Disciplinary and Dismissal Procedures</dc:title>
  <dc:creator>Ian Waine</dc:creator>
  <cp:lastModifiedBy>Ian Waine</cp:lastModifiedBy>
  <cp:revision>6</cp:revision>
  <dcterms:created xsi:type="dcterms:W3CDTF">2024-02-22T10:06:04Z</dcterms:created>
  <dcterms:modified xsi:type="dcterms:W3CDTF">2024-02-22T13:23:04Z</dcterms:modified>
</cp:coreProperties>
</file>