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7"/>
    <p:sldMasterId id="2147483672" r:id="rId8"/>
    <p:sldMasterId id="2147483679" r:id="rId9"/>
    <p:sldMasterId id="2147483688" r:id="rId10"/>
    <p:sldMasterId id="2147483697" r:id="rId11"/>
    <p:sldMasterId id="2147483703" r:id="rId12"/>
  </p:sldMasterIdLst>
  <p:notesMasterIdLst>
    <p:notesMasterId r:id="rId16"/>
  </p:notesMasterIdLst>
  <p:sldIdLst>
    <p:sldId id="4993" r:id="rId13"/>
    <p:sldId id="4996" r:id="rId14"/>
    <p:sldId id="4995" r:id="rId15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0" userDrawn="1">
          <p15:clr>
            <a:srgbClr val="A4A3A4"/>
          </p15:clr>
        </p15:guide>
        <p15:guide id="2" pos="853" userDrawn="1">
          <p15:clr>
            <a:srgbClr val="A4A3A4"/>
          </p15:clr>
        </p15:guide>
        <p15:guide id="3" pos="14483" userDrawn="1">
          <p15:clr>
            <a:srgbClr val="A4A3A4"/>
          </p15:clr>
        </p15:guide>
        <p15:guide id="4" orient="horz" pos="7767" userDrawn="1">
          <p15:clr>
            <a:srgbClr val="A4A3A4"/>
          </p15:clr>
        </p15:guide>
        <p15:guide id="5" pos="1556" userDrawn="1">
          <p15:clr>
            <a:srgbClr val="A4A3A4"/>
          </p15:clr>
        </p15:guide>
        <p15:guide id="6" pos="2032" userDrawn="1">
          <p15:clr>
            <a:srgbClr val="A4A3A4"/>
          </p15:clr>
        </p15:guide>
        <p15:guide id="7" pos="6727" userDrawn="1">
          <p15:clr>
            <a:srgbClr val="A4A3A4"/>
          </p15:clr>
        </p15:guide>
        <p15:guide id="8" pos="6296" userDrawn="1">
          <p15:clr>
            <a:srgbClr val="A4A3A4"/>
          </p15:clr>
        </p15:guide>
        <p15:guide id="9" pos="5548" userDrawn="1">
          <p15:clr>
            <a:srgbClr val="A4A3A4"/>
          </p15:clr>
        </p15:guide>
        <p15:guide id="10" pos="5117" userDrawn="1">
          <p15:clr>
            <a:srgbClr val="A4A3A4"/>
          </p15:clr>
        </p15:guide>
        <p15:guide id="11" pos="4346" userDrawn="1">
          <p15:clr>
            <a:srgbClr val="A4A3A4"/>
          </p15:clr>
        </p15:guide>
        <p15:guide id="12" pos="2758" userDrawn="1">
          <p15:clr>
            <a:srgbClr val="A4A3A4"/>
          </p15:clr>
        </p15:guide>
        <p15:guide id="13" pos="3212" userDrawn="1">
          <p15:clr>
            <a:srgbClr val="A4A3A4"/>
          </p15:clr>
        </p15:guide>
        <p15:guide id="14" pos="3915" userDrawn="1">
          <p15:clr>
            <a:srgbClr val="A4A3A4"/>
          </p15:clr>
        </p15:guide>
        <p15:guide id="15" pos="9789" userDrawn="1">
          <p15:clr>
            <a:srgbClr val="A4A3A4"/>
          </p15:clr>
        </p15:guide>
        <p15:guide id="16" pos="9063" userDrawn="1">
          <p15:clr>
            <a:srgbClr val="A4A3A4"/>
          </p15:clr>
        </p15:guide>
        <p15:guide id="17" pos="8632" userDrawn="1">
          <p15:clr>
            <a:srgbClr val="A4A3A4"/>
          </p15:clr>
        </p15:guide>
        <p15:guide id="18" pos="7453" userDrawn="1">
          <p15:clr>
            <a:srgbClr val="A4A3A4"/>
          </p15:clr>
        </p15:guide>
        <p15:guide id="19" pos="7884" userDrawn="1">
          <p15:clr>
            <a:srgbClr val="A4A3A4"/>
          </p15:clr>
        </p15:guide>
        <p15:guide id="20" pos="10242" userDrawn="1">
          <p15:clr>
            <a:srgbClr val="A4A3A4"/>
          </p15:clr>
        </p15:guide>
        <p15:guide id="21" pos="11399" userDrawn="1">
          <p15:clr>
            <a:srgbClr val="A4A3A4"/>
          </p15:clr>
        </p15:guide>
        <p15:guide id="22" pos="10968" userDrawn="1">
          <p15:clr>
            <a:srgbClr val="A4A3A4"/>
          </p15:clr>
        </p15:guide>
        <p15:guide id="23" pos="12125" userDrawn="1">
          <p15:clr>
            <a:srgbClr val="A4A3A4"/>
          </p15:clr>
        </p15:guide>
        <p15:guide id="24" pos="12556" userDrawn="1">
          <p15:clr>
            <a:srgbClr val="A4A3A4"/>
          </p15:clr>
        </p15:guide>
        <p15:guide id="25" pos="13327" userDrawn="1">
          <p15:clr>
            <a:srgbClr val="A4A3A4"/>
          </p15:clr>
        </p15:guide>
        <p15:guide id="26" pos="13758" userDrawn="1">
          <p15:clr>
            <a:srgbClr val="A4A3A4"/>
          </p15:clr>
        </p15:guide>
        <p15:guide id="27" orient="horz" pos="2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14C"/>
    <a:srgbClr val="6C320A"/>
    <a:srgbClr val="C1CCD2"/>
    <a:srgbClr val="E4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68790" autoAdjust="0"/>
  </p:normalViewPr>
  <p:slideViewPr>
    <p:cSldViewPr snapToGrid="0" showGuides="1">
      <p:cViewPr varScale="1">
        <p:scale>
          <a:sx n="22" d="100"/>
          <a:sy n="22" d="100"/>
        </p:scale>
        <p:origin x="1710" y="54"/>
      </p:cViewPr>
      <p:guideLst>
        <p:guide orient="horz" pos="850"/>
        <p:guide pos="853"/>
        <p:guide pos="14483"/>
        <p:guide orient="horz" pos="7767"/>
        <p:guide pos="1556"/>
        <p:guide pos="2032"/>
        <p:guide pos="6727"/>
        <p:guide pos="6296"/>
        <p:guide pos="5548"/>
        <p:guide pos="5117"/>
        <p:guide pos="4346"/>
        <p:guide pos="2758"/>
        <p:guide pos="3212"/>
        <p:guide pos="3915"/>
        <p:guide pos="9789"/>
        <p:guide pos="9063"/>
        <p:guide pos="8632"/>
        <p:guide pos="7453"/>
        <p:guide pos="7884"/>
        <p:guide pos="10242"/>
        <p:guide pos="11399"/>
        <p:guide pos="10968"/>
        <p:guide pos="12125"/>
        <p:guide pos="12556"/>
        <p:guide pos="13327"/>
        <p:guide pos="13758"/>
        <p:guide orient="horz" pos="21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0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9E35-AEAB-4CD8-B02A-91B3666ABA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055A2-1E5B-4BDE-9914-D4AD525FD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2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055A2-1E5B-4BDE-9914-D4AD525FDD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4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14400"/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Skills      </a:t>
            </a:r>
            <a:r>
              <a:rPr lang="en-US" err="1">
                <a:solidFill>
                  <a:schemeClr val="tx1"/>
                </a:solidFill>
                <a:latin typeface="Gill Sans MT" panose="020B0502020104020203" pitchFamily="34" charset="0"/>
              </a:rPr>
              <a:t>Behaviours</a:t>
            </a: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       Attitudes     </a:t>
            </a:r>
          </a:p>
          <a:p>
            <a:pPr algn="l" defTabSz="914400"/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defTabSz="914400"/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Yourself    </a:t>
            </a:r>
          </a:p>
          <a:p>
            <a:pPr algn="l" defTabSz="914400"/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Your team</a:t>
            </a:r>
          </a:p>
          <a:p>
            <a:pPr algn="l" defTabSz="914400"/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Reflection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An honest appraisal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Using each of our external contributors?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What about your governing body/trustees?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defTabSz="914400"/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By the end of term?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By the end of the summer term?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Set up for the next academic year?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Who do you need to contact?  Now?  Soon?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055A2-1E5B-4BDE-9914-D4AD525FDD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9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latin typeface="Gill Sans MT" panose="020B05020201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0">
                <a:solidFill>
                  <a:srgbClr val="242424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Thanks to all of you…. Contributors…. Various children’s services colleagues but mainly to </a:t>
            </a:r>
            <a:r>
              <a:rPr lang="en-GB" sz="1200" b="1" kern="0">
                <a:solidFill>
                  <a:srgbClr val="242424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GB" sz="1200" kern="0">
                <a:solidFill>
                  <a:srgbClr val="242424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0">
              <a:solidFill>
                <a:srgbClr val="242424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0">
              <a:solidFill>
                <a:srgbClr val="242424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0">
                <a:solidFill>
                  <a:srgbClr val="242424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recognise the impressive leadership we have in our schools – we acknowledge the challenges you have and we are aiming to support you more cohesively in your work.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0">
              <a:solidFill>
                <a:srgbClr val="242424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0">
                <a:solidFill>
                  <a:srgbClr val="242424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start of a new dialogue in ensuring we provide a range of support, networking links and practical resources to you as headteachers to evaluate your own strategies and approaches and strengthen your networks.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0">
              <a:solidFill>
                <a:srgbClr val="242424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0">
                <a:solidFill>
                  <a:srgbClr val="242424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must of course be complemented by strong relationships between 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0">
              <a:solidFill>
                <a:srgbClr val="242424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0">
                <a:solidFill>
                  <a:srgbClr val="242424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do evaluate the day for yourselves…. And for us….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0">
              <a:solidFill>
                <a:srgbClr val="242424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0">
                <a:solidFill>
                  <a:srgbClr val="242424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assist with – what can we improve?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0">
              <a:solidFill>
                <a:srgbClr val="242424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055A2-1E5B-4BDE-9914-D4AD525FDD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8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81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906" y="590403"/>
            <a:ext cx="18252392" cy="120937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6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6000" b="0">
                <a:solidFill>
                  <a:schemeClr val="bg1"/>
                </a:solidFill>
              </a:defRPr>
            </a:lvl2pPr>
            <a:lvl3pPr marL="549249" indent="-549249">
              <a:buFont typeface="Arial" pitchFamily="34" charset="0"/>
              <a:buChar char="•"/>
              <a:defRPr sz="6000" b="0">
                <a:solidFill>
                  <a:schemeClr val="bg1"/>
                </a:solidFill>
              </a:defRPr>
            </a:lvl3pPr>
            <a:lvl4pPr>
              <a:defRPr sz="6000" b="0">
                <a:solidFill>
                  <a:schemeClr val="bg1"/>
                </a:solidFill>
              </a:defRPr>
            </a:lvl4pPr>
            <a:lvl5pPr>
              <a:defRPr sz="6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6671" y="13195300"/>
            <a:ext cx="959938" cy="25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3880FF-B11A-4FA9-B5CC-7226C1B85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907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1FC0-21D6-AE4B-E8AC-B124316D3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27CCB-940C-E3A2-584E-A16FAD53A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7D4C3-C5A9-3E4C-810D-E8C8BFE5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A4A-7C9F-4A34-87FC-A24E1623F543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0A0B1-505F-117E-328F-66F36F42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9F03-C883-DE03-F20F-C716FBAC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F151-4C4A-4B77-BDFE-6F9A46FD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9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233265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5992715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28D41-1F0C-B43A-7C2E-A14E35BA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DEC6-CF35-BE00-CA53-5126D7F2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9AF59-D408-FE18-9E46-BCBD5234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3E8A-08FA-4839-860D-DD8ACD8C12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166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820" y="2518914"/>
            <a:ext cx="10978711" cy="95925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208" y="2518914"/>
            <a:ext cx="10978711" cy="9592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44D6C23-E80F-4712-A5C0-8B27C05C9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816" y="204342"/>
            <a:ext cx="20174147" cy="1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77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098" y="3408391"/>
            <a:ext cx="10978711" cy="88414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208" y="3403596"/>
            <a:ext cx="10978711" cy="8841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BF89BC-A4FB-44DA-A2B1-1F69F479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098" y="2032480"/>
            <a:ext cx="10978435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0B6115E-10CC-4D5F-93D7-183AA06B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1208" y="2031998"/>
            <a:ext cx="10978435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6492CA1-99EF-4E8F-89C8-225432DF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815" y="204342"/>
            <a:ext cx="20174149" cy="1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323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136" y="3455593"/>
            <a:ext cx="20194322" cy="1979050"/>
          </a:xfrm>
        </p:spPr>
        <p:txBody>
          <a:bodyPr anchor="b"/>
          <a:lstStyle>
            <a:lvl1pPr>
              <a:defRPr sz="1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2800" y="5811563"/>
            <a:ext cx="20183658" cy="104643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56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5D0C22E-7949-483E-8B84-7AA49565B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815" y="204342"/>
            <a:ext cx="20373640" cy="1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87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81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7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681" y="2244726"/>
            <a:ext cx="20725051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775C-9808-4D37-8AB6-20DF47F5213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94E-DD9A-412B-B06C-D96A563FC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F61F-E74C-4B09-98AB-2D1947E2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060" y="893762"/>
            <a:ext cx="15835233" cy="1406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D58FB-72F9-4A84-91CF-E94ECA36D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1060" y="2779776"/>
            <a:ext cx="21029831" cy="933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9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820" y="2518914"/>
            <a:ext cx="10978711" cy="95925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208" y="2518914"/>
            <a:ext cx="10978711" cy="9592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44D6C23-E80F-4712-A5C0-8B27C05C9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816" y="204342"/>
            <a:ext cx="20174147" cy="1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7525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098" y="3408391"/>
            <a:ext cx="10978711" cy="88414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208" y="3403596"/>
            <a:ext cx="10978711" cy="8841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BF89BC-A4FB-44DA-A2B1-1F69F479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098" y="2032480"/>
            <a:ext cx="10978435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0B6115E-10CC-4D5F-93D7-183AA06B81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1208" y="2031998"/>
            <a:ext cx="10978435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6492CA1-99EF-4E8F-89C8-225432DF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815" y="204342"/>
            <a:ext cx="20174149" cy="1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828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136" y="3455593"/>
            <a:ext cx="20194322" cy="1979050"/>
          </a:xfrm>
        </p:spPr>
        <p:txBody>
          <a:bodyPr anchor="b"/>
          <a:lstStyle>
            <a:lvl1pPr>
              <a:defRPr sz="1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2800" y="5811563"/>
            <a:ext cx="20183658" cy="104643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6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5D0C22E-7949-483E-8B84-7AA49565B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815" y="204342"/>
            <a:ext cx="20373640" cy="1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915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6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681" y="2244726"/>
            <a:ext cx="20725051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775C-9808-4D37-8AB6-20DF47F5213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94E-DD9A-412B-B06C-D96A563FC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15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F61F-E74C-4B09-98AB-2D1947E2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060" y="893762"/>
            <a:ext cx="15835233" cy="1406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D58FB-72F9-4A84-91CF-E94ECA36D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1060" y="2779776"/>
            <a:ext cx="21029831" cy="933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0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0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CA6A5-F0D9-4214-943A-F155D28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46" y="1673159"/>
            <a:ext cx="22566701" cy="1708218"/>
          </a:xfrm>
          <a:prstGeom prst="rect">
            <a:avLst/>
          </a:prstGeom>
        </p:spPr>
        <p:txBody>
          <a:bodyPr anchor="ctr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78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B88484-EAAB-417D-98A7-D1D113EA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46" y="1673159"/>
            <a:ext cx="22566701" cy="1708218"/>
          </a:xfrm>
          <a:prstGeom prst="rect">
            <a:avLst/>
          </a:prstGeom>
        </p:spPr>
        <p:txBody>
          <a:bodyPr anchor="ctr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9D307D-782B-42F1-A7BE-C5DEE8A7F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30" y="3559177"/>
            <a:ext cx="22566431" cy="937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52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CA6A5-F0D9-4214-943A-F155D28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46" y="1673159"/>
            <a:ext cx="22566701" cy="1708218"/>
          </a:xfrm>
          <a:prstGeom prst="rect">
            <a:avLst/>
          </a:prstGeom>
        </p:spPr>
        <p:txBody>
          <a:bodyPr anchor="ctr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D29E-C0C0-4719-879A-138D02D5F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1631" y="3537018"/>
            <a:ext cx="11243158" cy="9051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310EE0-323B-420E-A0A4-708864E0A1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063438" y="3537018"/>
            <a:ext cx="11243158" cy="9051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37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CA6A5-F0D9-4214-943A-F155D28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46" y="1673159"/>
            <a:ext cx="22566701" cy="1708218"/>
          </a:xfrm>
          <a:prstGeom prst="rect">
            <a:avLst/>
          </a:prstGeom>
        </p:spPr>
        <p:txBody>
          <a:bodyPr anchor="ctr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D29E-C0C0-4719-879A-138D02D5F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1631" y="4435818"/>
            <a:ext cx="11243158" cy="8153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310EE0-323B-420E-A0A4-708864E0A1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063438" y="4435818"/>
            <a:ext cx="11243158" cy="8153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DABD2BF-80BB-4C42-A114-2B313BDD180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0345" y="3459201"/>
            <a:ext cx="11227941" cy="8987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1A57AA-123D-4D29-A1A1-D5A47C0A7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63437" y="3459197"/>
            <a:ext cx="11221774" cy="8987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911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292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CA6A5-F0D9-4214-943A-F155D28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46" y="1673159"/>
            <a:ext cx="22566701" cy="17082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46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B88484-EAAB-417D-98A7-D1D113EA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46" y="1673159"/>
            <a:ext cx="22566701" cy="17082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9D307D-782B-42F1-A7BE-C5DEE8A7F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30" y="3559177"/>
            <a:ext cx="22566431" cy="937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74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CA6A5-F0D9-4214-943A-F155D28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46" y="1673159"/>
            <a:ext cx="22566701" cy="17082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D29E-C0C0-4719-879A-138D02D5F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1631" y="3537018"/>
            <a:ext cx="11243158" cy="9051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310EE0-323B-420E-A0A4-708864E0A1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063438" y="3537018"/>
            <a:ext cx="11243158" cy="9051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07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CA6A5-F0D9-4214-943A-F155D28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46" y="1673159"/>
            <a:ext cx="22566701" cy="17082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D29E-C0C0-4719-879A-138D02D5F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1631" y="4435818"/>
            <a:ext cx="11243158" cy="8153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310EE0-323B-420E-A0A4-708864E0A1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063438" y="4435818"/>
            <a:ext cx="11243158" cy="8153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DABD2BF-80BB-4C42-A114-2B313BDD180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0345" y="3459201"/>
            <a:ext cx="11227941" cy="8987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1A57AA-123D-4D29-A1A1-D5A47C0A7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63437" y="3459197"/>
            <a:ext cx="11221774" cy="8987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525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76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87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0271-8F80-CC40-A779-5640B464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F730-05BD-A743-BE1F-8A25381DA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4508-FFC7-6E4F-A286-01192144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763-6556-A641-BB47-25EAEB06C05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9F801-370E-AE41-B2E1-C9E2613E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B345D-5CE9-964A-BDD8-33955854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FAC-BDA1-2F4E-BB47-A17125B6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193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CCFF-1880-6715-D329-FAAF6868E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528E4-3117-F685-43A8-74401305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AA93-D55B-ED01-3008-059CE3CB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8982-9E82-457D-BF6A-09CEC903F37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285B9-5970-A3BE-B953-76F4C330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97B1-1255-F9F3-28BB-4E68A14A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1817-CE45-4A37-BAE6-3E27ED471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5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4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9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48BC39B0-0000-AC40-B562-437E96B1503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/>
          <a:lstStyle/>
          <a:p>
            <a:fld id="{3C7FEABE-B870-9740-A746-164C0697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AEB82-BA05-B409-C41D-B7EBDC79F7A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3" y="446"/>
            <a:ext cx="24383205" cy="13715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7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08314C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rgbClr val="08314C"/>
          </a:solidFill>
          <a:latin typeface="Gill Sans MT" panose="020B0502020104020203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08314C"/>
          </a:solidFill>
          <a:latin typeface="Gill Sans MT" panose="020B0502020104020203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rgbClr val="08314C"/>
          </a:solidFill>
          <a:latin typeface="Gill Sans MT" panose="020B0502020104020203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8314C"/>
          </a:solidFill>
          <a:latin typeface="Gill Sans MT" panose="020B0502020104020203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8314C"/>
          </a:solidFill>
          <a:latin typeface="Gill Sans MT" panose="020B0502020104020203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C2BE8EA9-5F95-4DF9-B5D4-6083B6BB5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291" y="4600576"/>
            <a:ext cx="21029831" cy="140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7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2743063" algn="l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3657417" algn="l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177" indent="-457177"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531" indent="-45717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886" indent="-45717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594" indent="-45717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E27CCD-3174-4F67-8E22-C83A2E66ADB3}"/>
              </a:ext>
            </a:extLst>
          </p:cNvPr>
          <p:cNvSpPr/>
          <p:nvPr/>
        </p:nvSpPr>
        <p:spPr>
          <a:xfrm>
            <a:off x="0" y="-76202"/>
            <a:ext cx="24382413" cy="15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CC7ECE4-ED6B-4D14-BC06-72EC2F9B6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816" y="204342"/>
            <a:ext cx="20140901" cy="1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1AE180-A1AC-46CE-B255-E25C404DF24E}"/>
              </a:ext>
            </a:extLst>
          </p:cNvPr>
          <p:cNvSpPr txBox="1">
            <a:spLocks/>
          </p:cNvSpPr>
          <p:nvPr userDrawn="1"/>
        </p:nvSpPr>
        <p:spPr>
          <a:xfrm>
            <a:off x="3035102" y="2710238"/>
            <a:ext cx="18286810" cy="4775200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GB" sz="11999">
              <a:solidFill>
                <a:schemeClr val="accent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A12B1EF-FC01-4CE2-81DD-D40EEB9BFA5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9" y="12438994"/>
            <a:ext cx="2979490" cy="9932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B30583C-DB3B-4AB6-8A8D-828128E1DB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190134" y="-14715"/>
            <a:ext cx="2953626" cy="14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27430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36574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177" indent="-457177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1600120" indent="-685766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Courier New" panose="02070309020205020404" pitchFamily="49" charset="0"/>
        <a:buChar char="o"/>
        <a:defRPr sz="4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2514474" indent="-685766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3314534" indent="-571471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Ø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4228889" indent="-571471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E27CCD-3174-4F67-8E22-C83A2E66ADB3}"/>
              </a:ext>
            </a:extLst>
          </p:cNvPr>
          <p:cNvSpPr/>
          <p:nvPr/>
        </p:nvSpPr>
        <p:spPr>
          <a:xfrm>
            <a:off x="0" y="-76202"/>
            <a:ext cx="24382413" cy="15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CC7ECE4-ED6B-4D14-BC06-72EC2F9B6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816" y="204342"/>
            <a:ext cx="20140901" cy="1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1AE180-A1AC-46CE-B255-E25C404DF24E}"/>
              </a:ext>
            </a:extLst>
          </p:cNvPr>
          <p:cNvSpPr txBox="1">
            <a:spLocks/>
          </p:cNvSpPr>
          <p:nvPr userDrawn="1"/>
        </p:nvSpPr>
        <p:spPr>
          <a:xfrm>
            <a:off x="3035102" y="2710238"/>
            <a:ext cx="18286810" cy="4775200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GB" sz="11999">
              <a:solidFill>
                <a:schemeClr val="accent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A12B1EF-FC01-4CE2-81DD-D40EEB9BFA5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9" y="12438994"/>
            <a:ext cx="2979490" cy="9932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B30583C-DB3B-4AB6-8A8D-828128E1DB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190134" y="-14715"/>
            <a:ext cx="2953626" cy="14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27430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36574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177" indent="-457177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1600120" indent="-685766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Courier New" panose="02070309020205020404" pitchFamily="49" charset="0"/>
        <a:buChar char="o"/>
        <a:defRPr sz="4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2514474" indent="-685766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3314534" indent="-571471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Ø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4228889" indent="-571471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2074-EDDE-574C-9DE1-DCA31AF81B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4382413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2074-EDDE-574C-9DE1-DCA31AF81B6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24382413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D6EA16-3DE2-BACA-B8B3-0AE863BC8800}"/>
              </a:ext>
            </a:extLst>
          </p:cNvPr>
          <p:cNvSpPr txBox="1">
            <a:spLocks/>
          </p:cNvSpPr>
          <p:nvPr/>
        </p:nvSpPr>
        <p:spPr>
          <a:xfrm>
            <a:off x="3399584" y="7746512"/>
            <a:ext cx="15889385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endParaRPr lang="en-GB" sz="6600" b="1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ED84-D124-EACD-0BDB-6EA34FA814B6}"/>
              </a:ext>
            </a:extLst>
          </p:cNvPr>
          <p:cNvSpPr txBox="1">
            <a:spLocks/>
          </p:cNvSpPr>
          <p:nvPr/>
        </p:nvSpPr>
        <p:spPr>
          <a:xfrm>
            <a:off x="3399585" y="2534913"/>
            <a:ext cx="15889385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endParaRPr lang="en-GB" sz="8800" b="1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D6CE3-0CDC-C746-9D97-5F185AC96BEE}"/>
              </a:ext>
            </a:extLst>
          </p:cNvPr>
          <p:cNvSpPr txBox="1"/>
          <p:nvPr/>
        </p:nvSpPr>
        <p:spPr>
          <a:xfrm>
            <a:off x="2472302" y="4808109"/>
            <a:ext cx="177439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solidFill>
                  <a:srgbClr val="C1CCD2"/>
                </a:solidFill>
                <a:latin typeface="Gill Sans MT" panose="020B0502020104020203" pitchFamily="34" charset="0"/>
              </a:rPr>
              <a:t>Action Planning: How will you take today forward?</a:t>
            </a:r>
          </a:p>
          <a:p>
            <a:endParaRPr lang="en-GB" sz="9600" b="1">
              <a:solidFill>
                <a:srgbClr val="C1CCD2"/>
              </a:solidFill>
            </a:endParaRPr>
          </a:p>
          <a:p>
            <a:endParaRPr lang="en-GB" sz="9600" b="1">
              <a:solidFill>
                <a:srgbClr val="C1CC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2412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A6E03-0A29-09D7-CC69-F51507453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36" r="15799"/>
          <a:stretch/>
        </p:blipFill>
        <p:spPr>
          <a:xfrm>
            <a:off x="689665" y="740262"/>
            <a:ext cx="9651791" cy="12235475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689" y="-2"/>
            <a:ext cx="13562721" cy="4572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1E1F32-1A7B-9B8B-AE79-2923D4B6345F}"/>
              </a:ext>
            </a:extLst>
          </p:cNvPr>
          <p:cNvSpPr txBox="1">
            <a:spLocks/>
          </p:cNvSpPr>
          <p:nvPr/>
        </p:nvSpPr>
        <p:spPr>
          <a:xfrm>
            <a:off x="10947479" y="235352"/>
            <a:ext cx="13307139" cy="3118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pPr algn="l" defTabSz="914400">
              <a:spcAft>
                <a:spcPts val="600"/>
              </a:spcAft>
            </a:pPr>
            <a:r>
              <a:rPr lang="en-US" sz="8000" b="1">
                <a:latin typeface="Gill Sans MT" panose="020B0502020104020203" pitchFamily="34" charset="0"/>
              </a:rPr>
              <a:t>How will you take today forward?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972BE95-A77D-FD0E-21DB-DC4A1413BCBC}"/>
              </a:ext>
            </a:extLst>
          </p:cNvPr>
          <p:cNvSpPr txBox="1">
            <a:spLocks/>
          </p:cNvSpPr>
          <p:nvPr/>
        </p:nvSpPr>
        <p:spPr>
          <a:xfrm>
            <a:off x="10819687" y="1470143"/>
            <a:ext cx="12698130" cy="1255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endParaRPr lang="en-US" sz="1900">
              <a:solidFill>
                <a:schemeClr val="tx1"/>
              </a:solidFill>
              <a:latin typeface="+mn-lt"/>
            </a:endParaRPr>
          </a:p>
          <a:p>
            <a:pPr defTabSz="914400"/>
            <a:r>
              <a:rPr lang="en-US">
                <a:latin typeface="Gill Sans MT" panose="020B0502020104020203" pitchFamily="34" charset="0"/>
              </a:rPr>
              <a:t>Skills      Approaches      Strategies     </a:t>
            </a:r>
          </a:p>
          <a:p>
            <a:pPr defTabSz="914400"/>
            <a:endParaRPr lang="en-US">
              <a:latin typeface="Gill Sans MT" panose="020B0502020104020203" pitchFamily="34" charset="0"/>
            </a:endParaRPr>
          </a:p>
          <a:p>
            <a:pPr defTabSz="914400"/>
            <a:r>
              <a:rPr lang="en-US">
                <a:latin typeface="Gill Sans MT" panose="020B0502020104020203" pitchFamily="34" charset="0"/>
              </a:rPr>
              <a:t>Yourself                         Your team</a:t>
            </a:r>
          </a:p>
          <a:p>
            <a:pPr algn="l" defTabSz="914400"/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2" indent="-228600" algn="l" defTabSz="914400">
              <a:buFont typeface="Arial" panose="020B0604020202020204" pitchFamily="34" charset="0"/>
              <a:buChar char="•"/>
            </a:pPr>
            <a:r>
              <a:rPr lang="en-US" sz="4800">
                <a:latin typeface="Gill Sans MT" panose="020B0502020104020203" pitchFamily="34" charset="0"/>
              </a:rPr>
              <a:t>Using each of our external contributors?</a:t>
            </a:r>
          </a:p>
          <a:p>
            <a:pPr lvl="2" indent="-228600" algn="l" defTabSz="914400">
              <a:buFont typeface="Arial" panose="020B0604020202020204" pitchFamily="34" charset="0"/>
              <a:buChar char="•"/>
            </a:pPr>
            <a:r>
              <a:rPr lang="en-US" sz="4800">
                <a:latin typeface="Gill Sans MT" panose="020B0502020104020203" pitchFamily="34" charset="0"/>
              </a:rPr>
              <a:t>What about your governing body/trustees?</a:t>
            </a:r>
          </a:p>
          <a:p>
            <a:pPr lvl="2" algn="l" defTabSz="914400"/>
            <a:endParaRPr lang="en-US" sz="4800">
              <a:latin typeface="Gill Sans MT" panose="020B0502020104020203" pitchFamily="34" charset="0"/>
            </a:endParaRPr>
          </a:p>
          <a:p>
            <a:pPr lvl="2" indent="-228600" algn="l" defTabSz="914400">
              <a:buFont typeface="Arial" panose="020B0604020202020204" pitchFamily="34" charset="0"/>
              <a:buChar char="•"/>
            </a:pPr>
            <a:r>
              <a:rPr lang="en-US" sz="4800">
                <a:latin typeface="Gill Sans MT" panose="020B0502020104020203" pitchFamily="34" charset="0"/>
              </a:rPr>
              <a:t>By when?</a:t>
            </a:r>
          </a:p>
          <a:p>
            <a:pPr lvl="2" indent="-228600" algn="l" defTabSz="914400">
              <a:buFont typeface="Arial" panose="020B0604020202020204" pitchFamily="34" charset="0"/>
              <a:buChar char="•"/>
            </a:pPr>
            <a:endParaRPr lang="en-US" sz="4800">
              <a:latin typeface="Gill Sans MT" panose="020B0502020104020203" pitchFamily="34" charset="0"/>
            </a:endParaRPr>
          </a:p>
          <a:p>
            <a:pPr lvl="2" indent="-228600" algn="l" defTabSz="914400">
              <a:buFont typeface="Arial" panose="020B0604020202020204" pitchFamily="34" charset="0"/>
              <a:buChar char="•"/>
            </a:pPr>
            <a:r>
              <a:rPr lang="en-US" sz="4800">
                <a:latin typeface="Gill Sans MT" panose="020B0502020104020203" pitchFamily="34" charset="0"/>
              </a:rPr>
              <a:t>Who do you need to contact or link with?  </a:t>
            </a:r>
          </a:p>
          <a:p>
            <a:pPr lvl="2" indent="-228600" algn="l" defTabSz="914400">
              <a:buFont typeface="Arial" panose="020B0604020202020204" pitchFamily="34" charset="0"/>
              <a:buChar char="•"/>
            </a:pPr>
            <a:r>
              <a:rPr lang="en-US" sz="4800">
                <a:latin typeface="Gill Sans MT" panose="020B0502020104020203" pitchFamily="34" charset="0"/>
              </a:rPr>
              <a:t>How can any of us assist?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D6EA16-3DE2-BACA-B8B3-0AE863BC8800}"/>
              </a:ext>
            </a:extLst>
          </p:cNvPr>
          <p:cNvSpPr txBox="1">
            <a:spLocks/>
          </p:cNvSpPr>
          <p:nvPr/>
        </p:nvSpPr>
        <p:spPr>
          <a:xfrm>
            <a:off x="3399584" y="7746512"/>
            <a:ext cx="15889385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endParaRPr lang="en-GB" sz="6600" b="1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ED84-D124-EACD-0BDB-6EA34FA814B6}"/>
              </a:ext>
            </a:extLst>
          </p:cNvPr>
          <p:cNvSpPr txBox="1">
            <a:spLocks/>
          </p:cNvSpPr>
          <p:nvPr/>
        </p:nvSpPr>
        <p:spPr>
          <a:xfrm>
            <a:off x="3399585" y="2534913"/>
            <a:ext cx="15889385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endParaRPr lang="en-GB" sz="8800" b="1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6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D6EA16-3DE2-BACA-B8B3-0AE863BC8800}"/>
              </a:ext>
            </a:extLst>
          </p:cNvPr>
          <p:cNvSpPr txBox="1">
            <a:spLocks/>
          </p:cNvSpPr>
          <p:nvPr/>
        </p:nvSpPr>
        <p:spPr>
          <a:xfrm>
            <a:off x="3454209" y="7829640"/>
            <a:ext cx="15889385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endParaRPr lang="en-GB" sz="6600" b="1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ED84-D124-EACD-0BDB-6EA34FA814B6}"/>
              </a:ext>
            </a:extLst>
          </p:cNvPr>
          <p:cNvSpPr txBox="1">
            <a:spLocks/>
          </p:cNvSpPr>
          <p:nvPr/>
        </p:nvSpPr>
        <p:spPr>
          <a:xfrm>
            <a:off x="3399585" y="2534913"/>
            <a:ext cx="15889385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endParaRPr lang="en-GB" sz="8800" b="1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972BE95-A77D-FD0E-21DB-DC4A1413BCBC}"/>
              </a:ext>
            </a:extLst>
          </p:cNvPr>
          <p:cNvSpPr txBox="1">
            <a:spLocks/>
          </p:cNvSpPr>
          <p:nvPr/>
        </p:nvSpPr>
        <p:spPr>
          <a:xfrm>
            <a:off x="1446951" y="4470358"/>
            <a:ext cx="21488510" cy="833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8314C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 defTabSz="914400"/>
            <a:endParaRPr lang="en-US" sz="280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1E1F32-1A7B-9B8B-AE79-2923D4B6345F}"/>
              </a:ext>
            </a:extLst>
          </p:cNvPr>
          <p:cNvSpPr txBox="1">
            <a:spLocks/>
          </p:cNvSpPr>
          <p:nvPr/>
        </p:nvSpPr>
        <p:spPr>
          <a:xfrm>
            <a:off x="1676290" y="730250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pPr defTabSz="914400"/>
            <a:endParaRPr lang="en-US" sz="8800" b="1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61B19-F041-B2FE-6488-EABCD930A9B1}"/>
              </a:ext>
            </a:extLst>
          </p:cNvPr>
          <p:cNvSpPr txBox="1"/>
          <p:nvPr/>
        </p:nvSpPr>
        <p:spPr>
          <a:xfrm>
            <a:off x="1917290" y="1592826"/>
            <a:ext cx="2148851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>
              <a:latin typeface="Gill Sans MT" panose="020B0502020104020203" pitchFamily="34" charset="0"/>
            </a:endParaRPr>
          </a:p>
          <a:p>
            <a:endParaRPr lang="en-GB" sz="4800">
              <a:latin typeface="Gill Sans MT" panose="020B0502020104020203" pitchFamily="34" charset="0"/>
            </a:endParaRPr>
          </a:p>
          <a:p>
            <a:pPr algn="ctr"/>
            <a:r>
              <a:rPr lang="en-GB" sz="8800">
                <a:solidFill>
                  <a:srgbClr val="08314C"/>
                </a:solidFill>
                <a:latin typeface="Gill Sans MT" panose="020B0502020104020203" pitchFamily="34" charset="0"/>
              </a:rPr>
              <a:t>#HealthyHampshireHeadteachers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sz="8000">
              <a:latin typeface="Gill Sans MT" panose="020B0502020104020203" pitchFamily="34" charset="0"/>
            </a:endParaRPr>
          </a:p>
          <a:p>
            <a:r>
              <a:rPr lang="en-GB" sz="8000" kern="0">
                <a:solidFill>
                  <a:srgbClr val="08314C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r</a:t>
            </a:r>
            <a:r>
              <a:rPr lang="en-GB" sz="8000" kern="0">
                <a:solidFill>
                  <a:srgbClr val="0831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ecognise the impressive leadership we have in our schools; we aim to serve and protect you, building the support together </a:t>
            </a:r>
            <a:endParaRPr lang="en-GB" sz="8000">
              <a:solidFill>
                <a:srgbClr val="08314C"/>
              </a:solidFill>
              <a:latin typeface="Gill Sans MT" panose="020B0502020104020203" pitchFamily="34" charset="0"/>
            </a:endParaRPr>
          </a:p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FB44C-9B2B-892C-C798-F40F6EB76C55}"/>
              </a:ext>
            </a:extLst>
          </p:cNvPr>
          <p:cNvSpPr txBox="1">
            <a:spLocks/>
          </p:cNvSpPr>
          <p:nvPr/>
        </p:nvSpPr>
        <p:spPr>
          <a:xfrm>
            <a:off x="829360" y="996436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rgbClr val="08314C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</a:lstStyle>
          <a:p>
            <a:r>
              <a:rPr lang="en-GB" sz="9600" b="1">
                <a:latin typeface="Gill Sans MT" panose="020B0502020104020203" pitchFamily="34" charset="0"/>
              </a:rPr>
              <a:t>Thank you</a:t>
            </a:r>
          </a:p>
          <a:p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48504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nsformation Practice title V2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STP Theme">
  <a:themeElements>
    <a:clrScheme name="CSTP Theme 4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 - CSTP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TP Powerpoint Template" id="{769C4ECE-7282-4BCC-8792-C97B7E39C6F4}" vid="{B7C46A4C-4E6F-4C87-8F98-C623672620F7}"/>
    </a:ext>
  </a:extLst>
</a:theme>
</file>

<file path=ppt/theme/theme4.xml><?xml version="1.0" encoding="utf-8"?>
<a:theme xmlns:a="http://schemas.openxmlformats.org/drawingml/2006/main" name="6_CSTP Theme">
  <a:themeElements>
    <a:clrScheme name="CSTP Theme 4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 - CSTP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TP Powerpoint Template" id="{769C4ECE-7282-4BCC-8792-C97B7E39C6F4}" vid="{B7C46A4C-4E6F-4C87-8F98-C623672620F7}"/>
    </a:ext>
  </a:extLst>
</a:theme>
</file>

<file path=ppt/theme/theme5.xml><?xml version="1.0" encoding="utf-8"?>
<a:theme xmlns:a="http://schemas.openxmlformats.org/drawingml/2006/main" name="Custom Design">
  <a:themeElements>
    <a:clrScheme name="TSC_MPP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C3BF"/>
      </a:accent1>
      <a:accent2>
        <a:srgbClr val="E30144"/>
      </a:accent2>
      <a:accent3>
        <a:srgbClr val="FFC800"/>
      </a:accent3>
      <a:accent4>
        <a:srgbClr val="6300A9"/>
      </a:accent4>
      <a:accent5>
        <a:srgbClr val="07304C"/>
      </a:accent5>
      <a:accent6>
        <a:srgbClr val="E5007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TSC_MPP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C3BF"/>
      </a:accent1>
      <a:accent2>
        <a:srgbClr val="E30144"/>
      </a:accent2>
      <a:accent3>
        <a:srgbClr val="FFC800"/>
      </a:accent3>
      <a:accent4>
        <a:srgbClr val="6300A9"/>
      </a:accent4>
      <a:accent5>
        <a:srgbClr val="07304C"/>
      </a:accent5>
      <a:accent6>
        <a:srgbClr val="E5007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3c5dbf34-c73a-430c-9290-9174ad787734" ContentTypeId="0x0101004E1B537BC2B2AD43A5AF5311D732D3AA85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mmunications" ma:contentTypeID="0x0101004E1B537BC2B2AD43A5AF5311D732D3AA85000BB410BDB3B25645AB2DE87A8A1E663D" ma:contentTypeVersion="36" ma:contentTypeDescription="" ma:contentTypeScope="" ma:versionID="3e033b103d5cf347ae0a03799f2e8591">
  <xsd:schema xmlns:xsd="http://www.w3.org/2001/XMLSchema" xmlns:xs="http://www.w3.org/2001/XMLSchema" xmlns:p="http://schemas.microsoft.com/office/2006/metadata/properties" xmlns:ns1="http://schemas.microsoft.com/sharepoint/v3" xmlns:ns2="c5dbf80e-f509-45f6-9fe5-406e3eefabbb" xmlns:ns3="94a50df7-253c-4c60-8332-2ed5ae23abd5" targetNamespace="http://schemas.microsoft.com/office/2006/metadata/properties" ma:root="true" ma:fieldsID="c1a6e5146c6622e41ad754a547a9a232" ns1:_="" ns2:_="" ns3:_="">
    <xsd:import namespace="http://schemas.microsoft.com/sharepoint/v3"/>
    <xsd:import namespace="c5dbf80e-f509-45f6-9fe5-406e3eefabbb"/>
    <xsd:import namespace="94a50df7-253c-4c60-8332-2ed5ae23abd5"/>
    <xsd:element name="properties">
      <xsd:complexType>
        <xsd:sequence>
          <xsd:element name="documentManagement">
            <xsd:complexType>
              <xsd:all>
                <xsd:element ref="ns2:hc632fe273cb498aa970207d30c3b1d8" minOccurs="0"/>
                <xsd:element ref="ns2:TaxCatchAll" minOccurs="0"/>
                <xsd:element ref="ns2:TaxCatchAllLabel" minOccurs="0"/>
                <xsd:element ref="ns2:Item_x0020_ID" minOccurs="0"/>
                <xsd:element ref="ns2:Active_x0020_Document" minOccurs="0"/>
                <xsd:element ref="ns1:_dlc_Exempt" minOccurs="0"/>
                <xsd:element ref="ns1:_dlc_ExpireDateSaved" minOccurs="0"/>
                <xsd:element ref="ns1:_dlc_ExpireDate" minOccurs="0"/>
                <xsd:element ref="ns2:n3a411a6f60b40b58b845ef1e64defd9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5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6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hc632fe273cb498aa970207d30c3b1d8" ma:index="8" nillable="true" ma:taxonomy="true" ma:internalName="hc632fe273cb498aa970207d30c3b1d8" ma:taxonomyFieldName="Document_x0020_Type" ma:displayName="Document Type" ma:indexed="true" ma:default="" ma:fieldId="{1c632fe2-73cb-498a-a970-207d30c3b1d8}" ma:sspId="3c5dbf34-c73a-430c-9290-9174ad787734" ma:termSetId="b599ea14-30b5-458d-8ef2-998774c2af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d480b66-6f8d-4b3f-baf4-3b602d8c7c19}" ma:internalName="TaxCatchAll" ma:showField="CatchAllData" ma:web="94a50df7-253c-4c60-8332-2ed5ae23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d480b66-6f8d-4b3f-baf4-3b602d8c7c19}" ma:internalName="TaxCatchAllLabel" ma:readOnly="true" ma:showField="CatchAllDataLabel" ma:web="94a50df7-253c-4c60-8332-2ed5ae23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_x0020_ID" ma:index="12" nillable="true" ma:displayName="Item ID" ma:indexed="true" ma:internalName="Item_x0020_ID">
      <xsd:simpleType>
        <xsd:restriction base="dms:Text">
          <xsd:maxLength value="255"/>
        </xsd:restriction>
      </xsd:simpleType>
    </xsd:element>
    <xsd:element name="Active_x0020_Document" ma:index="13" nillable="true" ma:displayName="Active Document" ma:default="1" ma:internalName="Active_x0020_Document">
      <xsd:simpleType>
        <xsd:restriction base="dms:Boolean"/>
      </xsd:simpleType>
    </xsd:element>
    <xsd:element name="n3a411a6f60b40b58b845ef1e64defd9" ma:index="17" ma:taxonomy="true" ma:internalName="n3a411a6f60b40b58b845ef1e64defd9" ma:taxonomyFieldName="Communications" ma:displayName="Communications" ma:indexed="true" ma:readOnly="false" ma:default="" ma:fieldId="{73a411a6-f60b-40b5-8b84-5ef1e64defd9}" ma:sspId="3c5dbf34-c73a-430c-9290-9174ad787734" ma:termSetId="e5fcf0a0-39a1-4c80-8ba9-402a21d3aab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0df7-253c-4c60-8332-2ed5ae23abd5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ID xmlns="c5dbf80e-f509-45f6-9fe5-406e3eefabbb" xsi:nil="true"/>
    <Active_x0020_Document xmlns="c5dbf80e-f509-45f6-9fe5-406e3eefabbb">true</Active_x0020_Document>
    <n3a411a6f60b40b58b845ef1e64defd9 xmlns="c5dbf80e-f509-45f6-9fe5-406e3eefabbb">
      <Terms xmlns="http://schemas.microsoft.com/office/infopath/2007/PartnerControls"/>
    </n3a411a6f60b40b58b845ef1e64defd9>
    <TaxCatchAll xmlns="c5dbf80e-f509-45f6-9fe5-406e3eefabbb" xsi:nil="true"/>
    <hc632fe273cb498aa970207d30c3b1d8 xmlns="c5dbf80e-f509-45f6-9fe5-406e3eefabbb">
      <Terms xmlns="http://schemas.microsoft.com/office/infopath/2007/PartnerControls"/>
    </hc632fe273cb498aa970207d30c3b1d8>
    <_dlc_ExpireDateSaved xmlns="http://schemas.microsoft.com/sharepoint/v3" xsi:nil="true"/>
    <_dlc_ExpireDate xmlns="http://schemas.microsoft.com/sharepoint/v3">2025-06-01T09:46:10+00:00</_dlc_ExpireDate>
    <_dlc_DocId xmlns="94a50df7-253c-4c60-8332-2ed5ae23abd5">CMADOCID-1004554-29718</_dlc_DocId>
    <_dlc_DocIdUrl xmlns="94a50df7-253c-4c60-8332-2ed5ae23abd5">
      <Url>https://hants.sharepoint.com/sites/CMA/_layouts/15/DocIdRedir.aspx?ID=CMADOCID-1004554-29718</Url>
      <Description>CMADOCID-1004554-29718</Description>
    </_dlc_DocIdUrl>
  </documentManagement>
</p:properti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p:Policy xmlns:p="office.server.policy" id="" local="true">
  <p:Name>HCC Default Document</p:Name>
  <p:Description/>
  <p:Statement/>
  <p:PolicyItems>
    <p:PolicyItem featureId="Microsoft.Office.RecordsManagement.PolicyFeatures.Expiration" staticId="0x0101004E1B537BC2B2AD43A5AF5311D732D3AA|1208973698" UniqueId="7962c2ff-e67b-4a9b-a32b-eab0d2d90b5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2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9D68F501-DE33-4239-A9C9-9E72238D822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01B76C1-A1E0-4A76-B64C-52E91DC074AD}">
  <ds:schemaRefs>
    <ds:schemaRef ds:uri="94a50df7-253c-4c60-8332-2ed5ae23abd5"/>
    <ds:schemaRef ds:uri="c5dbf80e-f509-45f6-9fe5-406e3eefab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CD6FF9-4C89-465D-91F4-DE0CE0B7817A}">
  <ds:schemaRefs>
    <ds:schemaRef ds:uri="94a50df7-253c-4c60-8332-2ed5ae23abd5"/>
    <ds:schemaRef ds:uri="c5dbf80e-f509-45f6-9fe5-406e3eefab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07CF2F7-EDC0-41FE-8981-A03B858265AE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014DC14-8A3A-4174-8437-5A1F30ADDFF3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751BD0B3-FC12-4B53-A45E-6048BF2AE810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7377</TotalTime>
  <Words>264</Words>
  <Application>Microsoft Office PowerPoint</Application>
  <PresentationFormat>Custom</PresentationFormat>
  <Paragraphs>57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Gill Sans MT</vt:lpstr>
      <vt:lpstr>Segoe UI</vt:lpstr>
      <vt:lpstr>Wingdings</vt:lpstr>
      <vt:lpstr>Office Theme</vt:lpstr>
      <vt:lpstr>Transformation Practice title V2</vt:lpstr>
      <vt:lpstr>5_CSTP Theme</vt:lpstr>
      <vt:lpstr>6_CSTP Theme</vt:lpstr>
      <vt:lpstr>Custom Design</vt:lpstr>
      <vt:lpstr>2_Custom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Nicholas</dc:creator>
  <cp:lastModifiedBy>Wei, Jenny</cp:lastModifiedBy>
  <cp:revision>61</cp:revision>
  <dcterms:created xsi:type="dcterms:W3CDTF">2023-04-27T13:13:25Z</dcterms:created>
  <dcterms:modified xsi:type="dcterms:W3CDTF">2024-02-28T12:34:23Z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0x0101004E1B537BC2B2AD43A5AF5311D732D3AA85000BB410BDB3B25645AB2DE87A8A1E663D</vt:lpwstr>
  </property>
  <property fmtid="{D5CDD505-2E9C-101B-9397-08002B2CF9AE}" pid="3" name="_dlc_policyId">
    <vt:lpwstr>0x0101004E1B537BC2B2AD43A5AF5311D732D3AA|1208973698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5" name="_dlc_DocIdItemGuid">
    <vt:lpwstr>2911115f-3a20-468e-a4ae-f50d2feddb23</vt:lpwstr>
  </property>
</Properties>
</file>