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60" r:id="rId6"/>
    <p:sldId id="264" r:id="rId7"/>
    <p:sldId id="265" r:id="rId8"/>
    <p:sldId id="261" r:id="rId9"/>
    <p:sldId id="262" r:id="rId10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747427-C0D2-7F17-06B1-739B403B3665}" v="846" dt="2025-12-03T19:06:42.692"/>
    <p1510:client id="{3A9FAE3F-ABB8-859C-45CE-A2C8C863E4E2}" v="229" dt="2025-12-03T18:41:26.499"/>
    <p1510:client id="{AD64DD7D-BF85-BCD2-E696-35571651EC29}" v="112" dt="2025-12-04T10:58:04.193"/>
    <p1510:client id="{E8D3422A-3654-3FC1-6F97-F24E8618E95B}" v="6" dt="2025-12-05T14:02:28.1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 Wright" userId="S::n.wright@oakmoor.hants.sch.uk::e3680f84-c04d-4d33-acce-b714a4997677" providerId="AD" clId="Web-{AD64DD7D-BF85-BCD2-E696-35571651EC29}"/>
    <pc:docChg chg="mod addSld delSld modSld addMainMaster delMainMaster">
      <pc:chgData name="N Wright" userId="S::n.wright@oakmoor.hants.sch.uk::e3680f84-c04d-4d33-acce-b714a4997677" providerId="AD" clId="Web-{AD64DD7D-BF85-BCD2-E696-35571651EC29}" dt="2025-12-04T10:58:04.193" v="91" actId="14100"/>
      <pc:docMkLst>
        <pc:docMk/>
      </pc:docMkLst>
      <pc:sldChg chg="addSp delSp modSp mod setBg modClrScheme delDesignElem chgLayout">
        <pc:chgData name="N Wright" userId="S::n.wright@oakmoor.hants.sch.uk::e3680f84-c04d-4d33-acce-b714a4997677" providerId="AD" clId="Web-{AD64DD7D-BF85-BCD2-E696-35571651EC29}" dt="2025-12-04T10:51:57.844" v="67"/>
        <pc:sldMkLst>
          <pc:docMk/>
          <pc:sldMk cId="109857222" sldId="256"/>
        </pc:sldMkLst>
        <pc:spChg chg="mod ord">
          <ac:chgData name="N Wright" userId="S::n.wright@oakmoor.hants.sch.uk::e3680f84-c04d-4d33-acce-b714a4997677" providerId="AD" clId="Web-{AD64DD7D-BF85-BCD2-E696-35571651EC29}" dt="2025-12-04T10:51:57.844" v="67"/>
          <ac:spMkLst>
            <pc:docMk/>
            <pc:sldMk cId="109857222" sldId="256"/>
            <ac:spMk id="2" creationId="{00000000-0000-0000-0000-000000000000}"/>
          </ac:spMkLst>
        </pc:spChg>
        <pc:spChg chg="mod ord">
          <ac:chgData name="N Wright" userId="S::n.wright@oakmoor.hants.sch.uk::e3680f84-c04d-4d33-acce-b714a4997677" providerId="AD" clId="Web-{AD64DD7D-BF85-BCD2-E696-35571651EC29}" dt="2025-12-04T10:51:57.844" v="67"/>
          <ac:spMkLst>
            <pc:docMk/>
            <pc:sldMk cId="109857222" sldId="256"/>
            <ac:spMk id="3" creationId="{00000000-0000-0000-0000-000000000000}"/>
          </ac:spMkLst>
        </pc:spChg>
        <pc:spChg chg="add del">
          <ac:chgData name="N Wright" userId="S::n.wright@oakmoor.hants.sch.uk::e3680f84-c04d-4d33-acce-b714a4997677" providerId="AD" clId="Web-{AD64DD7D-BF85-BCD2-E696-35571651EC29}" dt="2025-12-04T10:51:57.844" v="67"/>
          <ac:spMkLst>
            <pc:docMk/>
            <pc:sldMk cId="109857222" sldId="256"/>
            <ac:spMk id="9" creationId="{EB0222B5-B739-82A9-5CCC-C5585AE12A69}"/>
          </ac:spMkLst>
        </pc:spChg>
        <pc:spChg chg="add del">
          <ac:chgData name="N Wright" userId="S::n.wright@oakmoor.hants.sch.uk::e3680f84-c04d-4d33-acce-b714a4997677" providerId="AD" clId="Web-{AD64DD7D-BF85-BCD2-E696-35571651EC29}" dt="2025-12-04T10:51:57.844" v="67"/>
          <ac:spMkLst>
            <pc:docMk/>
            <pc:sldMk cId="109857222" sldId="256"/>
            <ac:spMk id="11" creationId="{5BE23E75-E7E9-4D9F-6D25-5512363F8621}"/>
          </ac:spMkLst>
        </pc:spChg>
        <pc:spChg chg="add">
          <ac:chgData name="N Wright" userId="S::n.wright@oakmoor.hants.sch.uk::e3680f84-c04d-4d33-acce-b714a4997677" providerId="AD" clId="Web-{AD64DD7D-BF85-BCD2-E696-35571651EC29}" dt="2025-12-04T10:51:57.844" v="67"/>
          <ac:spMkLst>
            <pc:docMk/>
            <pc:sldMk cId="109857222" sldId="256"/>
            <ac:spMk id="18" creationId="{657F69E0-C4B0-4BEC-A689-4F8D877F05D4}"/>
          </ac:spMkLst>
        </pc:spChg>
        <pc:spChg chg="add">
          <ac:chgData name="N Wright" userId="S::n.wright@oakmoor.hants.sch.uk::e3680f84-c04d-4d33-acce-b714a4997677" providerId="AD" clId="Web-{AD64DD7D-BF85-BCD2-E696-35571651EC29}" dt="2025-12-04T10:51:57.844" v="67"/>
          <ac:spMkLst>
            <pc:docMk/>
            <pc:sldMk cId="109857222" sldId="256"/>
            <ac:spMk id="20" creationId="{9F6380B4-6A1C-481E-8408-B4E6C75B9B81}"/>
          </ac:spMkLst>
        </pc:spChg>
        <pc:picChg chg="add mod">
          <ac:chgData name="N Wright" userId="S::n.wright@oakmoor.hants.sch.uk::e3680f84-c04d-4d33-acce-b714a4997677" providerId="AD" clId="Web-{AD64DD7D-BF85-BCD2-E696-35571651EC29}" dt="2025-12-04T10:51:57.844" v="67"/>
          <ac:picMkLst>
            <pc:docMk/>
            <pc:sldMk cId="109857222" sldId="256"/>
            <ac:picMk id="5" creationId="{8DDCB7DE-BC2F-6D4F-C2CE-B7654E06A139}"/>
          </ac:picMkLst>
        </pc:picChg>
        <pc:cxnChg chg="add del">
          <ac:chgData name="N Wright" userId="S::n.wright@oakmoor.hants.sch.uk::e3680f84-c04d-4d33-acce-b714a4997677" providerId="AD" clId="Web-{AD64DD7D-BF85-BCD2-E696-35571651EC29}" dt="2025-12-04T10:51:57.844" v="67"/>
          <ac:cxnSpMkLst>
            <pc:docMk/>
            <pc:sldMk cId="109857222" sldId="256"/>
            <ac:cxnSpMk id="13" creationId="{61B115DB-65EB-3FC3-7284-CFDF4ADC60B6}"/>
          </ac:cxnSpMkLst>
        </pc:cxnChg>
      </pc:sldChg>
      <pc:sldChg chg="addSp delSp modSp mod setBg modClrScheme delDesignElem chgLayout">
        <pc:chgData name="N Wright" userId="S::n.wright@oakmoor.hants.sch.uk::e3680f84-c04d-4d33-acce-b714a4997677" providerId="AD" clId="Web-{AD64DD7D-BF85-BCD2-E696-35571651EC29}" dt="2025-12-04T10:52:48.517" v="70"/>
        <pc:sldMkLst>
          <pc:docMk/>
          <pc:sldMk cId="3952226287" sldId="257"/>
        </pc:sldMkLst>
        <pc:spChg chg="mod ord">
          <ac:chgData name="N Wright" userId="S::n.wright@oakmoor.hants.sch.uk::e3680f84-c04d-4d33-acce-b714a4997677" providerId="AD" clId="Web-{AD64DD7D-BF85-BCD2-E696-35571651EC29}" dt="2025-12-04T10:52:48.517" v="70"/>
          <ac:spMkLst>
            <pc:docMk/>
            <pc:sldMk cId="3952226287" sldId="257"/>
            <ac:spMk id="2" creationId="{4906FBF4-7B70-2F9A-B0AA-80909BA33037}"/>
          </ac:spMkLst>
        </pc:spChg>
        <pc:spChg chg="mod ord">
          <ac:chgData name="N Wright" userId="S::n.wright@oakmoor.hants.sch.uk::e3680f84-c04d-4d33-acce-b714a4997677" providerId="AD" clId="Web-{AD64DD7D-BF85-BCD2-E696-35571651EC29}" dt="2025-12-04T10:52:48.517" v="70"/>
          <ac:spMkLst>
            <pc:docMk/>
            <pc:sldMk cId="3952226287" sldId="257"/>
            <ac:spMk id="3" creationId="{ACE011F8-F097-2CA6-9705-3C08A211D383}"/>
          </ac:spMkLst>
        </pc:spChg>
        <pc:spChg chg="add del">
          <ac:chgData name="N Wright" userId="S::n.wright@oakmoor.hants.sch.uk::e3680f84-c04d-4d33-acce-b714a4997677" providerId="AD" clId="Web-{AD64DD7D-BF85-BCD2-E696-35571651EC29}" dt="2025-12-04T10:52:48.517" v="70"/>
          <ac:spMkLst>
            <pc:docMk/>
            <pc:sldMk cId="3952226287" sldId="257"/>
            <ac:spMk id="9" creationId="{8D1AA55E-40D5-461B-A5A8-4AE8AAB71B08}"/>
          </ac:spMkLst>
        </pc:spChg>
        <pc:spChg chg="add del">
          <ac:chgData name="N Wright" userId="S::n.wright@oakmoor.hants.sch.uk::e3680f84-c04d-4d33-acce-b714a4997677" providerId="AD" clId="Web-{AD64DD7D-BF85-BCD2-E696-35571651EC29}" dt="2025-12-04T10:52:48.517" v="70"/>
          <ac:spMkLst>
            <pc:docMk/>
            <pc:sldMk cId="3952226287" sldId="257"/>
            <ac:spMk id="13" creationId="{6CB927A4-E432-4310-9CD5-E89FF5063179}"/>
          </ac:spMkLst>
        </pc:spChg>
        <pc:spChg chg="add del">
          <ac:chgData name="N Wright" userId="S::n.wright@oakmoor.hants.sch.uk::e3680f84-c04d-4d33-acce-b714a4997677" providerId="AD" clId="Web-{AD64DD7D-BF85-BCD2-E696-35571651EC29}" dt="2025-12-04T10:52:48.517" v="70"/>
          <ac:spMkLst>
            <pc:docMk/>
            <pc:sldMk cId="3952226287" sldId="257"/>
            <ac:spMk id="15" creationId="{E3020543-B24B-4EC4-8FFC-8DD88EEA91A8}"/>
          </ac:spMkLst>
        </pc:spChg>
        <pc:spChg chg="add">
          <ac:chgData name="N Wright" userId="S::n.wright@oakmoor.hants.sch.uk::e3680f84-c04d-4d33-acce-b714a4997677" providerId="AD" clId="Web-{AD64DD7D-BF85-BCD2-E696-35571651EC29}" dt="2025-12-04T10:52:48.517" v="70"/>
          <ac:spMkLst>
            <pc:docMk/>
            <pc:sldMk cId="3952226287" sldId="257"/>
            <ac:spMk id="20" creationId="{201CC55D-ED54-4C5C-95E6-10947BD1103B}"/>
          </ac:spMkLst>
        </pc:spChg>
        <pc:spChg chg="add">
          <ac:chgData name="N Wright" userId="S::n.wright@oakmoor.hants.sch.uk::e3680f84-c04d-4d33-acce-b714a4997677" providerId="AD" clId="Web-{AD64DD7D-BF85-BCD2-E696-35571651EC29}" dt="2025-12-04T10:52:48.517" v="70"/>
          <ac:spMkLst>
            <pc:docMk/>
            <pc:sldMk cId="3952226287" sldId="257"/>
            <ac:spMk id="26" creationId="{3873B707-463F-40B0-8227-E8CC6C67EB25}"/>
          </ac:spMkLst>
        </pc:spChg>
        <pc:spChg chg="add">
          <ac:chgData name="N Wright" userId="S::n.wright@oakmoor.hants.sch.uk::e3680f84-c04d-4d33-acce-b714a4997677" providerId="AD" clId="Web-{AD64DD7D-BF85-BCD2-E696-35571651EC29}" dt="2025-12-04T10:52:48.517" v="70"/>
          <ac:spMkLst>
            <pc:docMk/>
            <pc:sldMk cId="3952226287" sldId="257"/>
            <ac:spMk id="28" creationId="{C13237C8-E62C-4F0D-A318-BD6FB6C2D138}"/>
          </ac:spMkLst>
        </pc:spChg>
        <pc:spChg chg="add">
          <ac:chgData name="N Wright" userId="S::n.wright@oakmoor.hants.sch.uk::e3680f84-c04d-4d33-acce-b714a4997677" providerId="AD" clId="Web-{AD64DD7D-BF85-BCD2-E696-35571651EC29}" dt="2025-12-04T10:52:48.517" v="70"/>
          <ac:spMkLst>
            <pc:docMk/>
            <pc:sldMk cId="3952226287" sldId="257"/>
            <ac:spMk id="30" creationId="{19C9EAEA-39D0-4B0E-A0EB-51E7B26740B1}"/>
          </ac:spMkLst>
        </pc:spChg>
        <pc:picChg chg="mod">
          <ac:chgData name="N Wright" userId="S::n.wright@oakmoor.hants.sch.uk::e3680f84-c04d-4d33-acce-b714a4997677" providerId="AD" clId="Web-{AD64DD7D-BF85-BCD2-E696-35571651EC29}" dt="2025-12-04T10:52:48.517" v="70"/>
          <ac:picMkLst>
            <pc:docMk/>
            <pc:sldMk cId="3952226287" sldId="257"/>
            <ac:picMk id="4" creationId="{4BB9C89F-2ED8-76C5-3DB0-64F421AC73CA}"/>
          </ac:picMkLst>
        </pc:picChg>
        <pc:cxnChg chg="add del">
          <ac:chgData name="N Wright" userId="S::n.wright@oakmoor.hants.sch.uk::e3680f84-c04d-4d33-acce-b714a4997677" providerId="AD" clId="Web-{AD64DD7D-BF85-BCD2-E696-35571651EC29}" dt="2025-12-04T10:46:45.520" v="25"/>
          <ac:cxnSpMkLst>
            <pc:docMk/>
            <pc:sldMk cId="3952226287" sldId="257"/>
            <ac:cxnSpMk id="11" creationId="{7EB498BD-8089-4626-91EA-4978EBEF535E}"/>
          </ac:cxnSpMkLst>
        </pc:cxnChg>
      </pc:sldChg>
      <pc:sldChg chg="addSp delSp modSp mod setBg modClrScheme delDesignElem chgLayout">
        <pc:chgData name="N Wright" userId="S::n.wright@oakmoor.hants.sch.uk::e3680f84-c04d-4d33-acce-b714a4997677" providerId="AD" clId="Web-{AD64DD7D-BF85-BCD2-E696-35571651EC29}" dt="2025-12-04T10:46:45.520" v="25"/>
        <pc:sldMkLst>
          <pc:docMk/>
          <pc:sldMk cId="754057047" sldId="258"/>
        </pc:sldMkLst>
        <pc:spChg chg="mod ord">
          <ac:chgData name="N Wright" userId="S::n.wright@oakmoor.hants.sch.uk::e3680f84-c04d-4d33-acce-b714a4997677" providerId="AD" clId="Web-{AD64DD7D-BF85-BCD2-E696-35571651EC29}" dt="2025-12-04T10:46:45.520" v="25"/>
          <ac:spMkLst>
            <pc:docMk/>
            <pc:sldMk cId="754057047" sldId="258"/>
            <ac:spMk id="2" creationId="{18D080FA-9D97-E3A4-D549-C5427A1C4DE3}"/>
          </ac:spMkLst>
        </pc:spChg>
        <pc:spChg chg="del">
          <ac:chgData name="N Wright" userId="S::n.wright@oakmoor.hants.sch.uk::e3680f84-c04d-4d33-acce-b714a4997677" providerId="AD" clId="Web-{AD64DD7D-BF85-BCD2-E696-35571651EC29}" dt="2025-12-04T10:43:05.398" v="2"/>
          <ac:spMkLst>
            <pc:docMk/>
            <pc:sldMk cId="754057047" sldId="258"/>
            <ac:spMk id="3" creationId="{C85407FF-2A51-9F7A-4943-0696FC52B6F5}"/>
          </ac:spMkLst>
        </pc:spChg>
        <pc:spChg chg="add del">
          <ac:chgData name="N Wright" userId="S::n.wright@oakmoor.hants.sch.uk::e3680f84-c04d-4d33-acce-b714a4997677" providerId="AD" clId="Web-{AD64DD7D-BF85-BCD2-E696-35571651EC29}" dt="2025-12-04T10:46:45.520" v="25"/>
          <ac:spMkLst>
            <pc:docMk/>
            <pc:sldMk cId="754057047" sldId="258"/>
            <ac:spMk id="9" creationId="{56E9B3E6-E277-4D68-BA48-9CB43FFBD6E2}"/>
          </ac:spMkLst>
        </pc:spChg>
        <pc:spChg chg="add del">
          <ac:chgData name="N Wright" userId="S::n.wright@oakmoor.hants.sch.uk::e3680f84-c04d-4d33-acce-b714a4997677" providerId="AD" clId="Web-{AD64DD7D-BF85-BCD2-E696-35571651EC29}" dt="2025-12-04T10:46:45.520" v="25"/>
          <ac:spMkLst>
            <pc:docMk/>
            <pc:sldMk cId="754057047" sldId="258"/>
            <ac:spMk id="16" creationId="{D5B0017B-2ECA-49AF-B397-DC140825DF8D}"/>
          </ac:spMkLst>
        </pc:spChg>
        <pc:grpChg chg="add del">
          <ac:chgData name="N Wright" userId="S::n.wright@oakmoor.hants.sch.uk::e3680f84-c04d-4d33-acce-b714a4997677" providerId="AD" clId="Web-{AD64DD7D-BF85-BCD2-E696-35571651EC29}" dt="2025-12-04T10:46:45.520" v="25"/>
          <ac:grpSpMkLst>
            <pc:docMk/>
            <pc:sldMk cId="754057047" sldId="258"/>
            <ac:grpSpMk id="11" creationId="{AE1C45F0-260A-458C-96ED-C1F6D2151219}"/>
          </ac:grpSpMkLst>
        </pc:grpChg>
        <pc:graphicFrameChg chg="add mod ord modGraphic">
          <ac:chgData name="N Wright" userId="S::n.wright@oakmoor.hants.sch.uk::e3680f84-c04d-4d33-acce-b714a4997677" providerId="AD" clId="Web-{AD64DD7D-BF85-BCD2-E696-35571651EC29}" dt="2025-12-04T10:46:45.520" v="25"/>
          <ac:graphicFrameMkLst>
            <pc:docMk/>
            <pc:sldMk cId="754057047" sldId="258"/>
            <ac:graphicFrameMk id="5" creationId="{B20DDA20-9C17-0BDC-F89F-2299FE54D2C9}"/>
          </ac:graphicFrameMkLst>
        </pc:graphicFrameChg>
        <pc:cxnChg chg="add del">
          <ac:chgData name="N Wright" userId="S::n.wright@oakmoor.hants.sch.uk::e3680f84-c04d-4d33-acce-b714a4997677" providerId="AD" clId="Web-{AD64DD7D-BF85-BCD2-E696-35571651EC29}" dt="2025-12-04T10:46:45.520" v="25"/>
          <ac:cxnSpMkLst>
            <pc:docMk/>
            <pc:sldMk cId="754057047" sldId="258"/>
            <ac:cxnSpMk id="18" creationId="{6CF1BAF6-AD41-4082-B212-8A1F9A2E8779}"/>
          </ac:cxnSpMkLst>
        </pc:cxnChg>
      </pc:sldChg>
      <pc:sldChg chg="addSp delSp modSp del mod setBg modClrScheme delDesignElem chgLayout">
        <pc:chgData name="N Wright" userId="S::n.wright@oakmoor.hants.sch.uk::e3680f84-c04d-4d33-acce-b714a4997677" providerId="AD" clId="Web-{AD64DD7D-BF85-BCD2-E696-35571651EC29}" dt="2025-12-04T10:47:59.087" v="56"/>
        <pc:sldMkLst>
          <pc:docMk/>
          <pc:sldMk cId="3599404256" sldId="259"/>
        </pc:sldMkLst>
        <pc:spChg chg="mod ord">
          <ac:chgData name="N Wright" userId="S::n.wright@oakmoor.hants.sch.uk::e3680f84-c04d-4d33-acce-b714a4997677" providerId="AD" clId="Web-{AD64DD7D-BF85-BCD2-E696-35571651EC29}" dt="2025-12-04T10:46:45.520" v="25"/>
          <ac:spMkLst>
            <pc:docMk/>
            <pc:sldMk cId="3599404256" sldId="259"/>
            <ac:spMk id="2" creationId="{AFA24EE8-EDCD-C6C2-080C-F61CA47E1F5E}"/>
          </ac:spMkLst>
        </pc:spChg>
        <pc:spChg chg="add del mod ord">
          <ac:chgData name="N Wright" userId="S::n.wright@oakmoor.hants.sch.uk::e3680f84-c04d-4d33-acce-b714a4997677" providerId="AD" clId="Web-{AD64DD7D-BF85-BCD2-E696-35571651EC29}" dt="2025-12-04T10:46:45.520" v="25"/>
          <ac:spMkLst>
            <pc:docMk/>
            <pc:sldMk cId="3599404256" sldId="259"/>
            <ac:spMk id="3" creationId="{6D93F57E-985A-A5C3-4844-860B23DDF0C7}"/>
          </ac:spMkLst>
        </pc:spChg>
        <pc:spChg chg="add del">
          <ac:chgData name="N Wright" userId="S::n.wright@oakmoor.hants.sch.uk::e3680f84-c04d-4d33-acce-b714a4997677" providerId="AD" clId="Web-{AD64DD7D-BF85-BCD2-E696-35571651EC29}" dt="2025-12-04T10:46:45.520" v="25"/>
          <ac:spMkLst>
            <pc:docMk/>
            <pc:sldMk cId="3599404256" sldId="259"/>
            <ac:spMk id="7" creationId="{5D6C15A0-C087-4593-8414-2B4EC1CDC3DE}"/>
          </ac:spMkLst>
        </pc:spChg>
        <pc:spChg chg="add del">
          <ac:chgData name="N Wright" userId="S::n.wright@oakmoor.hants.sch.uk::e3680f84-c04d-4d33-acce-b714a4997677" providerId="AD" clId="Web-{AD64DD7D-BF85-BCD2-E696-35571651EC29}" dt="2025-12-04T10:46:45.520" v="25"/>
          <ac:spMkLst>
            <pc:docMk/>
            <pc:sldMk cId="3599404256" sldId="259"/>
            <ac:spMk id="8" creationId="{777A147A-9ED8-46B4-8660-1B3C2AA880B5}"/>
          </ac:spMkLst>
        </pc:spChg>
        <pc:spChg chg="add del">
          <ac:chgData name="N Wright" userId="S::n.wright@oakmoor.hants.sch.uk::e3680f84-c04d-4d33-acce-b714a4997677" providerId="AD" clId="Web-{AD64DD7D-BF85-BCD2-E696-35571651EC29}" dt="2025-12-04T10:44:34.230" v="10"/>
          <ac:spMkLst>
            <pc:docMk/>
            <pc:sldMk cId="3599404256" sldId="259"/>
            <ac:spMk id="10" creationId="{B50AB553-2A96-4A92-96F2-93548E096954}"/>
          </ac:spMkLst>
        </pc:spChg>
        <pc:spChg chg="add del mod">
          <ac:chgData name="N Wright" userId="S::n.wright@oakmoor.hants.sch.uk::e3680f84-c04d-4d33-acce-b714a4997677" providerId="AD" clId="Web-{AD64DD7D-BF85-BCD2-E696-35571651EC29}" dt="2025-12-04T10:47:22.460" v="40"/>
          <ac:spMkLst>
            <pc:docMk/>
            <pc:sldMk cId="3599404256" sldId="259"/>
            <ac:spMk id="18" creationId="{18A41406-1AF0-27CD-9D4C-88C5C6C771F4}"/>
          </ac:spMkLst>
        </pc:spChg>
        <pc:graphicFrameChg chg="add del">
          <ac:chgData name="N Wright" userId="S::n.wright@oakmoor.hants.sch.uk::e3680f84-c04d-4d33-acce-b714a4997677" providerId="AD" clId="Web-{AD64DD7D-BF85-BCD2-E696-35571651EC29}" dt="2025-12-04T10:44:34.230" v="10"/>
          <ac:graphicFrameMkLst>
            <pc:docMk/>
            <pc:sldMk cId="3599404256" sldId="259"/>
            <ac:graphicFrameMk id="5" creationId="{BBF03A70-4771-E3B5-A398-009F33271602}"/>
          </ac:graphicFrameMkLst>
        </pc:graphicFrameChg>
        <pc:picChg chg="add del">
          <ac:chgData name="N Wright" userId="S::n.wright@oakmoor.hants.sch.uk::e3680f84-c04d-4d33-acce-b714a4997677" providerId="AD" clId="Web-{AD64DD7D-BF85-BCD2-E696-35571651EC29}" dt="2025-12-04T10:44:34.230" v="10"/>
          <ac:picMkLst>
            <pc:docMk/>
            <pc:sldMk cId="3599404256" sldId="259"/>
            <ac:picMk id="6" creationId="{A7CE7BB3-6C76-28B1-A3E2-E508B0007D21}"/>
          </ac:picMkLst>
        </pc:picChg>
      </pc:sldChg>
      <pc:sldChg chg="addSp delSp modSp mod setBg modClrScheme chgLayout">
        <pc:chgData name="N Wright" userId="S::n.wright@oakmoor.hants.sch.uk::e3680f84-c04d-4d33-acce-b714a4997677" providerId="AD" clId="Web-{AD64DD7D-BF85-BCD2-E696-35571651EC29}" dt="2025-12-04T10:52:18.954" v="68"/>
        <pc:sldMkLst>
          <pc:docMk/>
          <pc:sldMk cId="2755231047" sldId="260"/>
        </pc:sldMkLst>
        <pc:spChg chg="mod ord">
          <ac:chgData name="N Wright" userId="S::n.wright@oakmoor.hants.sch.uk::e3680f84-c04d-4d33-acce-b714a4997677" providerId="AD" clId="Web-{AD64DD7D-BF85-BCD2-E696-35571651EC29}" dt="2025-12-04T10:52:18.954" v="68"/>
          <ac:spMkLst>
            <pc:docMk/>
            <pc:sldMk cId="2755231047" sldId="260"/>
            <ac:spMk id="2" creationId="{BCEA9786-EA86-C83F-2E29-98E79F4C2BC1}"/>
          </ac:spMkLst>
        </pc:spChg>
        <pc:spChg chg="add del mod ord">
          <ac:chgData name="N Wright" userId="S::n.wright@oakmoor.hants.sch.uk::e3680f84-c04d-4d33-acce-b714a4997677" providerId="AD" clId="Web-{AD64DD7D-BF85-BCD2-E696-35571651EC29}" dt="2025-12-04T10:48:59.261" v="61"/>
          <ac:spMkLst>
            <pc:docMk/>
            <pc:sldMk cId="2755231047" sldId="260"/>
            <ac:spMk id="3" creationId="{7161C857-9E4B-0D03-1542-1A1511FCE5A7}"/>
          </ac:spMkLst>
        </pc:spChg>
        <pc:spChg chg="add del">
          <ac:chgData name="N Wright" userId="S::n.wright@oakmoor.hants.sch.uk::e3680f84-c04d-4d33-acce-b714a4997677" providerId="AD" clId="Web-{AD64DD7D-BF85-BCD2-E696-35571651EC29}" dt="2025-12-04T10:48:52.323" v="58"/>
          <ac:spMkLst>
            <pc:docMk/>
            <pc:sldMk cId="2755231047" sldId="260"/>
            <ac:spMk id="9" creationId="{C05CBC3C-2E5A-4839-8B9B-2E5A6ADF0F58}"/>
          </ac:spMkLst>
        </pc:spChg>
        <pc:spChg chg="add del">
          <ac:chgData name="N Wright" userId="S::n.wright@oakmoor.hants.sch.uk::e3680f84-c04d-4d33-acce-b714a4997677" providerId="AD" clId="Web-{AD64DD7D-BF85-BCD2-E696-35571651EC29}" dt="2025-12-04T10:48:52.323" v="58"/>
          <ac:spMkLst>
            <pc:docMk/>
            <pc:sldMk cId="2755231047" sldId="260"/>
            <ac:spMk id="11" creationId="{DB5B423A-57CC-4C58-AA26-8E2E862B03A0}"/>
          </ac:spMkLst>
        </pc:spChg>
        <pc:spChg chg="add del">
          <ac:chgData name="N Wright" userId="S::n.wright@oakmoor.hants.sch.uk::e3680f84-c04d-4d33-acce-b714a4997677" providerId="AD" clId="Web-{AD64DD7D-BF85-BCD2-E696-35571651EC29}" dt="2025-12-04T10:48:59.230" v="60"/>
          <ac:spMkLst>
            <pc:docMk/>
            <pc:sldMk cId="2755231047" sldId="260"/>
            <ac:spMk id="13" creationId="{C05CBC3C-2E5A-4839-8B9B-2E5A6ADF0F58}"/>
          </ac:spMkLst>
        </pc:spChg>
        <pc:spChg chg="add del">
          <ac:chgData name="N Wright" userId="S::n.wright@oakmoor.hants.sch.uk::e3680f84-c04d-4d33-acce-b714a4997677" providerId="AD" clId="Web-{AD64DD7D-BF85-BCD2-E696-35571651EC29}" dt="2025-12-04T10:48:59.230" v="60"/>
          <ac:spMkLst>
            <pc:docMk/>
            <pc:sldMk cId="2755231047" sldId="260"/>
            <ac:spMk id="14" creationId="{DB5B423A-57CC-4C58-AA26-8E2E862B03A0}"/>
          </ac:spMkLst>
        </pc:spChg>
        <pc:spChg chg="add">
          <ac:chgData name="N Wright" userId="S::n.wright@oakmoor.hants.sch.uk::e3680f84-c04d-4d33-acce-b714a4997677" providerId="AD" clId="Web-{AD64DD7D-BF85-BCD2-E696-35571651EC29}" dt="2025-12-04T10:52:18.954" v="68"/>
          <ac:spMkLst>
            <pc:docMk/>
            <pc:sldMk cId="2755231047" sldId="260"/>
            <ac:spMk id="22" creationId="{6C4028FD-8BAA-4A19-BFDE-594D991B7552}"/>
          </ac:spMkLst>
        </pc:spChg>
        <pc:graphicFrameChg chg="add del">
          <ac:chgData name="N Wright" userId="S::n.wright@oakmoor.hants.sch.uk::e3680f84-c04d-4d33-acce-b714a4997677" providerId="AD" clId="Web-{AD64DD7D-BF85-BCD2-E696-35571651EC29}" dt="2025-12-04T10:48:52.323" v="58"/>
          <ac:graphicFrameMkLst>
            <pc:docMk/>
            <pc:sldMk cId="2755231047" sldId="260"/>
            <ac:graphicFrameMk id="5" creationId="{0A741451-9C7F-2FD9-8F66-6945A5D6009D}"/>
          </ac:graphicFrameMkLst>
        </pc:graphicFrameChg>
        <pc:graphicFrameChg chg="add del">
          <ac:chgData name="N Wright" userId="S::n.wright@oakmoor.hants.sch.uk::e3680f84-c04d-4d33-acce-b714a4997677" providerId="AD" clId="Web-{AD64DD7D-BF85-BCD2-E696-35571651EC29}" dt="2025-12-04T10:48:59.230" v="60"/>
          <ac:graphicFrameMkLst>
            <pc:docMk/>
            <pc:sldMk cId="2755231047" sldId="260"/>
            <ac:graphicFrameMk id="15" creationId="{DEDDD46E-993E-BDEA-10D8-82F6A3D33C81}"/>
          </ac:graphicFrameMkLst>
        </pc:graphicFrameChg>
        <pc:graphicFrameChg chg="add mod modGraphic">
          <ac:chgData name="N Wright" userId="S::n.wright@oakmoor.hants.sch.uk::e3680f84-c04d-4d33-acce-b714a4997677" providerId="AD" clId="Web-{AD64DD7D-BF85-BCD2-E696-35571651EC29}" dt="2025-12-04T10:52:18.954" v="68"/>
          <ac:graphicFrameMkLst>
            <pc:docMk/>
            <pc:sldMk cId="2755231047" sldId="260"/>
            <ac:graphicFrameMk id="17" creationId="{4697844A-D292-6783-1167-35016BF755A8}"/>
          </ac:graphicFrameMkLst>
        </pc:graphicFrameChg>
      </pc:sldChg>
      <pc:sldChg chg="addSp modSp mod setBg modClrScheme chgLayout">
        <pc:chgData name="N Wright" userId="S::n.wright@oakmoor.hants.sch.uk::e3680f84-c04d-4d33-acce-b714a4997677" providerId="AD" clId="Web-{AD64DD7D-BF85-BCD2-E696-35571651EC29}" dt="2025-12-04T10:49:31.559" v="62"/>
        <pc:sldMkLst>
          <pc:docMk/>
          <pc:sldMk cId="372908768" sldId="261"/>
        </pc:sldMkLst>
        <pc:spChg chg="mod ord">
          <ac:chgData name="N Wright" userId="S::n.wright@oakmoor.hants.sch.uk::e3680f84-c04d-4d33-acce-b714a4997677" providerId="AD" clId="Web-{AD64DD7D-BF85-BCD2-E696-35571651EC29}" dt="2025-12-04T10:49:31.559" v="62"/>
          <ac:spMkLst>
            <pc:docMk/>
            <pc:sldMk cId="372908768" sldId="261"/>
            <ac:spMk id="2" creationId="{D9E7A124-3EE3-7D8E-DB12-4B6B5513DEB8}"/>
          </ac:spMkLst>
        </pc:spChg>
        <pc:spChg chg="mod ord">
          <ac:chgData name="N Wright" userId="S::n.wright@oakmoor.hants.sch.uk::e3680f84-c04d-4d33-acce-b714a4997677" providerId="AD" clId="Web-{AD64DD7D-BF85-BCD2-E696-35571651EC29}" dt="2025-12-04T10:49:31.559" v="62"/>
          <ac:spMkLst>
            <pc:docMk/>
            <pc:sldMk cId="372908768" sldId="261"/>
            <ac:spMk id="3" creationId="{30F5DFD3-BD89-5356-AD26-1B8DE9F53F5F}"/>
          </ac:spMkLst>
        </pc:spChg>
        <pc:spChg chg="add">
          <ac:chgData name="N Wright" userId="S::n.wright@oakmoor.hants.sch.uk::e3680f84-c04d-4d33-acce-b714a4997677" providerId="AD" clId="Web-{AD64DD7D-BF85-BCD2-E696-35571651EC29}" dt="2025-12-04T10:49:31.559" v="62"/>
          <ac:spMkLst>
            <pc:docMk/>
            <pc:sldMk cId="372908768" sldId="261"/>
            <ac:spMk id="9" creationId="{058A14AF-9FB5-4CC7-BA35-E8E85D3EDF0E}"/>
          </ac:spMkLst>
        </pc:spChg>
        <pc:spChg chg="add">
          <ac:chgData name="N Wright" userId="S::n.wright@oakmoor.hants.sch.uk::e3680f84-c04d-4d33-acce-b714a4997677" providerId="AD" clId="Web-{AD64DD7D-BF85-BCD2-E696-35571651EC29}" dt="2025-12-04T10:49:31.559" v="62"/>
          <ac:spMkLst>
            <pc:docMk/>
            <pc:sldMk cId="372908768" sldId="261"/>
            <ac:spMk id="11" creationId="{3A9A4357-BD1D-4622-A4FE-766E6AB8DE84}"/>
          </ac:spMkLst>
        </pc:spChg>
        <pc:spChg chg="add">
          <ac:chgData name="N Wright" userId="S::n.wright@oakmoor.hants.sch.uk::e3680f84-c04d-4d33-acce-b714a4997677" providerId="AD" clId="Web-{AD64DD7D-BF85-BCD2-E696-35571651EC29}" dt="2025-12-04T10:49:31.559" v="62"/>
          <ac:spMkLst>
            <pc:docMk/>
            <pc:sldMk cId="372908768" sldId="261"/>
            <ac:spMk id="13" creationId="{E659831F-0D9A-4C63-9EBB-8435B85A440F}"/>
          </ac:spMkLst>
        </pc:spChg>
        <pc:spChg chg="add">
          <ac:chgData name="N Wright" userId="S::n.wright@oakmoor.hants.sch.uk::e3680f84-c04d-4d33-acce-b714a4997677" providerId="AD" clId="Web-{AD64DD7D-BF85-BCD2-E696-35571651EC29}" dt="2025-12-04T10:49:31.559" v="62"/>
          <ac:spMkLst>
            <pc:docMk/>
            <pc:sldMk cId="372908768" sldId="261"/>
            <ac:spMk id="15" creationId="{E6995CE5-F890-4ABA-82A2-26507CE8D2A3}"/>
          </ac:spMkLst>
        </pc:spChg>
        <pc:picChg chg="mod">
          <ac:chgData name="N Wright" userId="S::n.wright@oakmoor.hants.sch.uk::e3680f84-c04d-4d33-acce-b714a4997677" providerId="AD" clId="Web-{AD64DD7D-BF85-BCD2-E696-35571651EC29}" dt="2025-12-04T10:49:31.559" v="62"/>
          <ac:picMkLst>
            <pc:docMk/>
            <pc:sldMk cId="372908768" sldId="261"/>
            <ac:picMk id="4" creationId="{7BCB949B-3C86-B1F2-022E-63A443AB20B2}"/>
          </ac:picMkLst>
        </pc:picChg>
      </pc:sldChg>
      <pc:sldChg chg="addSp delSp modSp mod setBg modClrScheme chgLayout">
        <pc:chgData name="N Wright" userId="S::n.wright@oakmoor.hants.sch.uk::e3680f84-c04d-4d33-acce-b714a4997677" providerId="AD" clId="Web-{AD64DD7D-BF85-BCD2-E696-35571651EC29}" dt="2025-12-04T10:52:36.532" v="69"/>
        <pc:sldMkLst>
          <pc:docMk/>
          <pc:sldMk cId="1901614709" sldId="262"/>
        </pc:sldMkLst>
        <pc:spChg chg="mod ord">
          <ac:chgData name="N Wright" userId="S::n.wright@oakmoor.hants.sch.uk::e3680f84-c04d-4d33-acce-b714a4997677" providerId="AD" clId="Web-{AD64DD7D-BF85-BCD2-E696-35571651EC29}" dt="2025-12-04T10:52:36.532" v="69"/>
          <ac:spMkLst>
            <pc:docMk/>
            <pc:sldMk cId="1901614709" sldId="262"/>
            <ac:spMk id="2" creationId="{A301D912-1F90-45C1-F89F-ABB52734033B}"/>
          </ac:spMkLst>
        </pc:spChg>
        <pc:spChg chg="mod ord">
          <ac:chgData name="N Wright" userId="S::n.wright@oakmoor.hants.sch.uk::e3680f84-c04d-4d33-acce-b714a4997677" providerId="AD" clId="Web-{AD64DD7D-BF85-BCD2-E696-35571651EC29}" dt="2025-12-04T10:52:36.532" v="69"/>
          <ac:spMkLst>
            <pc:docMk/>
            <pc:sldMk cId="1901614709" sldId="262"/>
            <ac:spMk id="3" creationId="{1F44B839-46AF-2F82-A14F-FA1220ADEC66}"/>
          </ac:spMkLst>
        </pc:spChg>
        <pc:spChg chg="add del">
          <ac:chgData name="N Wright" userId="S::n.wright@oakmoor.hants.sch.uk::e3680f84-c04d-4d33-acce-b714a4997677" providerId="AD" clId="Web-{AD64DD7D-BF85-BCD2-E696-35571651EC29}" dt="2025-12-04T10:50:30.857" v="66"/>
          <ac:spMkLst>
            <pc:docMk/>
            <pc:sldMk cId="1901614709" sldId="262"/>
            <ac:spMk id="9" creationId="{C0763A76-9F1C-4FC5-82B7-DD475DA461B2}"/>
          </ac:spMkLst>
        </pc:spChg>
        <pc:spChg chg="add del">
          <ac:chgData name="N Wright" userId="S::n.wright@oakmoor.hants.sch.uk::e3680f84-c04d-4d33-acce-b714a4997677" providerId="AD" clId="Web-{AD64DD7D-BF85-BCD2-E696-35571651EC29}" dt="2025-12-04T10:50:30.857" v="66"/>
          <ac:spMkLst>
            <pc:docMk/>
            <pc:sldMk cId="1901614709" sldId="262"/>
            <ac:spMk id="11" creationId="{E81BF4F6-F2CF-4984-9D14-D6966D92F99F}"/>
          </ac:spMkLst>
        </pc:spChg>
        <pc:spChg chg="add del">
          <ac:chgData name="N Wright" userId="S::n.wright@oakmoor.hants.sch.uk::e3680f84-c04d-4d33-acce-b714a4997677" providerId="AD" clId="Web-{AD64DD7D-BF85-BCD2-E696-35571651EC29}" dt="2025-12-04T10:52:36.532" v="69"/>
          <ac:spMkLst>
            <pc:docMk/>
            <pc:sldMk cId="1901614709" sldId="262"/>
            <ac:spMk id="16" creationId="{F13C74B1-5B17-4795-BED0-7140497B445A}"/>
          </ac:spMkLst>
        </pc:spChg>
        <pc:spChg chg="add del">
          <ac:chgData name="N Wright" userId="S::n.wright@oakmoor.hants.sch.uk::e3680f84-c04d-4d33-acce-b714a4997677" providerId="AD" clId="Web-{AD64DD7D-BF85-BCD2-E696-35571651EC29}" dt="2025-12-04T10:52:36.532" v="69"/>
          <ac:spMkLst>
            <pc:docMk/>
            <pc:sldMk cId="1901614709" sldId="262"/>
            <ac:spMk id="18" creationId="{D4974D33-8DC5-464E-8C6D-BE58F0669C17}"/>
          </ac:spMkLst>
        </pc:spChg>
        <pc:spChg chg="add">
          <ac:chgData name="N Wright" userId="S::n.wright@oakmoor.hants.sch.uk::e3680f84-c04d-4d33-acce-b714a4997677" providerId="AD" clId="Web-{AD64DD7D-BF85-BCD2-E696-35571651EC29}" dt="2025-12-04T10:52:36.532" v="69"/>
          <ac:spMkLst>
            <pc:docMk/>
            <pc:sldMk cId="1901614709" sldId="262"/>
            <ac:spMk id="23" creationId="{201CC55D-ED54-4C5C-95E6-10947BD1103B}"/>
          </ac:spMkLst>
        </pc:spChg>
        <pc:spChg chg="add">
          <ac:chgData name="N Wright" userId="S::n.wright@oakmoor.hants.sch.uk::e3680f84-c04d-4d33-acce-b714a4997677" providerId="AD" clId="Web-{AD64DD7D-BF85-BCD2-E696-35571651EC29}" dt="2025-12-04T10:52:36.532" v="69"/>
          <ac:spMkLst>
            <pc:docMk/>
            <pc:sldMk cId="1901614709" sldId="262"/>
            <ac:spMk id="29" creationId="{3873B707-463F-40B0-8227-E8CC6C67EB25}"/>
          </ac:spMkLst>
        </pc:spChg>
        <pc:spChg chg="add">
          <ac:chgData name="N Wright" userId="S::n.wright@oakmoor.hants.sch.uk::e3680f84-c04d-4d33-acce-b714a4997677" providerId="AD" clId="Web-{AD64DD7D-BF85-BCD2-E696-35571651EC29}" dt="2025-12-04T10:52:36.532" v="69"/>
          <ac:spMkLst>
            <pc:docMk/>
            <pc:sldMk cId="1901614709" sldId="262"/>
            <ac:spMk id="31" creationId="{C13237C8-E62C-4F0D-A318-BD6FB6C2D138}"/>
          </ac:spMkLst>
        </pc:spChg>
        <pc:spChg chg="add">
          <ac:chgData name="N Wright" userId="S::n.wright@oakmoor.hants.sch.uk::e3680f84-c04d-4d33-acce-b714a4997677" providerId="AD" clId="Web-{AD64DD7D-BF85-BCD2-E696-35571651EC29}" dt="2025-12-04T10:52:36.532" v="69"/>
          <ac:spMkLst>
            <pc:docMk/>
            <pc:sldMk cId="1901614709" sldId="262"/>
            <ac:spMk id="33" creationId="{19C9EAEA-39D0-4B0E-A0EB-51E7B26740B1}"/>
          </ac:spMkLst>
        </pc:spChg>
        <pc:grpChg chg="add">
          <ac:chgData name="N Wright" userId="S::n.wright@oakmoor.hants.sch.uk::e3680f84-c04d-4d33-acce-b714a4997677" providerId="AD" clId="Web-{AD64DD7D-BF85-BCD2-E696-35571651EC29}" dt="2025-12-04T10:52:36.532" v="69"/>
          <ac:grpSpMkLst>
            <pc:docMk/>
            <pc:sldMk cId="1901614709" sldId="262"/>
            <ac:grpSpMk id="25" creationId="{1DE889C7-FAD6-4397-98E2-05D503484459}"/>
          </ac:grpSpMkLst>
        </pc:grpChg>
        <pc:picChg chg="add mod">
          <ac:chgData name="N Wright" userId="S::n.wright@oakmoor.hants.sch.uk::e3680f84-c04d-4d33-acce-b714a4997677" providerId="AD" clId="Web-{AD64DD7D-BF85-BCD2-E696-35571651EC29}" dt="2025-12-04T10:52:36.532" v="69"/>
          <ac:picMkLst>
            <pc:docMk/>
            <pc:sldMk cId="1901614709" sldId="262"/>
            <ac:picMk id="4" creationId="{4EE4C038-4FA0-3F4E-A1AD-7D3FD322E1B0}"/>
          </ac:picMkLst>
        </pc:picChg>
        <pc:picChg chg="add del">
          <ac:chgData name="N Wright" userId="S::n.wright@oakmoor.hants.sch.uk::e3680f84-c04d-4d33-acce-b714a4997677" providerId="AD" clId="Web-{AD64DD7D-BF85-BCD2-E696-35571651EC29}" dt="2025-12-04T10:50:26.045" v="64"/>
          <ac:picMkLst>
            <pc:docMk/>
            <pc:sldMk cId="1901614709" sldId="262"/>
            <ac:picMk id="5" creationId="{850EA0DC-CE99-573D-37F8-BA494A189E62}"/>
          </ac:picMkLst>
        </pc:picChg>
      </pc:sldChg>
      <pc:sldChg chg="addSp delSp modSp add mod replId modClrScheme delDesignElem chgLayout">
        <pc:chgData name="N Wright" userId="S::n.wright@oakmoor.hants.sch.uk::e3680f84-c04d-4d33-acce-b714a4997677" providerId="AD" clId="Web-{AD64DD7D-BF85-BCD2-E696-35571651EC29}" dt="2025-12-04T10:47:56.649" v="55" actId="1076"/>
        <pc:sldMkLst>
          <pc:docMk/>
          <pc:sldMk cId="193834782" sldId="263"/>
        </pc:sldMkLst>
        <pc:spChg chg="mod ord">
          <ac:chgData name="N Wright" userId="S::n.wright@oakmoor.hants.sch.uk::e3680f84-c04d-4d33-acce-b714a4997677" providerId="AD" clId="Web-{AD64DD7D-BF85-BCD2-E696-35571651EC29}" dt="2025-12-04T10:47:32.585" v="48" actId="20577"/>
          <ac:spMkLst>
            <pc:docMk/>
            <pc:sldMk cId="193834782" sldId="263"/>
            <ac:spMk id="2" creationId="{40AF43AC-6989-5DD8-1732-917631790C68}"/>
          </ac:spMkLst>
        </pc:spChg>
        <pc:spChg chg="add del">
          <ac:chgData name="N Wright" userId="S::n.wright@oakmoor.hants.sch.uk::e3680f84-c04d-4d33-acce-b714a4997677" providerId="AD" clId="Web-{AD64DD7D-BF85-BCD2-E696-35571651EC29}" dt="2025-12-04T10:46:45.520" v="25"/>
          <ac:spMkLst>
            <pc:docMk/>
            <pc:sldMk cId="193834782" sldId="263"/>
            <ac:spMk id="9" creationId="{D137E09D-C44E-DCBA-959C-A8CDE766D0F2}"/>
          </ac:spMkLst>
        </pc:spChg>
        <pc:spChg chg="add del">
          <ac:chgData name="N Wright" userId="S::n.wright@oakmoor.hants.sch.uk::e3680f84-c04d-4d33-acce-b714a4997677" providerId="AD" clId="Web-{AD64DD7D-BF85-BCD2-E696-35571651EC29}" dt="2025-12-04T10:46:45.520" v="25"/>
          <ac:spMkLst>
            <pc:docMk/>
            <pc:sldMk cId="193834782" sldId="263"/>
            <ac:spMk id="16" creationId="{8B91FA5F-65C8-CE97-AB7B-E480BDE6C96F}"/>
          </ac:spMkLst>
        </pc:spChg>
        <pc:spChg chg="add mod">
          <ac:chgData name="N Wright" userId="S::n.wright@oakmoor.hants.sch.uk::e3680f84-c04d-4d33-acce-b714a4997677" providerId="AD" clId="Web-{AD64DD7D-BF85-BCD2-E696-35571651EC29}" dt="2025-12-04T10:47:56.649" v="55" actId="1076"/>
          <ac:spMkLst>
            <pc:docMk/>
            <pc:sldMk cId="193834782" sldId="263"/>
            <ac:spMk id="182" creationId="{913A5472-03D3-D4CB-0C04-603399929C2E}"/>
          </ac:spMkLst>
        </pc:spChg>
        <pc:grpChg chg="add del">
          <ac:chgData name="N Wright" userId="S::n.wright@oakmoor.hants.sch.uk::e3680f84-c04d-4d33-acce-b714a4997677" providerId="AD" clId="Web-{AD64DD7D-BF85-BCD2-E696-35571651EC29}" dt="2025-12-04T10:46:45.520" v="25"/>
          <ac:grpSpMkLst>
            <pc:docMk/>
            <pc:sldMk cId="193834782" sldId="263"/>
            <ac:grpSpMk id="11" creationId="{974B5142-C872-BD8C-61C0-E76632BD7792}"/>
          </ac:grpSpMkLst>
        </pc:grpChg>
        <pc:graphicFrameChg chg="mod ord modGraphic">
          <ac:chgData name="N Wright" userId="S::n.wright@oakmoor.hants.sch.uk::e3680f84-c04d-4d33-acce-b714a4997677" providerId="AD" clId="Web-{AD64DD7D-BF85-BCD2-E696-35571651EC29}" dt="2025-12-04T10:46:58.802" v="28"/>
          <ac:graphicFrameMkLst>
            <pc:docMk/>
            <pc:sldMk cId="193834782" sldId="263"/>
            <ac:graphicFrameMk id="5" creationId="{66E23265-ABF9-555C-BDF1-D81A688B41E4}"/>
          </ac:graphicFrameMkLst>
        </pc:graphicFrameChg>
        <pc:cxnChg chg="add del">
          <ac:chgData name="N Wright" userId="S::n.wright@oakmoor.hants.sch.uk::e3680f84-c04d-4d33-acce-b714a4997677" providerId="AD" clId="Web-{AD64DD7D-BF85-BCD2-E696-35571651EC29}" dt="2025-12-04T10:46:45.520" v="25"/>
          <ac:cxnSpMkLst>
            <pc:docMk/>
            <pc:sldMk cId="193834782" sldId="263"/>
            <ac:cxnSpMk id="18" creationId="{3EC134CA-7DFA-3119-7027-40C2A51093EB}"/>
          </ac:cxnSpMkLst>
        </pc:cxnChg>
      </pc:sldChg>
      <pc:sldChg chg="addSp delSp modSp new mod setBg">
        <pc:chgData name="N Wright" userId="S::n.wright@oakmoor.hants.sch.uk::e3680f84-c04d-4d33-acce-b714a4997677" providerId="AD" clId="Web-{AD64DD7D-BF85-BCD2-E696-35571651EC29}" dt="2025-12-04T10:56:09.770" v="81"/>
        <pc:sldMkLst>
          <pc:docMk/>
          <pc:sldMk cId="1605021106" sldId="264"/>
        </pc:sldMkLst>
        <pc:spChg chg="mod">
          <ac:chgData name="N Wright" userId="S::n.wright@oakmoor.hants.sch.uk::e3680f84-c04d-4d33-acce-b714a4997677" providerId="AD" clId="Web-{AD64DD7D-BF85-BCD2-E696-35571651EC29}" dt="2025-12-04T10:56:09.770" v="81"/>
          <ac:spMkLst>
            <pc:docMk/>
            <pc:sldMk cId="1605021106" sldId="264"/>
            <ac:spMk id="2" creationId="{337D203F-321C-11FE-DBBD-F3DF925DD40C}"/>
          </ac:spMkLst>
        </pc:spChg>
        <pc:spChg chg="del mod">
          <ac:chgData name="N Wright" userId="S::n.wright@oakmoor.hants.sch.uk::e3680f84-c04d-4d33-acce-b714a4997677" providerId="AD" clId="Web-{AD64DD7D-BF85-BCD2-E696-35571651EC29}" dt="2025-12-04T10:56:09.770" v="81"/>
          <ac:spMkLst>
            <pc:docMk/>
            <pc:sldMk cId="1605021106" sldId="264"/>
            <ac:spMk id="3" creationId="{B81A3682-11BB-8AD3-5740-96BBD09443D1}"/>
          </ac:spMkLst>
        </pc:spChg>
        <pc:spChg chg="add">
          <ac:chgData name="N Wright" userId="S::n.wright@oakmoor.hants.sch.uk::e3680f84-c04d-4d33-acce-b714a4997677" providerId="AD" clId="Web-{AD64DD7D-BF85-BCD2-E696-35571651EC29}" dt="2025-12-04T10:56:09.770" v="81"/>
          <ac:spMkLst>
            <pc:docMk/>
            <pc:sldMk cId="1605021106" sldId="264"/>
            <ac:spMk id="9" creationId="{2659FDB4-FCBE-4A89-B46D-43D4FA54464D}"/>
          </ac:spMkLst>
        </pc:spChg>
        <pc:graphicFrameChg chg="add">
          <ac:chgData name="N Wright" userId="S::n.wright@oakmoor.hants.sch.uk::e3680f84-c04d-4d33-acce-b714a4997677" providerId="AD" clId="Web-{AD64DD7D-BF85-BCD2-E696-35571651EC29}" dt="2025-12-04T10:56:09.770" v="81"/>
          <ac:graphicFrameMkLst>
            <pc:docMk/>
            <pc:sldMk cId="1605021106" sldId="264"/>
            <ac:graphicFrameMk id="5" creationId="{DCEA742B-A651-3871-5E74-887B458D065F}"/>
          </ac:graphicFrameMkLst>
        </pc:graphicFrameChg>
        <pc:cxnChg chg="add">
          <ac:chgData name="N Wright" userId="S::n.wright@oakmoor.hants.sch.uk::e3680f84-c04d-4d33-acce-b714a4997677" providerId="AD" clId="Web-{AD64DD7D-BF85-BCD2-E696-35571651EC29}" dt="2025-12-04T10:56:09.770" v="81"/>
          <ac:cxnSpMkLst>
            <pc:docMk/>
            <pc:sldMk cId="1605021106" sldId="264"/>
            <ac:cxnSpMk id="11" creationId="{C8F51B3F-8331-4E4A-AE96-D47B1006EEAD}"/>
          </ac:cxnSpMkLst>
        </pc:cxnChg>
      </pc:sldChg>
      <pc:sldChg chg="addSp delSp modSp new">
        <pc:chgData name="N Wright" userId="S::n.wright@oakmoor.hants.sch.uk::e3680f84-c04d-4d33-acce-b714a4997677" providerId="AD" clId="Web-{AD64DD7D-BF85-BCD2-E696-35571651EC29}" dt="2025-12-04T10:58:04.193" v="91" actId="14100"/>
        <pc:sldMkLst>
          <pc:docMk/>
          <pc:sldMk cId="2031341230" sldId="265"/>
        </pc:sldMkLst>
        <pc:spChg chg="del">
          <ac:chgData name="N Wright" userId="S::n.wright@oakmoor.hants.sch.uk::e3680f84-c04d-4d33-acce-b714a4997677" providerId="AD" clId="Web-{AD64DD7D-BF85-BCD2-E696-35571651EC29}" dt="2025-12-04T10:57:31.583" v="84"/>
          <ac:spMkLst>
            <pc:docMk/>
            <pc:sldMk cId="2031341230" sldId="265"/>
            <ac:spMk id="2" creationId="{A8140585-7CCD-35D6-9D14-29A9C15F6D41}"/>
          </ac:spMkLst>
        </pc:spChg>
        <pc:spChg chg="del">
          <ac:chgData name="N Wright" userId="S::n.wright@oakmoor.hants.sch.uk::e3680f84-c04d-4d33-acce-b714a4997677" providerId="AD" clId="Web-{AD64DD7D-BF85-BCD2-E696-35571651EC29}" dt="2025-12-04T10:57:24.099" v="83"/>
          <ac:spMkLst>
            <pc:docMk/>
            <pc:sldMk cId="2031341230" sldId="265"/>
            <ac:spMk id="3" creationId="{AE6790A4-E853-E087-017C-0D0CF9D30DDD}"/>
          </ac:spMkLst>
        </pc:spChg>
        <pc:picChg chg="add mod ord modCrop">
          <ac:chgData name="N Wright" userId="S::n.wright@oakmoor.hants.sch.uk::e3680f84-c04d-4d33-acce-b714a4997677" providerId="AD" clId="Web-{AD64DD7D-BF85-BCD2-E696-35571651EC29}" dt="2025-12-04T10:58:04.193" v="91" actId="14100"/>
          <ac:picMkLst>
            <pc:docMk/>
            <pc:sldMk cId="2031341230" sldId="265"/>
            <ac:picMk id="4" creationId="{D26333F5-F71D-6C9F-F19B-636E6A75102C}"/>
          </ac:picMkLst>
        </pc:picChg>
      </pc:sldChg>
      <pc:sldMasterChg chg="add del addSldLayout delSldLayout">
        <pc:chgData name="N Wright" userId="S::n.wright@oakmoor.hants.sch.uk::e3680f84-c04d-4d33-acce-b714a4997677" providerId="AD" clId="Web-{AD64DD7D-BF85-BCD2-E696-35571651EC29}" dt="2025-12-04T10:46:45.520" v="25"/>
        <pc:sldMasterMkLst>
          <pc:docMk/>
          <pc:sldMasterMk cId="2460954070" sldId="2147483660"/>
        </pc:sldMasterMkLst>
        <pc:sldLayoutChg chg="add del">
          <pc:chgData name="N Wright" userId="S::n.wright@oakmoor.hants.sch.uk::e3680f84-c04d-4d33-acce-b714a4997677" providerId="AD" clId="Web-{AD64DD7D-BF85-BCD2-E696-35571651EC29}" dt="2025-12-04T10:46:45.520" v="25"/>
          <pc:sldLayoutMkLst>
            <pc:docMk/>
            <pc:sldMasterMk cId="2460954070" sldId="2147483660"/>
            <pc:sldLayoutMk cId="2385387890" sldId="2147483661"/>
          </pc:sldLayoutMkLst>
        </pc:sldLayoutChg>
        <pc:sldLayoutChg chg="add del">
          <pc:chgData name="N Wright" userId="S::n.wright@oakmoor.hants.sch.uk::e3680f84-c04d-4d33-acce-b714a4997677" providerId="AD" clId="Web-{AD64DD7D-BF85-BCD2-E696-35571651EC29}" dt="2025-12-04T10:46:45.520" v="25"/>
          <pc:sldLayoutMkLst>
            <pc:docMk/>
            <pc:sldMasterMk cId="2460954070" sldId="2147483660"/>
            <pc:sldLayoutMk cId="949138452" sldId="2147483662"/>
          </pc:sldLayoutMkLst>
        </pc:sldLayoutChg>
        <pc:sldLayoutChg chg="add del">
          <pc:chgData name="N Wright" userId="S::n.wright@oakmoor.hants.sch.uk::e3680f84-c04d-4d33-acce-b714a4997677" providerId="AD" clId="Web-{AD64DD7D-BF85-BCD2-E696-35571651EC29}" dt="2025-12-04T10:46:45.520" v="25"/>
          <pc:sldLayoutMkLst>
            <pc:docMk/>
            <pc:sldMasterMk cId="2460954070" sldId="2147483660"/>
            <pc:sldLayoutMk cId="2591524520" sldId="2147483663"/>
          </pc:sldLayoutMkLst>
        </pc:sldLayoutChg>
        <pc:sldLayoutChg chg="add del">
          <pc:chgData name="N Wright" userId="S::n.wright@oakmoor.hants.sch.uk::e3680f84-c04d-4d33-acce-b714a4997677" providerId="AD" clId="Web-{AD64DD7D-BF85-BCD2-E696-35571651EC29}" dt="2025-12-04T10:46:45.520" v="25"/>
          <pc:sldLayoutMkLst>
            <pc:docMk/>
            <pc:sldMasterMk cId="2460954070" sldId="2147483660"/>
            <pc:sldLayoutMk cId="1203092039" sldId="2147483664"/>
          </pc:sldLayoutMkLst>
        </pc:sldLayoutChg>
        <pc:sldLayoutChg chg="add del">
          <pc:chgData name="N Wright" userId="S::n.wright@oakmoor.hants.sch.uk::e3680f84-c04d-4d33-acce-b714a4997677" providerId="AD" clId="Web-{AD64DD7D-BF85-BCD2-E696-35571651EC29}" dt="2025-12-04T10:46:45.520" v="25"/>
          <pc:sldLayoutMkLst>
            <pc:docMk/>
            <pc:sldMasterMk cId="2460954070" sldId="2147483660"/>
            <pc:sldLayoutMk cId="3733172339" sldId="2147483665"/>
          </pc:sldLayoutMkLst>
        </pc:sldLayoutChg>
        <pc:sldLayoutChg chg="add del">
          <pc:chgData name="N Wright" userId="S::n.wright@oakmoor.hants.sch.uk::e3680f84-c04d-4d33-acce-b714a4997677" providerId="AD" clId="Web-{AD64DD7D-BF85-BCD2-E696-35571651EC29}" dt="2025-12-04T10:46:45.520" v="25"/>
          <pc:sldLayoutMkLst>
            <pc:docMk/>
            <pc:sldMasterMk cId="2460954070" sldId="2147483660"/>
            <pc:sldLayoutMk cId="3210312558" sldId="2147483666"/>
          </pc:sldLayoutMkLst>
        </pc:sldLayoutChg>
        <pc:sldLayoutChg chg="add del">
          <pc:chgData name="N Wright" userId="S::n.wright@oakmoor.hants.sch.uk::e3680f84-c04d-4d33-acce-b714a4997677" providerId="AD" clId="Web-{AD64DD7D-BF85-BCD2-E696-35571651EC29}" dt="2025-12-04T10:46:45.520" v="25"/>
          <pc:sldLayoutMkLst>
            <pc:docMk/>
            <pc:sldMasterMk cId="2460954070" sldId="2147483660"/>
            <pc:sldLayoutMk cId="3146388984" sldId="2147483667"/>
          </pc:sldLayoutMkLst>
        </pc:sldLayoutChg>
        <pc:sldLayoutChg chg="add del">
          <pc:chgData name="N Wright" userId="S::n.wright@oakmoor.hants.sch.uk::e3680f84-c04d-4d33-acce-b714a4997677" providerId="AD" clId="Web-{AD64DD7D-BF85-BCD2-E696-35571651EC29}" dt="2025-12-04T10:46:45.520" v="25"/>
          <pc:sldLayoutMkLst>
            <pc:docMk/>
            <pc:sldMasterMk cId="2460954070" sldId="2147483660"/>
            <pc:sldLayoutMk cId="3171841454" sldId="2147483668"/>
          </pc:sldLayoutMkLst>
        </pc:sldLayoutChg>
        <pc:sldLayoutChg chg="add del">
          <pc:chgData name="N Wright" userId="S::n.wright@oakmoor.hants.sch.uk::e3680f84-c04d-4d33-acce-b714a4997677" providerId="AD" clId="Web-{AD64DD7D-BF85-BCD2-E696-35571651EC29}" dt="2025-12-04T10:46:45.520" v="25"/>
          <pc:sldLayoutMkLst>
            <pc:docMk/>
            <pc:sldMasterMk cId="2460954070" sldId="2147483660"/>
            <pc:sldLayoutMk cId="1718958274" sldId="2147483669"/>
          </pc:sldLayoutMkLst>
        </pc:sldLayoutChg>
        <pc:sldLayoutChg chg="add del">
          <pc:chgData name="N Wright" userId="S::n.wright@oakmoor.hants.sch.uk::e3680f84-c04d-4d33-acce-b714a4997677" providerId="AD" clId="Web-{AD64DD7D-BF85-BCD2-E696-35571651EC29}" dt="2025-12-04T10:46:45.520" v="25"/>
          <pc:sldLayoutMkLst>
            <pc:docMk/>
            <pc:sldMasterMk cId="2460954070" sldId="2147483660"/>
            <pc:sldLayoutMk cId="2202905451" sldId="2147483670"/>
          </pc:sldLayoutMkLst>
        </pc:sldLayoutChg>
        <pc:sldLayoutChg chg="add del">
          <pc:chgData name="N Wright" userId="S::n.wright@oakmoor.hants.sch.uk::e3680f84-c04d-4d33-acce-b714a4997677" providerId="AD" clId="Web-{AD64DD7D-BF85-BCD2-E696-35571651EC29}" dt="2025-12-04T10:46:45.520" v="25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del addSldLayout delSldLayout modSldLayout">
        <pc:chgData name="N Wright" userId="S::n.wright@oakmoor.hants.sch.uk::e3680f84-c04d-4d33-acce-b714a4997677" providerId="AD" clId="Web-{AD64DD7D-BF85-BCD2-E696-35571651EC29}" dt="2025-12-04T10:46:45.520" v="25"/>
        <pc:sldMasterMkLst>
          <pc:docMk/>
          <pc:sldMasterMk cId="1171686773" sldId="2147483672"/>
        </pc:sldMasterMkLst>
        <pc:sldLayoutChg chg="add del mod replId">
          <pc:chgData name="N Wright" userId="S::n.wright@oakmoor.hants.sch.uk::e3680f84-c04d-4d33-acce-b714a4997677" providerId="AD" clId="Web-{AD64DD7D-BF85-BCD2-E696-35571651EC29}" dt="2025-12-04T10:46:45.520" v="25"/>
          <pc:sldLayoutMkLst>
            <pc:docMk/>
            <pc:sldMasterMk cId="1171686773" sldId="2147483672"/>
            <pc:sldLayoutMk cId="2232990037" sldId="2147483673"/>
          </pc:sldLayoutMkLst>
        </pc:sldLayoutChg>
        <pc:sldLayoutChg chg="add del mod replId">
          <pc:chgData name="N Wright" userId="S::n.wright@oakmoor.hants.sch.uk::e3680f84-c04d-4d33-acce-b714a4997677" providerId="AD" clId="Web-{AD64DD7D-BF85-BCD2-E696-35571651EC29}" dt="2025-12-04T10:46:45.520" v="25"/>
          <pc:sldLayoutMkLst>
            <pc:docMk/>
            <pc:sldMasterMk cId="1171686773" sldId="2147483672"/>
            <pc:sldLayoutMk cId="1282713075" sldId="2147483674"/>
          </pc:sldLayoutMkLst>
        </pc:sldLayoutChg>
        <pc:sldLayoutChg chg="add del mod replId">
          <pc:chgData name="N Wright" userId="S::n.wright@oakmoor.hants.sch.uk::e3680f84-c04d-4d33-acce-b714a4997677" providerId="AD" clId="Web-{AD64DD7D-BF85-BCD2-E696-35571651EC29}" dt="2025-12-04T10:46:45.520" v="25"/>
          <pc:sldLayoutMkLst>
            <pc:docMk/>
            <pc:sldMasterMk cId="1171686773" sldId="2147483672"/>
            <pc:sldLayoutMk cId="1551976172" sldId="2147483675"/>
          </pc:sldLayoutMkLst>
        </pc:sldLayoutChg>
        <pc:sldLayoutChg chg="add del mod replId">
          <pc:chgData name="N Wright" userId="S::n.wright@oakmoor.hants.sch.uk::e3680f84-c04d-4d33-acce-b714a4997677" providerId="AD" clId="Web-{AD64DD7D-BF85-BCD2-E696-35571651EC29}" dt="2025-12-04T10:46:45.520" v="25"/>
          <pc:sldLayoutMkLst>
            <pc:docMk/>
            <pc:sldMasterMk cId="1171686773" sldId="2147483672"/>
            <pc:sldLayoutMk cId="941298154" sldId="2147483676"/>
          </pc:sldLayoutMkLst>
        </pc:sldLayoutChg>
        <pc:sldLayoutChg chg="add del mod replId">
          <pc:chgData name="N Wright" userId="S::n.wright@oakmoor.hants.sch.uk::e3680f84-c04d-4d33-acce-b714a4997677" providerId="AD" clId="Web-{AD64DD7D-BF85-BCD2-E696-35571651EC29}" dt="2025-12-04T10:46:45.520" v="25"/>
          <pc:sldLayoutMkLst>
            <pc:docMk/>
            <pc:sldMasterMk cId="1171686773" sldId="2147483672"/>
            <pc:sldLayoutMk cId="2759122687" sldId="2147483677"/>
          </pc:sldLayoutMkLst>
        </pc:sldLayoutChg>
        <pc:sldLayoutChg chg="add del mod replId">
          <pc:chgData name="N Wright" userId="S::n.wright@oakmoor.hants.sch.uk::e3680f84-c04d-4d33-acce-b714a4997677" providerId="AD" clId="Web-{AD64DD7D-BF85-BCD2-E696-35571651EC29}" dt="2025-12-04T10:46:45.520" v="25"/>
          <pc:sldLayoutMkLst>
            <pc:docMk/>
            <pc:sldMasterMk cId="1171686773" sldId="2147483672"/>
            <pc:sldLayoutMk cId="1681467094" sldId="2147483678"/>
          </pc:sldLayoutMkLst>
        </pc:sldLayoutChg>
        <pc:sldLayoutChg chg="add del mod replId">
          <pc:chgData name="N Wright" userId="S::n.wright@oakmoor.hants.sch.uk::e3680f84-c04d-4d33-acce-b714a4997677" providerId="AD" clId="Web-{AD64DD7D-BF85-BCD2-E696-35571651EC29}" dt="2025-12-04T10:46:45.520" v="25"/>
          <pc:sldLayoutMkLst>
            <pc:docMk/>
            <pc:sldMasterMk cId="1171686773" sldId="2147483672"/>
            <pc:sldLayoutMk cId="4047731059" sldId="2147483679"/>
          </pc:sldLayoutMkLst>
        </pc:sldLayoutChg>
        <pc:sldLayoutChg chg="add del mod replId">
          <pc:chgData name="N Wright" userId="S::n.wright@oakmoor.hants.sch.uk::e3680f84-c04d-4d33-acce-b714a4997677" providerId="AD" clId="Web-{AD64DD7D-BF85-BCD2-E696-35571651EC29}" dt="2025-12-04T10:46:45.520" v="25"/>
          <pc:sldLayoutMkLst>
            <pc:docMk/>
            <pc:sldMasterMk cId="1171686773" sldId="2147483672"/>
            <pc:sldLayoutMk cId="3553776495" sldId="2147483680"/>
          </pc:sldLayoutMkLst>
        </pc:sldLayoutChg>
        <pc:sldLayoutChg chg="add del mod replId">
          <pc:chgData name="N Wright" userId="S::n.wright@oakmoor.hants.sch.uk::e3680f84-c04d-4d33-acce-b714a4997677" providerId="AD" clId="Web-{AD64DD7D-BF85-BCD2-E696-35571651EC29}" dt="2025-12-04T10:46:45.520" v="25"/>
          <pc:sldLayoutMkLst>
            <pc:docMk/>
            <pc:sldMasterMk cId="1171686773" sldId="2147483672"/>
            <pc:sldLayoutMk cId="1308248000" sldId="2147483681"/>
          </pc:sldLayoutMkLst>
        </pc:sldLayoutChg>
        <pc:sldLayoutChg chg="add del mod replId">
          <pc:chgData name="N Wright" userId="S::n.wright@oakmoor.hants.sch.uk::e3680f84-c04d-4d33-acce-b714a4997677" providerId="AD" clId="Web-{AD64DD7D-BF85-BCD2-E696-35571651EC29}" dt="2025-12-04T10:46:45.520" v="25"/>
          <pc:sldLayoutMkLst>
            <pc:docMk/>
            <pc:sldMasterMk cId="1171686773" sldId="2147483672"/>
            <pc:sldLayoutMk cId="1687363200" sldId="2147483682"/>
          </pc:sldLayoutMkLst>
        </pc:sldLayoutChg>
        <pc:sldLayoutChg chg="add del mod replId">
          <pc:chgData name="N Wright" userId="S::n.wright@oakmoor.hants.sch.uk::e3680f84-c04d-4d33-acce-b714a4997677" providerId="AD" clId="Web-{AD64DD7D-BF85-BCD2-E696-35571651EC29}" dt="2025-12-04T10:46:45.520" v="25"/>
          <pc:sldLayoutMkLst>
            <pc:docMk/>
            <pc:sldMasterMk cId="1171686773" sldId="2147483672"/>
            <pc:sldLayoutMk cId="2319090332" sldId="2147483683"/>
          </pc:sldLayoutMkLst>
        </pc:sldLayoutChg>
      </pc:sldMasterChg>
    </pc:docChg>
  </pc:docChgLst>
  <pc:docChgLst>
    <pc:chgData name="F Massonnet" userId="S::f.massonnet@oakmoor.hants.sch.uk::cf11c810-49d2-484b-84ac-ec61e2bd1790" providerId="AD" clId="Web-{3A9FAE3F-ABB8-859C-45CE-A2C8C863E4E2}"/>
    <pc:docChg chg="addSld modSld">
      <pc:chgData name="F Massonnet" userId="S::f.massonnet@oakmoor.hants.sch.uk::cf11c810-49d2-484b-84ac-ec61e2bd1790" providerId="AD" clId="Web-{3A9FAE3F-ABB8-859C-45CE-A2C8C863E4E2}" dt="2025-12-03T18:41:26.499" v="224" actId="20577"/>
      <pc:docMkLst>
        <pc:docMk/>
      </pc:docMkLst>
      <pc:sldChg chg="modSp">
        <pc:chgData name="F Massonnet" userId="S::f.massonnet@oakmoor.hants.sch.uk::cf11c810-49d2-484b-84ac-ec61e2bd1790" providerId="AD" clId="Web-{3A9FAE3F-ABB8-859C-45CE-A2C8C863E4E2}" dt="2025-12-03T18:34:49.125" v="93" actId="20577"/>
        <pc:sldMkLst>
          <pc:docMk/>
          <pc:sldMk cId="109857222" sldId="256"/>
        </pc:sldMkLst>
        <pc:spChg chg="mod">
          <ac:chgData name="F Massonnet" userId="S::f.massonnet@oakmoor.hants.sch.uk::cf11c810-49d2-484b-84ac-ec61e2bd1790" providerId="AD" clId="Web-{3A9FAE3F-ABB8-859C-45CE-A2C8C863E4E2}" dt="2025-12-03T18:34:39.219" v="81" actId="2057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F Massonnet" userId="S::f.massonnet@oakmoor.hants.sch.uk::cf11c810-49d2-484b-84ac-ec61e2bd1790" providerId="AD" clId="Web-{3A9FAE3F-ABB8-859C-45CE-A2C8C863E4E2}" dt="2025-12-03T18:34:49.125" v="93" actId="20577"/>
          <ac:spMkLst>
            <pc:docMk/>
            <pc:sldMk cId="109857222" sldId="256"/>
            <ac:spMk id="3" creationId="{00000000-0000-0000-0000-000000000000}"/>
          </ac:spMkLst>
        </pc:spChg>
      </pc:sldChg>
      <pc:sldChg chg="modSp new">
        <pc:chgData name="F Massonnet" userId="S::f.massonnet@oakmoor.hants.sch.uk::cf11c810-49d2-484b-84ac-ec61e2bd1790" providerId="AD" clId="Web-{3A9FAE3F-ABB8-859C-45CE-A2C8C863E4E2}" dt="2025-12-03T18:41:26.499" v="224" actId="20577"/>
        <pc:sldMkLst>
          <pc:docMk/>
          <pc:sldMk cId="3952226287" sldId="257"/>
        </pc:sldMkLst>
        <pc:spChg chg="mod">
          <ac:chgData name="F Massonnet" userId="S::f.massonnet@oakmoor.hants.sch.uk::cf11c810-49d2-484b-84ac-ec61e2bd1790" providerId="AD" clId="Web-{3A9FAE3F-ABB8-859C-45CE-A2C8C863E4E2}" dt="2025-12-03T18:34:14.328" v="53" actId="20577"/>
          <ac:spMkLst>
            <pc:docMk/>
            <pc:sldMk cId="3952226287" sldId="257"/>
            <ac:spMk id="2" creationId="{4906FBF4-7B70-2F9A-B0AA-80909BA33037}"/>
          </ac:spMkLst>
        </pc:spChg>
        <pc:spChg chg="mod">
          <ac:chgData name="F Massonnet" userId="S::f.massonnet@oakmoor.hants.sch.uk::cf11c810-49d2-484b-84ac-ec61e2bd1790" providerId="AD" clId="Web-{3A9FAE3F-ABB8-859C-45CE-A2C8C863E4E2}" dt="2025-12-03T18:41:26.499" v="224" actId="20577"/>
          <ac:spMkLst>
            <pc:docMk/>
            <pc:sldMk cId="3952226287" sldId="257"/>
            <ac:spMk id="3" creationId="{ACE011F8-F097-2CA6-9705-3C08A211D383}"/>
          </ac:spMkLst>
        </pc:spChg>
      </pc:sldChg>
    </pc:docChg>
  </pc:docChgLst>
  <pc:docChgLst>
    <pc:chgData name="N Wright" userId="S::n.wright@oakmoor.hants.sch.uk::e3680f84-c04d-4d33-acce-b714a4997677" providerId="AD" clId="Web-{E8D3422A-3654-3FC1-6F97-F24E8618E95B}"/>
    <pc:docChg chg="modSld">
      <pc:chgData name="N Wright" userId="S::n.wright@oakmoor.hants.sch.uk::e3680f84-c04d-4d33-acce-b714a4997677" providerId="AD" clId="Web-{E8D3422A-3654-3FC1-6F97-F24E8618E95B}" dt="2025-12-05T14:02:26.662" v="1" actId="20577"/>
      <pc:docMkLst>
        <pc:docMk/>
      </pc:docMkLst>
      <pc:sldChg chg="modSp">
        <pc:chgData name="N Wright" userId="S::n.wright@oakmoor.hants.sch.uk::e3680f84-c04d-4d33-acce-b714a4997677" providerId="AD" clId="Web-{E8D3422A-3654-3FC1-6F97-F24E8618E95B}" dt="2025-12-05T14:02:26.662" v="1" actId="20577"/>
        <pc:sldMkLst>
          <pc:docMk/>
          <pc:sldMk cId="193834782" sldId="263"/>
        </pc:sldMkLst>
        <pc:spChg chg="mod">
          <ac:chgData name="N Wright" userId="S::n.wright@oakmoor.hants.sch.uk::e3680f84-c04d-4d33-acce-b714a4997677" providerId="AD" clId="Web-{E8D3422A-3654-3FC1-6F97-F24E8618E95B}" dt="2025-12-05T14:02:26.662" v="1" actId="20577"/>
          <ac:spMkLst>
            <pc:docMk/>
            <pc:sldMk cId="193834782" sldId="263"/>
            <ac:spMk id="182" creationId="{913A5472-03D3-D4CB-0C04-603399929C2E}"/>
          </ac:spMkLst>
        </pc:spChg>
      </pc:sldChg>
    </pc:docChg>
  </pc:docChgLst>
  <pc:docChgLst>
    <pc:chgData name="F Massonnet" userId="S::f.massonnet@oakmoor.hants.sch.uk::cf11c810-49d2-484b-84ac-ec61e2bd1790" providerId="AD" clId="Web-{2A747427-C0D2-7F17-06B1-739B403B3665}"/>
    <pc:docChg chg="addSld delSld modSld">
      <pc:chgData name="F Massonnet" userId="S::f.massonnet@oakmoor.hants.sch.uk::cf11c810-49d2-484b-84ac-ec61e2bd1790" providerId="AD" clId="Web-{2A747427-C0D2-7F17-06B1-739B403B3665}" dt="2025-12-03T19:06:42.489" v="839" actId="20577"/>
      <pc:docMkLst>
        <pc:docMk/>
      </pc:docMkLst>
      <pc:sldChg chg="addSp modSp">
        <pc:chgData name="F Massonnet" userId="S::f.massonnet@oakmoor.hants.sch.uk::cf11c810-49d2-484b-84ac-ec61e2bd1790" providerId="AD" clId="Web-{2A747427-C0D2-7F17-06B1-739B403B3665}" dt="2025-12-03T18:42:11.438" v="4" actId="20577"/>
        <pc:sldMkLst>
          <pc:docMk/>
          <pc:sldMk cId="3952226287" sldId="257"/>
        </pc:sldMkLst>
        <pc:spChg chg="mod">
          <ac:chgData name="F Massonnet" userId="S::f.massonnet@oakmoor.hants.sch.uk::cf11c810-49d2-484b-84ac-ec61e2bd1790" providerId="AD" clId="Web-{2A747427-C0D2-7F17-06B1-739B403B3665}" dt="2025-12-03T18:42:11.438" v="4" actId="20577"/>
          <ac:spMkLst>
            <pc:docMk/>
            <pc:sldMk cId="3952226287" sldId="257"/>
            <ac:spMk id="3" creationId="{ACE011F8-F097-2CA6-9705-3C08A211D383}"/>
          </ac:spMkLst>
        </pc:spChg>
        <pc:picChg chg="add mod">
          <ac:chgData name="F Massonnet" userId="S::f.massonnet@oakmoor.hants.sch.uk::cf11c810-49d2-484b-84ac-ec61e2bd1790" providerId="AD" clId="Web-{2A747427-C0D2-7F17-06B1-739B403B3665}" dt="2025-12-03T18:41:53.532" v="1" actId="1076"/>
          <ac:picMkLst>
            <pc:docMk/>
            <pc:sldMk cId="3952226287" sldId="257"/>
            <ac:picMk id="4" creationId="{4BB9C89F-2ED8-76C5-3DB0-64F421AC73CA}"/>
          </ac:picMkLst>
        </pc:picChg>
      </pc:sldChg>
      <pc:sldChg chg="modSp new">
        <pc:chgData name="F Massonnet" userId="S::f.massonnet@oakmoor.hants.sch.uk::cf11c810-49d2-484b-84ac-ec61e2bd1790" providerId="AD" clId="Web-{2A747427-C0D2-7F17-06B1-739B403B3665}" dt="2025-12-03T18:43:19.438" v="112" actId="20577"/>
        <pc:sldMkLst>
          <pc:docMk/>
          <pc:sldMk cId="754057047" sldId="258"/>
        </pc:sldMkLst>
        <pc:spChg chg="mod">
          <ac:chgData name="F Massonnet" userId="S::f.massonnet@oakmoor.hants.sch.uk::cf11c810-49d2-484b-84ac-ec61e2bd1790" providerId="AD" clId="Web-{2A747427-C0D2-7F17-06B1-739B403B3665}" dt="2025-12-03T18:42:18.672" v="27" actId="20577"/>
          <ac:spMkLst>
            <pc:docMk/>
            <pc:sldMk cId="754057047" sldId="258"/>
            <ac:spMk id="2" creationId="{18D080FA-9D97-E3A4-D549-C5427A1C4DE3}"/>
          </ac:spMkLst>
        </pc:spChg>
        <pc:spChg chg="mod">
          <ac:chgData name="F Massonnet" userId="S::f.massonnet@oakmoor.hants.sch.uk::cf11c810-49d2-484b-84ac-ec61e2bd1790" providerId="AD" clId="Web-{2A747427-C0D2-7F17-06B1-739B403B3665}" dt="2025-12-03T18:43:19.438" v="112" actId="20577"/>
          <ac:spMkLst>
            <pc:docMk/>
            <pc:sldMk cId="754057047" sldId="258"/>
            <ac:spMk id="3" creationId="{C85407FF-2A51-9F7A-4943-0696FC52B6F5}"/>
          </ac:spMkLst>
        </pc:spChg>
      </pc:sldChg>
      <pc:sldChg chg="modSp new">
        <pc:chgData name="F Massonnet" userId="S::f.massonnet@oakmoor.hants.sch.uk::cf11c810-49d2-484b-84ac-ec61e2bd1790" providerId="AD" clId="Web-{2A747427-C0D2-7F17-06B1-739B403B3665}" dt="2025-12-03T18:49:37.019" v="316" actId="20577"/>
        <pc:sldMkLst>
          <pc:docMk/>
          <pc:sldMk cId="3599404256" sldId="259"/>
        </pc:sldMkLst>
        <pc:spChg chg="mod">
          <ac:chgData name="F Massonnet" userId="S::f.massonnet@oakmoor.hants.sch.uk::cf11c810-49d2-484b-84ac-ec61e2bd1790" providerId="AD" clId="Web-{2A747427-C0D2-7F17-06B1-739B403B3665}" dt="2025-12-03T18:43:31.751" v="122" actId="20577"/>
          <ac:spMkLst>
            <pc:docMk/>
            <pc:sldMk cId="3599404256" sldId="259"/>
            <ac:spMk id="2" creationId="{AFA24EE8-EDCD-C6C2-080C-F61CA47E1F5E}"/>
          </ac:spMkLst>
        </pc:spChg>
        <pc:spChg chg="mod">
          <ac:chgData name="F Massonnet" userId="S::f.massonnet@oakmoor.hants.sch.uk::cf11c810-49d2-484b-84ac-ec61e2bd1790" providerId="AD" clId="Web-{2A747427-C0D2-7F17-06B1-739B403B3665}" dt="2025-12-03T18:49:37.019" v="316" actId="20577"/>
          <ac:spMkLst>
            <pc:docMk/>
            <pc:sldMk cId="3599404256" sldId="259"/>
            <ac:spMk id="3" creationId="{6D93F57E-985A-A5C3-4844-860B23DDF0C7}"/>
          </ac:spMkLst>
        </pc:spChg>
      </pc:sldChg>
      <pc:sldChg chg="modSp new">
        <pc:chgData name="F Massonnet" userId="S::f.massonnet@oakmoor.hants.sch.uk::cf11c810-49d2-484b-84ac-ec61e2bd1790" providerId="AD" clId="Web-{2A747427-C0D2-7F17-06B1-739B403B3665}" dt="2025-12-03T18:53:13.273" v="513" actId="20577"/>
        <pc:sldMkLst>
          <pc:docMk/>
          <pc:sldMk cId="2755231047" sldId="260"/>
        </pc:sldMkLst>
        <pc:spChg chg="mod">
          <ac:chgData name="F Massonnet" userId="S::f.massonnet@oakmoor.hants.sch.uk::cf11c810-49d2-484b-84ac-ec61e2bd1790" providerId="AD" clId="Web-{2A747427-C0D2-7F17-06B1-739B403B3665}" dt="2025-12-03T18:48:39.829" v="206" actId="20577"/>
          <ac:spMkLst>
            <pc:docMk/>
            <pc:sldMk cId="2755231047" sldId="260"/>
            <ac:spMk id="2" creationId="{BCEA9786-EA86-C83F-2E29-98E79F4C2BC1}"/>
          </ac:spMkLst>
        </pc:spChg>
        <pc:spChg chg="mod">
          <ac:chgData name="F Massonnet" userId="S::f.massonnet@oakmoor.hants.sch.uk::cf11c810-49d2-484b-84ac-ec61e2bd1790" providerId="AD" clId="Web-{2A747427-C0D2-7F17-06B1-739B403B3665}" dt="2025-12-03T18:53:13.273" v="513" actId="20577"/>
          <ac:spMkLst>
            <pc:docMk/>
            <pc:sldMk cId="2755231047" sldId="260"/>
            <ac:spMk id="3" creationId="{7161C857-9E4B-0D03-1542-1A1511FCE5A7}"/>
          </ac:spMkLst>
        </pc:spChg>
      </pc:sldChg>
      <pc:sldChg chg="addSp modSp new">
        <pc:chgData name="F Massonnet" userId="S::f.massonnet@oakmoor.hants.sch.uk::cf11c810-49d2-484b-84ac-ec61e2bd1790" providerId="AD" clId="Web-{2A747427-C0D2-7F17-06B1-739B403B3665}" dt="2025-12-03T19:01:48.609" v="720" actId="14100"/>
        <pc:sldMkLst>
          <pc:docMk/>
          <pc:sldMk cId="372908768" sldId="261"/>
        </pc:sldMkLst>
        <pc:spChg chg="mod">
          <ac:chgData name="F Massonnet" userId="S::f.massonnet@oakmoor.hants.sch.uk::cf11c810-49d2-484b-84ac-ec61e2bd1790" providerId="AD" clId="Web-{2A747427-C0D2-7F17-06B1-739B403B3665}" dt="2025-12-03T18:53:37.852" v="539" actId="20577"/>
          <ac:spMkLst>
            <pc:docMk/>
            <pc:sldMk cId="372908768" sldId="261"/>
            <ac:spMk id="2" creationId="{D9E7A124-3EE3-7D8E-DB12-4B6B5513DEB8}"/>
          </ac:spMkLst>
        </pc:spChg>
        <pc:spChg chg="mod">
          <ac:chgData name="F Massonnet" userId="S::f.massonnet@oakmoor.hants.sch.uk::cf11c810-49d2-484b-84ac-ec61e2bd1790" providerId="AD" clId="Web-{2A747427-C0D2-7F17-06B1-739B403B3665}" dt="2025-12-03T19:01:26.763" v="715" actId="20577"/>
          <ac:spMkLst>
            <pc:docMk/>
            <pc:sldMk cId="372908768" sldId="261"/>
            <ac:spMk id="3" creationId="{30F5DFD3-BD89-5356-AD26-1B8DE9F53F5F}"/>
          </ac:spMkLst>
        </pc:spChg>
        <pc:picChg chg="add mod">
          <ac:chgData name="F Massonnet" userId="S::f.massonnet@oakmoor.hants.sch.uk::cf11c810-49d2-484b-84ac-ec61e2bd1790" providerId="AD" clId="Web-{2A747427-C0D2-7F17-06B1-739B403B3665}" dt="2025-12-03T19:01:48.609" v="720" actId="14100"/>
          <ac:picMkLst>
            <pc:docMk/>
            <pc:sldMk cId="372908768" sldId="261"/>
            <ac:picMk id="4" creationId="{7BCB949B-3C86-B1F2-022E-63A443AB20B2}"/>
          </ac:picMkLst>
        </pc:picChg>
      </pc:sldChg>
      <pc:sldChg chg="modSp new">
        <pc:chgData name="F Massonnet" userId="S::f.massonnet@oakmoor.hants.sch.uk::cf11c810-49d2-484b-84ac-ec61e2bd1790" providerId="AD" clId="Web-{2A747427-C0D2-7F17-06B1-739B403B3665}" dt="2025-12-03T19:06:42.489" v="839" actId="20577"/>
        <pc:sldMkLst>
          <pc:docMk/>
          <pc:sldMk cId="1901614709" sldId="262"/>
        </pc:sldMkLst>
        <pc:spChg chg="mod">
          <ac:chgData name="F Massonnet" userId="S::f.massonnet@oakmoor.hants.sch.uk::cf11c810-49d2-484b-84ac-ec61e2bd1790" providerId="AD" clId="Web-{2A747427-C0D2-7F17-06B1-739B403B3665}" dt="2025-12-03T19:02:01.500" v="724" actId="20577"/>
          <ac:spMkLst>
            <pc:docMk/>
            <pc:sldMk cId="1901614709" sldId="262"/>
            <ac:spMk id="2" creationId="{A301D912-1F90-45C1-F89F-ABB52734033B}"/>
          </ac:spMkLst>
        </pc:spChg>
        <pc:spChg chg="mod">
          <ac:chgData name="F Massonnet" userId="S::f.massonnet@oakmoor.hants.sch.uk::cf11c810-49d2-484b-84ac-ec61e2bd1790" providerId="AD" clId="Web-{2A747427-C0D2-7F17-06B1-739B403B3665}" dt="2025-12-03T19:06:42.489" v="839" actId="20577"/>
          <ac:spMkLst>
            <pc:docMk/>
            <pc:sldMk cId="1901614709" sldId="262"/>
            <ac:spMk id="3" creationId="{1F44B839-46AF-2F82-A14F-FA1220ADEC66}"/>
          </ac:spMkLst>
        </pc:spChg>
      </pc:sldChg>
      <pc:sldChg chg="addSp delSp modSp new del">
        <pc:chgData name="F Massonnet" userId="S::f.massonnet@oakmoor.hants.sch.uk::cf11c810-49d2-484b-84ac-ec61e2bd1790" providerId="AD" clId="Web-{2A747427-C0D2-7F17-06B1-739B403B3665}" dt="2025-12-03T19:01:53.906" v="721"/>
        <pc:sldMkLst>
          <pc:docMk/>
          <pc:sldMk cId="3052041141" sldId="262"/>
        </pc:sldMkLst>
        <pc:picChg chg="add del mod">
          <ac:chgData name="F Massonnet" userId="S::f.massonnet@oakmoor.hants.sch.uk::cf11c810-49d2-484b-84ac-ec61e2bd1790" providerId="AD" clId="Web-{2A747427-C0D2-7F17-06B1-739B403B3665}" dt="2025-12-03T19:01:29.232" v="716"/>
          <ac:picMkLst>
            <pc:docMk/>
            <pc:sldMk cId="3052041141" sldId="262"/>
            <ac:picMk id="2" creationId="{B7A0B348-E8EB-D3FF-8E48-EDA4C8D2B477}"/>
          </ac:picMkLst>
        </pc:picChg>
      </pc:sldChg>
    </pc:docChg>
  </pc:docChgLst>
</pc:chgInfo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345289-7509-4006-8CE9-84F33F11238D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5358C26-E19A-43C5-AD86-EB24846DF6A9}">
      <dgm:prSet custT="1"/>
      <dgm:spPr/>
      <dgm:t>
        <a:bodyPr/>
        <a:lstStyle/>
        <a:p>
          <a:pPr algn="ctr">
            <a:lnSpc>
              <a:spcPct val="90000"/>
            </a:lnSpc>
          </a:pPr>
          <a:r>
            <a:rPr lang="en-GB" sz="2100">
              <a:latin typeface="Aptos"/>
              <a:ea typeface="+mn-ea"/>
              <a:cs typeface="+mn-cs"/>
            </a:rPr>
            <a:t>First organisation to offer a framework to work against</a:t>
          </a:r>
          <a:endParaRPr lang="en-US" sz="2100">
            <a:latin typeface="Aptos"/>
            <a:ea typeface="+mn-ea"/>
            <a:cs typeface="+mn-cs"/>
          </a:endParaRPr>
        </a:p>
      </dgm:t>
    </dgm:pt>
    <dgm:pt modelId="{B6333977-D3BD-48D4-A843-CF0940F8ACD6}" type="parTrans" cxnId="{7FAD9111-C1FC-48F3-9787-C75AFBEB59E2}">
      <dgm:prSet/>
      <dgm:spPr/>
      <dgm:t>
        <a:bodyPr/>
        <a:lstStyle/>
        <a:p>
          <a:endParaRPr lang="en-US"/>
        </a:p>
      </dgm:t>
    </dgm:pt>
    <dgm:pt modelId="{703A3E83-EEB0-4F8E-981A-9B1DCA174C57}" type="sibTrans" cxnId="{7FAD9111-C1FC-48F3-9787-C75AFBEB59E2}">
      <dgm:prSet/>
      <dgm:spPr/>
      <dgm:t>
        <a:bodyPr/>
        <a:lstStyle/>
        <a:p>
          <a:endParaRPr lang="en-US"/>
        </a:p>
      </dgm:t>
    </dgm:pt>
    <dgm:pt modelId="{8CABD108-75B4-4DA2-970A-B546EB40E218}">
      <dgm:prSet/>
      <dgm:spPr/>
      <dgm:t>
        <a:bodyPr/>
        <a:lstStyle/>
        <a:p>
          <a:pPr algn="ctr">
            <a:lnSpc>
              <a:spcPct val="90000"/>
            </a:lnSpc>
          </a:pPr>
          <a:r>
            <a:rPr lang="en-GB" sz="2100">
              <a:latin typeface="Aptos"/>
              <a:ea typeface="+mn-ea"/>
              <a:cs typeface="+mn-cs"/>
            </a:rPr>
            <a:t>Access to their support and network free to most schools</a:t>
          </a:r>
          <a:endParaRPr lang="en-US" sz="2100">
            <a:latin typeface="Aptos"/>
            <a:ea typeface="+mn-ea"/>
            <a:cs typeface="+mn-cs"/>
          </a:endParaRPr>
        </a:p>
      </dgm:t>
    </dgm:pt>
    <dgm:pt modelId="{4E56022B-D9B1-4396-AB68-165BDB10D0CC}" type="parTrans" cxnId="{2DC16581-907F-45C4-AD63-4D33A13572EA}">
      <dgm:prSet/>
      <dgm:spPr/>
      <dgm:t>
        <a:bodyPr/>
        <a:lstStyle/>
        <a:p>
          <a:endParaRPr lang="en-US"/>
        </a:p>
      </dgm:t>
    </dgm:pt>
    <dgm:pt modelId="{5030D522-BAC9-4CF3-B272-5AF4CA93DCDD}" type="sibTrans" cxnId="{2DC16581-907F-45C4-AD63-4D33A13572EA}">
      <dgm:prSet/>
      <dgm:spPr/>
      <dgm:t>
        <a:bodyPr/>
        <a:lstStyle/>
        <a:p>
          <a:endParaRPr lang="en-US"/>
        </a:p>
      </dgm:t>
    </dgm:pt>
    <dgm:pt modelId="{ACFC8B19-02BD-47F2-AA97-29675CC6761D}">
      <dgm:prSet/>
      <dgm:spPr/>
      <dgm:t>
        <a:bodyPr/>
        <a:lstStyle/>
        <a:p>
          <a:pPr algn="ctr">
            <a:lnSpc>
              <a:spcPct val="90000"/>
            </a:lnSpc>
          </a:pPr>
          <a:r>
            <a:rPr lang="en-GB" sz="2100">
              <a:latin typeface="Aptos"/>
              <a:ea typeface="+mn-ea"/>
              <a:cs typeface="+mn-cs"/>
            </a:rPr>
            <a:t>They offer comprehensive support before, during and after the Quality Mark assessment</a:t>
          </a:r>
          <a:endParaRPr lang="en-US" sz="2100">
            <a:latin typeface="Aptos"/>
            <a:ea typeface="+mn-ea"/>
            <a:cs typeface="+mn-cs"/>
          </a:endParaRPr>
        </a:p>
      </dgm:t>
    </dgm:pt>
    <dgm:pt modelId="{72D08BB7-A11E-40C9-A862-4F5F57CA5362}" type="parTrans" cxnId="{8DB2FF7B-F27B-4089-9AD4-641E74E5E7B2}">
      <dgm:prSet/>
      <dgm:spPr/>
      <dgm:t>
        <a:bodyPr/>
        <a:lstStyle/>
        <a:p>
          <a:endParaRPr lang="en-US"/>
        </a:p>
      </dgm:t>
    </dgm:pt>
    <dgm:pt modelId="{D60E41B5-4927-4ED8-963F-172DA5DB2D0C}" type="sibTrans" cxnId="{8DB2FF7B-F27B-4089-9AD4-641E74E5E7B2}">
      <dgm:prSet/>
      <dgm:spPr/>
      <dgm:t>
        <a:bodyPr/>
        <a:lstStyle/>
        <a:p>
          <a:endParaRPr lang="en-US"/>
        </a:p>
      </dgm:t>
    </dgm:pt>
    <dgm:pt modelId="{8D45283A-5714-479A-88F4-83C45AA5A504}" type="pres">
      <dgm:prSet presAssocID="{F7345289-7509-4006-8CE9-84F33F11238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732AA88-C579-4F1A-B936-E9ED6665F191}" type="pres">
      <dgm:prSet presAssocID="{F5358C26-E19A-43C5-AD86-EB24846DF6A9}" presName="hierRoot1" presStyleCnt="0"/>
      <dgm:spPr/>
    </dgm:pt>
    <dgm:pt modelId="{14B31D30-CB60-4FAC-8736-EC57AE918299}" type="pres">
      <dgm:prSet presAssocID="{F5358C26-E19A-43C5-AD86-EB24846DF6A9}" presName="composite" presStyleCnt="0"/>
      <dgm:spPr/>
    </dgm:pt>
    <dgm:pt modelId="{C9D02B26-91AD-4D8E-8448-E75989FE23FB}" type="pres">
      <dgm:prSet presAssocID="{F5358C26-E19A-43C5-AD86-EB24846DF6A9}" presName="background" presStyleLbl="node0" presStyleIdx="0" presStyleCnt="3"/>
      <dgm:spPr/>
    </dgm:pt>
    <dgm:pt modelId="{88796811-7104-44FB-9564-6FDF0D1763D0}" type="pres">
      <dgm:prSet presAssocID="{F5358C26-E19A-43C5-AD86-EB24846DF6A9}" presName="text" presStyleLbl="fgAcc0" presStyleIdx="0" presStyleCnt="3">
        <dgm:presLayoutVars>
          <dgm:chPref val="3"/>
        </dgm:presLayoutVars>
      </dgm:prSet>
      <dgm:spPr/>
    </dgm:pt>
    <dgm:pt modelId="{4B318493-606D-4BEB-820F-DCFDED52C2C0}" type="pres">
      <dgm:prSet presAssocID="{F5358C26-E19A-43C5-AD86-EB24846DF6A9}" presName="hierChild2" presStyleCnt="0"/>
      <dgm:spPr/>
    </dgm:pt>
    <dgm:pt modelId="{A976C1F9-27C2-4CC9-8E53-22CFA93524E3}" type="pres">
      <dgm:prSet presAssocID="{8CABD108-75B4-4DA2-970A-B546EB40E218}" presName="hierRoot1" presStyleCnt="0"/>
      <dgm:spPr/>
    </dgm:pt>
    <dgm:pt modelId="{76E5E24F-2453-45F5-8F18-F5B4EDA94467}" type="pres">
      <dgm:prSet presAssocID="{8CABD108-75B4-4DA2-970A-B546EB40E218}" presName="composite" presStyleCnt="0"/>
      <dgm:spPr/>
    </dgm:pt>
    <dgm:pt modelId="{19F7969F-7944-4815-90F1-880F6C3EB1D8}" type="pres">
      <dgm:prSet presAssocID="{8CABD108-75B4-4DA2-970A-B546EB40E218}" presName="background" presStyleLbl="node0" presStyleIdx="1" presStyleCnt="3"/>
      <dgm:spPr/>
    </dgm:pt>
    <dgm:pt modelId="{A6CB6543-D02A-4D69-B573-D141B6A8FEAE}" type="pres">
      <dgm:prSet presAssocID="{8CABD108-75B4-4DA2-970A-B546EB40E218}" presName="text" presStyleLbl="fgAcc0" presStyleIdx="1" presStyleCnt="3">
        <dgm:presLayoutVars>
          <dgm:chPref val="3"/>
        </dgm:presLayoutVars>
      </dgm:prSet>
      <dgm:spPr/>
    </dgm:pt>
    <dgm:pt modelId="{014E7046-DB53-45A9-99B5-A62DAEE509B5}" type="pres">
      <dgm:prSet presAssocID="{8CABD108-75B4-4DA2-970A-B546EB40E218}" presName="hierChild2" presStyleCnt="0"/>
      <dgm:spPr/>
    </dgm:pt>
    <dgm:pt modelId="{0D832655-429D-4486-A7F4-83CE750070CC}" type="pres">
      <dgm:prSet presAssocID="{ACFC8B19-02BD-47F2-AA97-29675CC6761D}" presName="hierRoot1" presStyleCnt="0"/>
      <dgm:spPr/>
    </dgm:pt>
    <dgm:pt modelId="{059FB897-F95D-433D-8D76-AC8D88DDD8F7}" type="pres">
      <dgm:prSet presAssocID="{ACFC8B19-02BD-47F2-AA97-29675CC6761D}" presName="composite" presStyleCnt="0"/>
      <dgm:spPr/>
    </dgm:pt>
    <dgm:pt modelId="{164F12A6-E714-4D43-93F9-4225A64F86B1}" type="pres">
      <dgm:prSet presAssocID="{ACFC8B19-02BD-47F2-AA97-29675CC6761D}" presName="background" presStyleLbl="node0" presStyleIdx="2" presStyleCnt="3"/>
      <dgm:spPr/>
    </dgm:pt>
    <dgm:pt modelId="{B0889FCA-B813-45DE-B4BC-2E007A78B7FB}" type="pres">
      <dgm:prSet presAssocID="{ACFC8B19-02BD-47F2-AA97-29675CC6761D}" presName="text" presStyleLbl="fgAcc0" presStyleIdx="2" presStyleCnt="3">
        <dgm:presLayoutVars>
          <dgm:chPref val="3"/>
        </dgm:presLayoutVars>
      </dgm:prSet>
      <dgm:spPr/>
    </dgm:pt>
    <dgm:pt modelId="{B156141C-184C-4C68-ACD7-8987FEB57A9F}" type="pres">
      <dgm:prSet presAssocID="{ACFC8B19-02BD-47F2-AA97-29675CC6761D}" presName="hierChild2" presStyleCnt="0"/>
      <dgm:spPr/>
    </dgm:pt>
  </dgm:ptLst>
  <dgm:cxnLst>
    <dgm:cxn modelId="{7FAD9111-C1FC-48F3-9787-C75AFBEB59E2}" srcId="{F7345289-7509-4006-8CE9-84F33F11238D}" destId="{F5358C26-E19A-43C5-AD86-EB24846DF6A9}" srcOrd="0" destOrd="0" parTransId="{B6333977-D3BD-48D4-A843-CF0940F8ACD6}" sibTransId="{703A3E83-EEB0-4F8E-981A-9B1DCA174C57}"/>
    <dgm:cxn modelId="{95C19665-284E-403A-A7FD-14E6DD369666}" type="presOf" srcId="{8CABD108-75B4-4DA2-970A-B546EB40E218}" destId="{A6CB6543-D02A-4D69-B573-D141B6A8FEAE}" srcOrd="0" destOrd="0" presId="urn:microsoft.com/office/officeart/2005/8/layout/hierarchy1"/>
    <dgm:cxn modelId="{8DB2FF7B-F27B-4089-9AD4-641E74E5E7B2}" srcId="{F7345289-7509-4006-8CE9-84F33F11238D}" destId="{ACFC8B19-02BD-47F2-AA97-29675CC6761D}" srcOrd="2" destOrd="0" parTransId="{72D08BB7-A11E-40C9-A862-4F5F57CA5362}" sibTransId="{D60E41B5-4927-4ED8-963F-172DA5DB2D0C}"/>
    <dgm:cxn modelId="{AF222781-1BED-4A36-85FB-68F0C3E3A2FD}" type="presOf" srcId="{F5358C26-E19A-43C5-AD86-EB24846DF6A9}" destId="{88796811-7104-44FB-9564-6FDF0D1763D0}" srcOrd="0" destOrd="0" presId="urn:microsoft.com/office/officeart/2005/8/layout/hierarchy1"/>
    <dgm:cxn modelId="{2DC16581-907F-45C4-AD63-4D33A13572EA}" srcId="{F7345289-7509-4006-8CE9-84F33F11238D}" destId="{8CABD108-75B4-4DA2-970A-B546EB40E218}" srcOrd="1" destOrd="0" parTransId="{4E56022B-D9B1-4396-AB68-165BDB10D0CC}" sibTransId="{5030D522-BAC9-4CF3-B272-5AF4CA93DCDD}"/>
    <dgm:cxn modelId="{6031708A-4801-4D27-A4E9-999A8D769357}" type="presOf" srcId="{ACFC8B19-02BD-47F2-AA97-29675CC6761D}" destId="{B0889FCA-B813-45DE-B4BC-2E007A78B7FB}" srcOrd="0" destOrd="0" presId="urn:microsoft.com/office/officeart/2005/8/layout/hierarchy1"/>
    <dgm:cxn modelId="{75B759CD-47D8-48C7-BBAE-BC3AB296B627}" type="presOf" srcId="{F7345289-7509-4006-8CE9-84F33F11238D}" destId="{8D45283A-5714-479A-88F4-83C45AA5A504}" srcOrd="0" destOrd="0" presId="urn:microsoft.com/office/officeart/2005/8/layout/hierarchy1"/>
    <dgm:cxn modelId="{4410E357-6631-46CD-9E81-ED5FE17BCE6C}" type="presParOf" srcId="{8D45283A-5714-479A-88F4-83C45AA5A504}" destId="{B732AA88-C579-4F1A-B936-E9ED6665F191}" srcOrd="0" destOrd="0" presId="urn:microsoft.com/office/officeart/2005/8/layout/hierarchy1"/>
    <dgm:cxn modelId="{C9F6616F-5DD2-4979-86F8-3C6625874643}" type="presParOf" srcId="{B732AA88-C579-4F1A-B936-E9ED6665F191}" destId="{14B31D30-CB60-4FAC-8736-EC57AE918299}" srcOrd="0" destOrd="0" presId="urn:microsoft.com/office/officeart/2005/8/layout/hierarchy1"/>
    <dgm:cxn modelId="{9AC47139-AA3B-4322-8DC7-B9912CC58BD1}" type="presParOf" srcId="{14B31D30-CB60-4FAC-8736-EC57AE918299}" destId="{C9D02B26-91AD-4D8E-8448-E75989FE23FB}" srcOrd="0" destOrd="0" presId="urn:microsoft.com/office/officeart/2005/8/layout/hierarchy1"/>
    <dgm:cxn modelId="{CA4FFE61-193C-4EA0-A97B-EB96A251947C}" type="presParOf" srcId="{14B31D30-CB60-4FAC-8736-EC57AE918299}" destId="{88796811-7104-44FB-9564-6FDF0D1763D0}" srcOrd="1" destOrd="0" presId="urn:microsoft.com/office/officeart/2005/8/layout/hierarchy1"/>
    <dgm:cxn modelId="{2CF0A51F-AA3B-47AF-B69F-E19C782C83C4}" type="presParOf" srcId="{B732AA88-C579-4F1A-B936-E9ED6665F191}" destId="{4B318493-606D-4BEB-820F-DCFDED52C2C0}" srcOrd="1" destOrd="0" presId="urn:microsoft.com/office/officeart/2005/8/layout/hierarchy1"/>
    <dgm:cxn modelId="{95D4DBB9-2CF6-4728-8A9D-FF6BC453F678}" type="presParOf" srcId="{8D45283A-5714-479A-88F4-83C45AA5A504}" destId="{A976C1F9-27C2-4CC9-8E53-22CFA93524E3}" srcOrd="1" destOrd="0" presId="urn:microsoft.com/office/officeart/2005/8/layout/hierarchy1"/>
    <dgm:cxn modelId="{04BD6890-E86F-4796-A6A0-5BD35FE7FF67}" type="presParOf" srcId="{A976C1F9-27C2-4CC9-8E53-22CFA93524E3}" destId="{76E5E24F-2453-45F5-8F18-F5B4EDA94467}" srcOrd="0" destOrd="0" presId="urn:microsoft.com/office/officeart/2005/8/layout/hierarchy1"/>
    <dgm:cxn modelId="{FD13A0F6-22A7-4ECE-8063-4E834C49F7DA}" type="presParOf" srcId="{76E5E24F-2453-45F5-8F18-F5B4EDA94467}" destId="{19F7969F-7944-4815-90F1-880F6C3EB1D8}" srcOrd="0" destOrd="0" presId="urn:microsoft.com/office/officeart/2005/8/layout/hierarchy1"/>
    <dgm:cxn modelId="{2C0F7A14-3794-4E49-8EB6-3307708EAA1B}" type="presParOf" srcId="{76E5E24F-2453-45F5-8F18-F5B4EDA94467}" destId="{A6CB6543-D02A-4D69-B573-D141B6A8FEAE}" srcOrd="1" destOrd="0" presId="urn:microsoft.com/office/officeart/2005/8/layout/hierarchy1"/>
    <dgm:cxn modelId="{AD0A99E2-F4E1-42AA-B0D1-883703B0BB5D}" type="presParOf" srcId="{A976C1F9-27C2-4CC9-8E53-22CFA93524E3}" destId="{014E7046-DB53-45A9-99B5-A62DAEE509B5}" srcOrd="1" destOrd="0" presId="urn:microsoft.com/office/officeart/2005/8/layout/hierarchy1"/>
    <dgm:cxn modelId="{A4D8DC5A-4DF6-44E3-B4BB-A30DCD7C5AAD}" type="presParOf" srcId="{8D45283A-5714-479A-88F4-83C45AA5A504}" destId="{0D832655-429D-4486-A7F4-83CE750070CC}" srcOrd="2" destOrd="0" presId="urn:microsoft.com/office/officeart/2005/8/layout/hierarchy1"/>
    <dgm:cxn modelId="{EF7CCBED-C883-4892-8470-2A1F5C988976}" type="presParOf" srcId="{0D832655-429D-4486-A7F4-83CE750070CC}" destId="{059FB897-F95D-433D-8D76-AC8D88DDD8F7}" srcOrd="0" destOrd="0" presId="urn:microsoft.com/office/officeart/2005/8/layout/hierarchy1"/>
    <dgm:cxn modelId="{B6870251-7F48-49AC-A57A-0B1C322E63FF}" type="presParOf" srcId="{059FB897-F95D-433D-8D76-AC8D88DDD8F7}" destId="{164F12A6-E714-4D43-93F9-4225A64F86B1}" srcOrd="0" destOrd="0" presId="urn:microsoft.com/office/officeart/2005/8/layout/hierarchy1"/>
    <dgm:cxn modelId="{DCEDC438-11FF-4C37-B973-6AE1FCC7D20E}" type="presParOf" srcId="{059FB897-F95D-433D-8D76-AC8D88DDD8F7}" destId="{B0889FCA-B813-45DE-B4BC-2E007A78B7FB}" srcOrd="1" destOrd="0" presId="urn:microsoft.com/office/officeart/2005/8/layout/hierarchy1"/>
    <dgm:cxn modelId="{CF0908E8-A500-485D-9AB9-BA7FE0E086FB}" type="presParOf" srcId="{0D832655-429D-4486-A7F4-83CE750070CC}" destId="{B156141C-184C-4C68-ACD7-8987FEB57A9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7345289-7509-4006-8CE9-84F33F11238D}" type="doc">
      <dgm:prSet loTypeId="urn:microsoft.com/office/officeart/2005/8/layout/defaul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ACFC8B19-02BD-47F2-AA97-29675CC6761D}">
      <dgm:prSet phldr="0"/>
      <dgm:spPr/>
      <dgm:t>
        <a:bodyPr/>
        <a:lstStyle/>
        <a:p>
          <a:pPr algn="l">
            <a:lnSpc>
              <a:spcPct val="90000"/>
            </a:lnSpc>
          </a:pPr>
          <a:r>
            <a:rPr lang="en-GB" sz="1100">
              <a:latin typeface="Aptos"/>
              <a:ea typeface="+mn-ea"/>
              <a:cs typeface="+mn-cs"/>
            </a:rPr>
            <a:t>Ethics, Bias and Safeguarding</a:t>
          </a:r>
        </a:p>
      </dgm:t>
    </dgm:pt>
    <dgm:pt modelId="{72D08BB7-A11E-40C9-A862-4F5F57CA5362}" type="parTrans" cxnId="{8DB2FF7B-F27B-4089-9AD4-641E74E5E7B2}">
      <dgm:prSet/>
      <dgm:spPr/>
      <dgm:t>
        <a:bodyPr/>
        <a:lstStyle/>
        <a:p>
          <a:endParaRPr lang="en-US"/>
        </a:p>
      </dgm:t>
    </dgm:pt>
    <dgm:pt modelId="{D60E41B5-4927-4ED8-963F-172DA5DB2D0C}" type="sibTrans" cxnId="{8DB2FF7B-F27B-4089-9AD4-641E74E5E7B2}">
      <dgm:prSet/>
      <dgm:spPr/>
      <dgm:t>
        <a:bodyPr/>
        <a:lstStyle/>
        <a:p>
          <a:endParaRPr lang="en-US"/>
        </a:p>
      </dgm:t>
    </dgm:pt>
    <dgm:pt modelId="{A320C7C9-5192-4407-A86C-E3D0745D79A9}">
      <dgm:prSet phldr="0"/>
      <dgm:spPr/>
      <dgm:t>
        <a:bodyPr/>
        <a:lstStyle/>
        <a:p>
          <a:pPr algn="l" rtl="0">
            <a:lnSpc>
              <a:spcPct val="90000"/>
            </a:lnSpc>
          </a:pPr>
          <a:r>
            <a:rPr lang="en-GB" sz="1100">
              <a:latin typeface="Aptos"/>
              <a:ea typeface="+mn-ea"/>
              <a:cs typeface="+mn-cs"/>
            </a:rPr>
            <a:t>Leadership &amp; Vision</a:t>
          </a:r>
        </a:p>
      </dgm:t>
    </dgm:pt>
    <dgm:pt modelId="{96DF46F6-1EF7-4170-BE1D-B96670E09606}" type="parTrans" cxnId="{37CB0390-6D98-4F81-B229-52EAEE060FF4}">
      <dgm:prSet/>
      <dgm:spPr/>
    </dgm:pt>
    <dgm:pt modelId="{7C62D765-34E7-4348-B444-FC80045A2B66}" type="sibTrans" cxnId="{37CB0390-6D98-4F81-B229-52EAEE060FF4}">
      <dgm:prSet/>
      <dgm:spPr/>
    </dgm:pt>
    <dgm:pt modelId="{FF8B7E96-B327-439B-BCC7-E41B94BD8962}">
      <dgm:prSet phldr="0"/>
      <dgm:spPr/>
      <dgm:t>
        <a:bodyPr/>
        <a:lstStyle/>
        <a:p>
          <a:pPr algn="l">
            <a:lnSpc>
              <a:spcPct val="90000"/>
            </a:lnSpc>
          </a:pPr>
          <a:r>
            <a:rPr lang="en-GB" sz="1100">
              <a:latin typeface="Aptos"/>
              <a:ea typeface="+mn-ea"/>
              <a:cs typeface="+mn-cs"/>
            </a:rPr>
            <a:t>Curriculum Planning</a:t>
          </a:r>
        </a:p>
      </dgm:t>
    </dgm:pt>
    <dgm:pt modelId="{9522C5E7-7C14-478E-A6BE-81F00BFC6E75}" type="parTrans" cxnId="{9F3A211B-EA38-43D2-A516-279D9BC0739F}">
      <dgm:prSet/>
      <dgm:spPr/>
    </dgm:pt>
    <dgm:pt modelId="{DF00F5A2-8016-4240-9C95-2F181561CA61}" type="sibTrans" cxnId="{9F3A211B-EA38-43D2-A516-279D9BC0739F}">
      <dgm:prSet/>
      <dgm:spPr/>
    </dgm:pt>
    <dgm:pt modelId="{BB4753AC-A6F7-42F4-A344-C46C2F896786}">
      <dgm:prSet phldr="0"/>
      <dgm:spPr/>
      <dgm:t>
        <a:bodyPr/>
        <a:lstStyle/>
        <a:p>
          <a:pPr algn="l">
            <a:lnSpc>
              <a:spcPct val="90000"/>
            </a:lnSpc>
          </a:pPr>
          <a:r>
            <a:rPr lang="en-GB" sz="1100">
              <a:latin typeface="Aptos"/>
              <a:ea typeface="+mn-ea"/>
              <a:cs typeface="+mn-cs"/>
            </a:rPr>
            <a:t>Teaching &amp; Learning</a:t>
          </a:r>
        </a:p>
      </dgm:t>
    </dgm:pt>
    <dgm:pt modelId="{39C040D2-8476-4453-BA20-7B46C1CD958A}" type="parTrans" cxnId="{83C70177-6B38-4003-B4FA-7FA5ED298394}">
      <dgm:prSet/>
      <dgm:spPr/>
    </dgm:pt>
    <dgm:pt modelId="{54D42722-722A-4FD5-86EF-789B38620F94}" type="sibTrans" cxnId="{83C70177-6B38-4003-B4FA-7FA5ED298394}">
      <dgm:prSet/>
      <dgm:spPr/>
    </dgm:pt>
    <dgm:pt modelId="{F1AF53C4-6741-4EA6-A351-595A60FAD117}">
      <dgm:prSet phldr="0"/>
      <dgm:spPr/>
      <dgm:t>
        <a:bodyPr/>
        <a:lstStyle/>
        <a:p>
          <a:pPr algn="l">
            <a:lnSpc>
              <a:spcPct val="90000"/>
            </a:lnSpc>
          </a:pPr>
          <a:r>
            <a:rPr lang="en-GB" sz="1100">
              <a:latin typeface="Aptos"/>
              <a:ea typeface="+mn-ea"/>
              <a:cs typeface="+mn-cs"/>
            </a:rPr>
            <a:t>Assessment</a:t>
          </a:r>
        </a:p>
      </dgm:t>
    </dgm:pt>
    <dgm:pt modelId="{0C54BD9B-891F-4355-8EC8-3C4225D9B2AB}" type="parTrans" cxnId="{E8AA22CC-BB35-488F-B8F5-FCB272AD1BBC}">
      <dgm:prSet/>
      <dgm:spPr/>
    </dgm:pt>
    <dgm:pt modelId="{06F9E35F-D9C3-4890-9713-98D9C5163B9F}" type="sibTrans" cxnId="{E8AA22CC-BB35-488F-B8F5-FCB272AD1BBC}">
      <dgm:prSet/>
      <dgm:spPr/>
    </dgm:pt>
    <dgm:pt modelId="{CD968DC7-64FB-4B20-AD8D-165E1CEA7701}">
      <dgm:prSet phldr="0"/>
      <dgm:spPr/>
      <dgm:t>
        <a:bodyPr/>
        <a:lstStyle/>
        <a:p>
          <a:pPr algn="l">
            <a:lnSpc>
              <a:spcPct val="90000"/>
            </a:lnSpc>
          </a:pPr>
          <a:r>
            <a:rPr lang="en-GB" sz="1100">
              <a:latin typeface="Aptos"/>
              <a:ea typeface="+mn-ea"/>
              <a:cs typeface="+mn-cs"/>
            </a:rPr>
            <a:t>Professional Development for Staff</a:t>
          </a:r>
        </a:p>
      </dgm:t>
    </dgm:pt>
    <dgm:pt modelId="{8C856929-AEF1-44E7-953F-2F93B287D649}" type="parTrans" cxnId="{B9042442-C901-4854-9FF3-3F47E3BFFE51}">
      <dgm:prSet/>
      <dgm:spPr/>
    </dgm:pt>
    <dgm:pt modelId="{8EA82AC8-0EA2-4EFE-89B0-9C61355FB237}" type="sibTrans" cxnId="{B9042442-C901-4854-9FF3-3F47E3BFFE51}">
      <dgm:prSet/>
      <dgm:spPr/>
    </dgm:pt>
    <dgm:pt modelId="{940BE55D-2839-408C-934B-E4D25C3CCB54}">
      <dgm:prSet phldr="0"/>
      <dgm:spPr/>
      <dgm:t>
        <a:bodyPr/>
        <a:lstStyle/>
        <a:p>
          <a:pPr algn="l">
            <a:lnSpc>
              <a:spcPct val="90000"/>
            </a:lnSpc>
          </a:pPr>
          <a:r>
            <a:rPr lang="en-GB" sz="1100">
              <a:latin typeface="Aptos"/>
              <a:ea typeface="+mn-ea"/>
              <a:cs typeface="+mn-cs"/>
            </a:rPr>
            <a:t>Enabling Students</a:t>
          </a:r>
        </a:p>
      </dgm:t>
    </dgm:pt>
    <dgm:pt modelId="{BF51CEF1-784C-42F6-BB69-8A41CC47A484}" type="parTrans" cxnId="{A532F671-906C-4A97-B05F-C41AA16B76ED}">
      <dgm:prSet/>
      <dgm:spPr/>
    </dgm:pt>
    <dgm:pt modelId="{9DEC6536-5F7F-40EF-AA10-C1063B3D91EE}" type="sibTrans" cxnId="{A532F671-906C-4A97-B05F-C41AA16B76ED}">
      <dgm:prSet/>
      <dgm:spPr/>
    </dgm:pt>
    <dgm:pt modelId="{D46F45BA-5384-4CF4-AB75-E0ABEB7F2AF7}">
      <dgm:prSet phldr="0"/>
      <dgm:spPr/>
      <dgm:t>
        <a:bodyPr/>
        <a:lstStyle/>
        <a:p>
          <a:pPr algn="l">
            <a:lnSpc>
              <a:spcPct val="90000"/>
            </a:lnSpc>
          </a:pPr>
          <a:r>
            <a:rPr lang="en-GB" sz="1100">
              <a:latin typeface="Aptos"/>
              <a:ea typeface="+mn-ea"/>
              <a:cs typeface="+mn-cs"/>
            </a:rPr>
            <a:t>Operational Aspects</a:t>
          </a:r>
        </a:p>
      </dgm:t>
    </dgm:pt>
    <dgm:pt modelId="{3DDBDB25-4735-41CE-8573-9DEAED797290}" type="parTrans" cxnId="{1BF8561A-91E9-4E86-B302-F301E2E49FB0}">
      <dgm:prSet/>
      <dgm:spPr/>
    </dgm:pt>
    <dgm:pt modelId="{3ACA882A-1069-4C93-8D8E-182CAE40BD9B}" type="sibTrans" cxnId="{1BF8561A-91E9-4E86-B302-F301E2E49FB0}">
      <dgm:prSet/>
      <dgm:spPr/>
    </dgm:pt>
    <dgm:pt modelId="{551069DD-E6A7-4EA0-9E8F-F0BF8FC18750}">
      <dgm:prSet phldr="0"/>
      <dgm:spPr/>
      <dgm:t>
        <a:bodyPr/>
        <a:lstStyle/>
        <a:p>
          <a:pPr algn="l">
            <a:lnSpc>
              <a:spcPct val="90000"/>
            </a:lnSpc>
          </a:pPr>
          <a:r>
            <a:rPr lang="en-GB" sz="1100">
              <a:latin typeface="Aptos"/>
              <a:ea typeface="+mn-ea"/>
              <a:cs typeface="+mn-cs"/>
            </a:rPr>
            <a:t>Working with Parents &amp; Carers</a:t>
          </a:r>
        </a:p>
      </dgm:t>
    </dgm:pt>
    <dgm:pt modelId="{2B40CD3F-66F5-4280-A665-35383699418A}" type="parTrans" cxnId="{31287F43-F52D-443F-8523-1688D3C431A3}">
      <dgm:prSet/>
      <dgm:spPr/>
    </dgm:pt>
    <dgm:pt modelId="{BB7BC06B-95E2-492B-A285-2CE24B08482E}" type="sibTrans" cxnId="{31287F43-F52D-443F-8523-1688D3C431A3}">
      <dgm:prSet/>
      <dgm:spPr/>
    </dgm:pt>
    <dgm:pt modelId="{C0C0ECBD-236C-4C0F-B731-80519A82D6D2}" type="pres">
      <dgm:prSet presAssocID="{F7345289-7509-4006-8CE9-84F33F11238D}" presName="diagram" presStyleCnt="0">
        <dgm:presLayoutVars>
          <dgm:dir/>
          <dgm:resizeHandles val="exact"/>
        </dgm:presLayoutVars>
      </dgm:prSet>
      <dgm:spPr/>
    </dgm:pt>
    <dgm:pt modelId="{5AA10C19-69A8-49B5-A11D-FC0846AF44A0}" type="pres">
      <dgm:prSet presAssocID="{A320C7C9-5192-4407-A86C-E3D0745D79A9}" presName="node" presStyleLbl="node1" presStyleIdx="0" presStyleCnt="9">
        <dgm:presLayoutVars>
          <dgm:bulletEnabled val="1"/>
        </dgm:presLayoutVars>
      </dgm:prSet>
      <dgm:spPr/>
    </dgm:pt>
    <dgm:pt modelId="{B804DA41-DCD8-4F30-9839-03D2493C36B7}" type="pres">
      <dgm:prSet presAssocID="{7C62D765-34E7-4348-B444-FC80045A2B66}" presName="sibTrans" presStyleCnt="0"/>
      <dgm:spPr/>
    </dgm:pt>
    <dgm:pt modelId="{A2B78D94-60D7-40C3-9060-76BF95FAEC6B}" type="pres">
      <dgm:prSet presAssocID="{FF8B7E96-B327-439B-BCC7-E41B94BD8962}" presName="node" presStyleLbl="node1" presStyleIdx="1" presStyleCnt="9">
        <dgm:presLayoutVars>
          <dgm:bulletEnabled val="1"/>
        </dgm:presLayoutVars>
      </dgm:prSet>
      <dgm:spPr/>
    </dgm:pt>
    <dgm:pt modelId="{51B107BC-209C-4F9A-BE7E-D09581F46417}" type="pres">
      <dgm:prSet presAssocID="{DF00F5A2-8016-4240-9C95-2F181561CA61}" presName="sibTrans" presStyleCnt="0"/>
      <dgm:spPr/>
    </dgm:pt>
    <dgm:pt modelId="{4674F9CC-50EE-495E-9C02-AED528B0A95F}" type="pres">
      <dgm:prSet presAssocID="{BB4753AC-A6F7-42F4-A344-C46C2F896786}" presName="node" presStyleLbl="node1" presStyleIdx="2" presStyleCnt="9">
        <dgm:presLayoutVars>
          <dgm:bulletEnabled val="1"/>
        </dgm:presLayoutVars>
      </dgm:prSet>
      <dgm:spPr/>
    </dgm:pt>
    <dgm:pt modelId="{B5A699A1-3836-400F-8D23-F0E1ABB86BF8}" type="pres">
      <dgm:prSet presAssocID="{54D42722-722A-4FD5-86EF-789B38620F94}" presName="sibTrans" presStyleCnt="0"/>
      <dgm:spPr/>
    </dgm:pt>
    <dgm:pt modelId="{EBA6E221-393B-4B56-B2F8-411523953CAA}" type="pres">
      <dgm:prSet presAssocID="{F1AF53C4-6741-4EA6-A351-595A60FAD117}" presName="node" presStyleLbl="node1" presStyleIdx="3" presStyleCnt="9">
        <dgm:presLayoutVars>
          <dgm:bulletEnabled val="1"/>
        </dgm:presLayoutVars>
      </dgm:prSet>
      <dgm:spPr/>
    </dgm:pt>
    <dgm:pt modelId="{47D7ECAE-E479-44F5-BDF5-94C3B5A93339}" type="pres">
      <dgm:prSet presAssocID="{06F9E35F-D9C3-4890-9713-98D9C5163B9F}" presName="sibTrans" presStyleCnt="0"/>
      <dgm:spPr/>
    </dgm:pt>
    <dgm:pt modelId="{C35FCD57-5F9B-4D13-93E1-ADB7769B79F6}" type="pres">
      <dgm:prSet presAssocID="{CD968DC7-64FB-4B20-AD8D-165E1CEA7701}" presName="node" presStyleLbl="node1" presStyleIdx="4" presStyleCnt="9">
        <dgm:presLayoutVars>
          <dgm:bulletEnabled val="1"/>
        </dgm:presLayoutVars>
      </dgm:prSet>
      <dgm:spPr/>
    </dgm:pt>
    <dgm:pt modelId="{C5537147-6EDA-4ACF-B21F-4389D5433DD2}" type="pres">
      <dgm:prSet presAssocID="{8EA82AC8-0EA2-4EFE-89B0-9C61355FB237}" presName="sibTrans" presStyleCnt="0"/>
      <dgm:spPr/>
    </dgm:pt>
    <dgm:pt modelId="{731F31B7-DC71-40C6-8685-31217BCB500F}" type="pres">
      <dgm:prSet presAssocID="{940BE55D-2839-408C-934B-E4D25C3CCB54}" presName="node" presStyleLbl="node1" presStyleIdx="5" presStyleCnt="9">
        <dgm:presLayoutVars>
          <dgm:bulletEnabled val="1"/>
        </dgm:presLayoutVars>
      </dgm:prSet>
      <dgm:spPr/>
    </dgm:pt>
    <dgm:pt modelId="{A6F597F9-F049-449F-9C22-8F95BDCE24C2}" type="pres">
      <dgm:prSet presAssocID="{9DEC6536-5F7F-40EF-AA10-C1063B3D91EE}" presName="sibTrans" presStyleCnt="0"/>
      <dgm:spPr/>
    </dgm:pt>
    <dgm:pt modelId="{83BA8DEC-A90B-409D-947D-28250AD79B9B}" type="pres">
      <dgm:prSet presAssocID="{D46F45BA-5384-4CF4-AB75-E0ABEB7F2AF7}" presName="node" presStyleLbl="node1" presStyleIdx="6" presStyleCnt="9">
        <dgm:presLayoutVars>
          <dgm:bulletEnabled val="1"/>
        </dgm:presLayoutVars>
      </dgm:prSet>
      <dgm:spPr/>
    </dgm:pt>
    <dgm:pt modelId="{A00B32CA-63DA-4AD0-8DD5-3895DC0F4D68}" type="pres">
      <dgm:prSet presAssocID="{3ACA882A-1069-4C93-8D8E-182CAE40BD9B}" presName="sibTrans" presStyleCnt="0"/>
      <dgm:spPr/>
    </dgm:pt>
    <dgm:pt modelId="{BB1338E2-A125-4AA2-BC39-4B9C73EEE6C0}" type="pres">
      <dgm:prSet presAssocID="{551069DD-E6A7-4EA0-9E8F-F0BF8FC18750}" presName="node" presStyleLbl="node1" presStyleIdx="7" presStyleCnt="9">
        <dgm:presLayoutVars>
          <dgm:bulletEnabled val="1"/>
        </dgm:presLayoutVars>
      </dgm:prSet>
      <dgm:spPr/>
    </dgm:pt>
    <dgm:pt modelId="{0FE86D04-E0E3-46DB-992C-E1CB02E8F0DD}" type="pres">
      <dgm:prSet presAssocID="{BB7BC06B-95E2-492B-A285-2CE24B08482E}" presName="sibTrans" presStyleCnt="0"/>
      <dgm:spPr/>
    </dgm:pt>
    <dgm:pt modelId="{07BA970D-0DBD-492B-ACFE-EA83E00DE353}" type="pres">
      <dgm:prSet presAssocID="{ACFC8B19-02BD-47F2-AA97-29675CC6761D}" presName="node" presStyleLbl="node1" presStyleIdx="8" presStyleCnt="9">
        <dgm:presLayoutVars>
          <dgm:bulletEnabled val="1"/>
        </dgm:presLayoutVars>
      </dgm:prSet>
      <dgm:spPr/>
    </dgm:pt>
  </dgm:ptLst>
  <dgm:cxnLst>
    <dgm:cxn modelId="{5C7D4A14-F19A-4225-AF9F-3C66233417A2}" type="presOf" srcId="{ACFC8B19-02BD-47F2-AA97-29675CC6761D}" destId="{07BA970D-0DBD-492B-ACFE-EA83E00DE353}" srcOrd="0" destOrd="0" presId="urn:microsoft.com/office/officeart/2005/8/layout/default"/>
    <dgm:cxn modelId="{1BF8561A-91E9-4E86-B302-F301E2E49FB0}" srcId="{F7345289-7509-4006-8CE9-84F33F11238D}" destId="{D46F45BA-5384-4CF4-AB75-E0ABEB7F2AF7}" srcOrd="6" destOrd="0" parTransId="{3DDBDB25-4735-41CE-8573-9DEAED797290}" sibTransId="{3ACA882A-1069-4C93-8D8E-182CAE40BD9B}"/>
    <dgm:cxn modelId="{9F3A211B-EA38-43D2-A516-279D9BC0739F}" srcId="{F7345289-7509-4006-8CE9-84F33F11238D}" destId="{FF8B7E96-B327-439B-BCC7-E41B94BD8962}" srcOrd="1" destOrd="0" parTransId="{9522C5E7-7C14-478E-A6BE-81F00BFC6E75}" sibTransId="{DF00F5A2-8016-4240-9C95-2F181561CA61}"/>
    <dgm:cxn modelId="{1AC2B85F-6BB2-43D8-B9BB-033B8EA4E4B3}" type="presOf" srcId="{940BE55D-2839-408C-934B-E4D25C3CCB54}" destId="{731F31B7-DC71-40C6-8685-31217BCB500F}" srcOrd="0" destOrd="0" presId="urn:microsoft.com/office/officeart/2005/8/layout/default"/>
    <dgm:cxn modelId="{B9042442-C901-4854-9FF3-3F47E3BFFE51}" srcId="{F7345289-7509-4006-8CE9-84F33F11238D}" destId="{CD968DC7-64FB-4B20-AD8D-165E1CEA7701}" srcOrd="4" destOrd="0" parTransId="{8C856929-AEF1-44E7-953F-2F93B287D649}" sibTransId="{8EA82AC8-0EA2-4EFE-89B0-9C61355FB237}"/>
    <dgm:cxn modelId="{31287F43-F52D-443F-8523-1688D3C431A3}" srcId="{F7345289-7509-4006-8CE9-84F33F11238D}" destId="{551069DD-E6A7-4EA0-9E8F-F0BF8FC18750}" srcOrd="7" destOrd="0" parTransId="{2B40CD3F-66F5-4280-A665-35383699418A}" sibTransId="{BB7BC06B-95E2-492B-A285-2CE24B08482E}"/>
    <dgm:cxn modelId="{67988C70-058A-4EEA-A0FD-FAF0C2421854}" type="presOf" srcId="{A320C7C9-5192-4407-A86C-E3D0745D79A9}" destId="{5AA10C19-69A8-49B5-A11D-FC0846AF44A0}" srcOrd="0" destOrd="0" presId="urn:microsoft.com/office/officeart/2005/8/layout/default"/>
    <dgm:cxn modelId="{C8B5B571-F9A3-4FC0-BE9C-1FF0BE5730BA}" type="presOf" srcId="{FF8B7E96-B327-439B-BCC7-E41B94BD8962}" destId="{A2B78D94-60D7-40C3-9060-76BF95FAEC6B}" srcOrd="0" destOrd="0" presId="urn:microsoft.com/office/officeart/2005/8/layout/default"/>
    <dgm:cxn modelId="{A532F671-906C-4A97-B05F-C41AA16B76ED}" srcId="{F7345289-7509-4006-8CE9-84F33F11238D}" destId="{940BE55D-2839-408C-934B-E4D25C3CCB54}" srcOrd="5" destOrd="0" parTransId="{BF51CEF1-784C-42F6-BB69-8A41CC47A484}" sibTransId="{9DEC6536-5F7F-40EF-AA10-C1063B3D91EE}"/>
    <dgm:cxn modelId="{83C70177-6B38-4003-B4FA-7FA5ED298394}" srcId="{F7345289-7509-4006-8CE9-84F33F11238D}" destId="{BB4753AC-A6F7-42F4-A344-C46C2F896786}" srcOrd="2" destOrd="0" parTransId="{39C040D2-8476-4453-BA20-7B46C1CD958A}" sibTransId="{54D42722-722A-4FD5-86EF-789B38620F94}"/>
    <dgm:cxn modelId="{8DB2FF7B-F27B-4089-9AD4-641E74E5E7B2}" srcId="{F7345289-7509-4006-8CE9-84F33F11238D}" destId="{ACFC8B19-02BD-47F2-AA97-29675CC6761D}" srcOrd="8" destOrd="0" parTransId="{72D08BB7-A11E-40C9-A862-4F5F57CA5362}" sibTransId="{D60E41B5-4927-4ED8-963F-172DA5DB2D0C}"/>
    <dgm:cxn modelId="{1AEFB87E-07AD-4595-ABB0-4C92E1DE4A35}" type="presOf" srcId="{F7345289-7509-4006-8CE9-84F33F11238D}" destId="{C0C0ECBD-236C-4C0F-B731-80519A82D6D2}" srcOrd="0" destOrd="0" presId="urn:microsoft.com/office/officeart/2005/8/layout/default"/>
    <dgm:cxn modelId="{37CB0390-6D98-4F81-B229-52EAEE060FF4}" srcId="{F7345289-7509-4006-8CE9-84F33F11238D}" destId="{A320C7C9-5192-4407-A86C-E3D0745D79A9}" srcOrd="0" destOrd="0" parTransId="{96DF46F6-1EF7-4170-BE1D-B96670E09606}" sibTransId="{7C62D765-34E7-4348-B444-FC80045A2B66}"/>
    <dgm:cxn modelId="{87CC479E-FAAC-4249-ADC1-C0E2F5F8E0FC}" type="presOf" srcId="{BB4753AC-A6F7-42F4-A344-C46C2F896786}" destId="{4674F9CC-50EE-495E-9C02-AED528B0A95F}" srcOrd="0" destOrd="0" presId="urn:microsoft.com/office/officeart/2005/8/layout/default"/>
    <dgm:cxn modelId="{E8AA22CC-BB35-488F-B8F5-FCB272AD1BBC}" srcId="{F7345289-7509-4006-8CE9-84F33F11238D}" destId="{F1AF53C4-6741-4EA6-A351-595A60FAD117}" srcOrd="3" destOrd="0" parTransId="{0C54BD9B-891F-4355-8EC8-3C4225D9B2AB}" sibTransId="{06F9E35F-D9C3-4890-9713-98D9C5163B9F}"/>
    <dgm:cxn modelId="{9104E4D2-7C20-4C0C-9FE4-113DB58F25CB}" type="presOf" srcId="{551069DD-E6A7-4EA0-9E8F-F0BF8FC18750}" destId="{BB1338E2-A125-4AA2-BC39-4B9C73EEE6C0}" srcOrd="0" destOrd="0" presId="urn:microsoft.com/office/officeart/2005/8/layout/default"/>
    <dgm:cxn modelId="{E3D4F4D9-7BE1-42F8-B9D2-FAE237DB2FE9}" type="presOf" srcId="{F1AF53C4-6741-4EA6-A351-595A60FAD117}" destId="{EBA6E221-393B-4B56-B2F8-411523953CAA}" srcOrd="0" destOrd="0" presId="urn:microsoft.com/office/officeart/2005/8/layout/default"/>
    <dgm:cxn modelId="{A69CD0E6-F1B4-4CE9-BDCA-E42148C3697B}" type="presOf" srcId="{D46F45BA-5384-4CF4-AB75-E0ABEB7F2AF7}" destId="{83BA8DEC-A90B-409D-947D-28250AD79B9B}" srcOrd="0" destOrd="0" presId="urn:microsoft.com/office/officeart/2005/8/layout/default"/>
    <dgm:cxn modelId="{1CFDECF9-4333-4D8F-9048-91DA7B451509}" type="presOf" srcId="{CD968DC7-64FB-4B20-AD8D-165E1CEA7701}" destId="{C35FCD57-5F9B-4D13-93E1-ADB7769B79F6}" srcOrd="0" destOrd="0" presId="urn:microsoft.com/office/officeart/2005/8/layout/default"/>
    <dgm:cxn modelId="{E5A2F8CC-DA11-47A8-B11A-555E6CB427F0}" type="presParOf" srcId="{C0C0ECBD-236C-4C0F-B731-80519A82D6D2}" destId="{5AA10C19-69A8-49B5-A11D-FC0846AF44A0}" srcOrd="0" destOrd="0" presId="urn:microsoft.com/office/officeart/2005/8/layout/default"/>
    <dgm:cxn modelId="{53022FC5-1446-4BBF-8BFC-1D7F18F02282}" type="presParOf" srcId="{C0C0ECBD-236C-4C0F-B731-80519A82D6D2}" destId="{B804DA41-DCD8-4F30-9839-03D2493C36B7}" srcOrd="1" destOrd="0" presId="urn:microsoft.com/office/officeart/2005/8/layout/default"/>
    <dgm:cxn modelId="{89939392-84F2-497A-8B96-313C11555640}" type="presParOf" srcId="{C0C0ECBD-236C-4C0F-B731-80519A82D6D2}" destId="{A2B78D94-60D7-40C3-9060-76BF95FAEC6B}" srcOrd="2" destOrd="0" presId="urn:microsoft.com/office/officeart/2005/8/layout/default"/>
    <dgm:cxn modelId="{0DF4BB1E-DFD4-4279-80B2-CF00B081B4B4}" type="presParOf" srcId="{C0C0ECBD-236C-4C0F-B731-80519A82D6D2}" destId="{51B107BC-209C-4F9A-BE7E-D09581F46417}" srcOrd="3" destOrd="0" presId="urn:microsoft.com/office/officeart/2005/8/layout/default"/>
    <dgm:cxn modelId="{1B5FA8D1-C4C2-460C-9528-8D6445FDBAC1}" type="presParOf" srcId="{C0C0ECBD-236C-4C0F-B731-80519A82D6D2}" destId="{4674F9CC-50EE-495E-9C02-AED528B0A95F}" srcOrd="4" destOrd="0" presId="urn:microsoft.com/office/officeart/2005/8/layout/default"/>
    <dgm:cxn modelId="{9FD5B623-D4D3-4B10-AD1C-439CEC72B107}" type="presParOf" srcId="{C0C0ECBD-236C-4C0F-B731-80519A82D6D2}" destId="{B5A699A1-3836-400F-8D23-F0E1ABB86BF8}" srcOrd="5" destOrd="0" presId="urn:microsoft.com/office/officeart/2005/8/layout/default"/>
    <dgm:cxn modelId="{E070251B-CF21-4F3A-BDF3-E5CCB82F0865}" type="presParOf" srcId="{C0C0ECBD-236C-4C0F-B731-80519A82D6D2}" destId="{EBA6E221-393B-4B56-B2F8-411523953CAA}" srcOrd="6" destOrd="0" presId="urn:microsoft.com/office/officeart/2005/8/layout/default"/>
    <dgm:cxn modelId="{83B8D9E8-20AC-4576-8C2B-20A616207A89}" type="presParOf" srcId="{C0C0ECBD-236C-4C0F-B731-80519A82D6D2}" destId="{47D7ECAE-E479-44F5-BDF5-94C3B5A93339}" srcOrd="7" destOrd="0" presId="urn:microsoft.com/office/officeart/2005/8/layout/default"/>
    <dgm:cxn modelId="{6FF6A3D7-5A6D-4214-BB9F-692FF3E07065}" type="presParOf" srcId="{C0C0ECBD-236C-4C0F-B731-80519A82D6D2}" destId="{C35FCD57-5F9B-4D13-93E1-ADB7769B79F6}" srcOrd="8" destOrd="0" presId="urn:microsoft.com/office/officeart/2005/8/layout/default"/>
    <dgm:cxn modelId="{50C5C2C5-8018-412A-BCB2-2C35D31FE8E8}" type="presParOf" srcId="{C0C0ECBD-236C-4C0F-B731-80519A82D6D2}" destId="{C5537147-6EDA-4ACF-B21F-4389D5433DD2}" srcOrd="9" destOrd="0" presId="urn:microsoft.com/office/officeart/2005/8/layout/default"/>
    <dgm:cxn modelId="{4C0EDA78-CF93-4201-B6D2-086DE8326433}" type="presParOf" srcId="{C0C0ECBD-236C-4C0F-B731-80519A82D6D2}" destId="{731F31B7-DC71-40C6-8685-31217BCB500F}" srcOrd="10" destOrd="0" presId="urn:microsoft.com/office/officeart/2005/8/layout/default"/>
    <dgm:cxn modelId="{40F04E98-0A20-4F90-8735-854D869A1AC7}" type="presParOf" srcId="{C0C0ECBD-236C-4C0F-B731-80519A82D6D2}" destId="{A6F597F9-F049-449F-9C22-8F95BDCE24C2}" srcOrd="11" destOrd="0" presId="urn:microsoft.com/office/officeart/2005/8/layout/default"/>
    <dgm:cxn modelId="{B853D308-8D0A-487E-9392-71AF7B5ED4E7}" type="presParOf" srcId="{C0C0ECBD-236C-4C0F-B731-80519A82D6D2}" destId="{83BA8DEC-A90B-409D-947D-28250AD79B9B}" srcOrd="12" destOrd="0" presId="urn:microsoft.com/office/officeart/2005/8/layout/default"/>
    <dgm:cxn modelId="{5B0D7017-62DD-4486-887D-78000B55DB5A}" type="presParOf" srcId="{C0C0ECBD-236C-4C0F-B731-80519A82D6D2}" destId="{A00B32CA-63DA-4AD0-8DD5-3895DC0F4D68}" srcOrd="13" destOrd="0" presId="urn:microsoft.com/office/officeart/2005/8/layout/default"/>
    <dgm:cxn modelId="{A9FF9A46-01D1-4420-A94A-9C61224C1C91}" type="presParOf" srcId="{C0C0ECBD-236C-4C0F-B731-80519A82D6D2}" destId="{BB1338E2-A125-4AA2-BC39-4B9C73EEE6C0}" srcOrd="14" destOrd="0" presId="urn:microsoft.com/office/officeart/2005/8/layout/default"/>
    <dgm:cxn modelId="{DCB2F5D2-DB2C-4795-96FA-8A70BA9FBA34}" type="presParOf" srcId="{C0C0ECBD-236C-4C0F-B731-80519A82D6D2}" destId="{0FE86D04-E0E3-46DB-992C-E1CB02E8F0DD}" srcOrd="15" destOrd="0" presId="urn:microsoft.com/office/officeart/2005/8/layout/default"/>
    <dgm:cxn modelId="{3A18EFC0-9368-4E07-971D-46ED22FEBE33}" type="presParOf" srcId="{C0C0ECBD-236C-4C0F-B731-80519A82D6D2}" destId="{07BA970D-0DBD-492B-ACFE-EA83E00DE353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6BEBC80-24B9-48C3-A74E-83EC011AEF85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ACDA772B-22D9-4E64-B7BB-224EE34AD8FE}">
      <dgm:prSet/>
      <dgm:spPr/>
      <dgm:t>
        <a:bodyPr/>
        <a:lstStyle/>
        <a:p>
          <a:r>
            <a:rPr lang="en-GB"/>
            <a:t>A school/Trust registers with the GFF</a:t>
          </a:r>
          <a:endParaRPr lang="en-US"/>
        </a:p>
      </dgm:t>
    </dgm:pt>
    <dgm:pt modelId="{D6C9FA68-25E4-4E35-873A-276C5BBB8276}" type="parTrans" cxnId="{9DC76814-2B52-4D5B-A288-E9F11E1EA20D}">
      <dgm:prSet/>
      <dgm:spPr/>
      <dgm:t>
        <a:bodyPr/>
        <a:lstStyle/>
        <a:p>
          <a:endParaRPr lang="en-US"/>
        </a:p>
      </dgm:t>
    </dgm:pt>
    <dgm:pt modelId="{0EA469C6-AACC-42ED-BB5B-AD4B183A548A}" type="sibTrans" cxnId="{9DC76814-2B52-4D5B-A288-E9F11E1EA20D}">
      <dgm:prSet/>
      <dgm:spPr/>
      <dgm:t>
        <a:bodyPr/>
        <a:lstStyle/>
        <a:p>
          <a:endParaRPr lang="en-US"/>
        </a:p>
      </dgm:t>
    </dgm:pt>
    <dgm:pt modelId="{F1D36FAE-8E4D-4072-9556-A754CA8C68EF}">
      <dgm:prSet/>
      <dgm:spPr/>
      <dgm:t>
        <a:bodyPr/>
        <a:lstStyle/>
        <a:p>
          <a:r>
            <a:rPr lang="en-GB"/>
            <a:t>A copy of the framework is sent</a:t>
          </a:r>
          <a:endParaRPr lang="en-US"/>
        </a:p>
      </dgm:t>
    </dgm:pt>
    <dgm:pt modelId="{FA5AA9B0-A90F-4EB7-948E-E8A38C5431B6}" type="parTrans" cxnId="{6C97A9D5-5CC8-41B8-8557-BDB55C8592B4}">
      <dgm:prSet/>
      <dgm:spPr/>
      <dgm:t>
        <a:bodyPr/>
        <a:lstStyle/>
        <a:p>
          <a:endParaRPr lang="en-US"/>
        </a:p>
      </dgm:t>
    </dgm:pt>
    <dgm:pt modelId="{FCE369E1-3B5C-49B5-8CB8-9BC020D5F045}" type="sibTrans" cxnId="{6C97A9D5-5CC8-41B8-8557-BDB55C8592B4}">
      <dgm:prSet/>
      <dgm:spPr/>
      <dgm:t>
        <a:bodyPr/>
        <a:lstStyle/>
        <a:p>
          <a:endParaRPr lang="en-US"/>
        </a:p>
      </dgm:t>
    </dgm:pt>
    <dgm:pt modelId="{C51E2ED4-A300-40C6-89B7-206EB153428F}">
      <dgm:prSet/>
      <dgm:spPr/>
      <dgm:t>
        <a:bodyPr/>
        <a:lstStyle/>
        <a:p>
          <a:r>
            <a:rPr lang="en-GB"/>
            <a:t>Evidence is being collated against each standard</a:t>
          </a:r>
          <a:endParaRPr lang="en-US"/>
        </a:p>
      </dgm:t>
    </dgm:pt>
    <dgm:pt modelId="{CA7322F6-3068-4495-ADAE-45144D2F5AF3}" type="parTrans" cxnId="{AC967C1C-5745-4C85-8D31-DC931E03E238}">
      <dgm:prSet/>
      <dgm:spPr/>
      <dgm:t>
        <a:bodyPr/>
        <a:lstStyle/>
        <a:p>
          <a:endParaRPr lang="en-US"/>
        </a:p>
      </dgm:t>
    </dgm:pt>
    <dgm:pt modelId="{E891CE4D-1035-4330-BA83-5D65D9FF8E93}" type="sibTrans" cxnId="{AC967C1C-5745-4C85-8D31-DC931E03E238}">
      <dgm:prSet/>
      <dgm:spPr/>
      <dgm:t>
        <a:bodyPr/>
        <a:lstStyle/>
        <a:p>
          <a:endParaRPr lang="en-US"/>
        </a:p>
      </dgm:t>
    </dgm:pt>
    <dgm:pt modelId="{72D15B76-DD79-406A-A8E1-90E83DB04B17}">
      <dgm:prSet/>
      <dgm:spPr/>
      <dgm:t>
        <a:bodyPr/>
        <a:lstStyle/>
        <a:p>
          <a:r>
            <a:rPr lang="en-GB"/>
            <a:t>Self-assessment form sent in</a:t>
          </a:r>
          <a:endParaRPr lang="en-US"/>
        </a:p>
      </dgm:t>
    </dgm:pt>
    <dgm:pt modelId="{466A6BB7-32CF-4127-8D35-FF0F68DC6822}" type="parTrans" cxnId="{110B0038-1B6C-46D6-AABF-EC3736A1D3C1}">
      <dgm:prSet/>
      <dgm:spPr/>
      <dgm:t>
        <a:bodyPr/>
        <a:lstStyle/>
        <a:p>
          <a:endParaRPr lang="en-US"/>
        </a:p>
      </dgm:t>
    </dgm:pt>
    <dgm:pt modelId="{82EE8751-0250-4E63-990E-6B10F1DDD026}" type="sibTrans" cxnId="{110B0038-1B6C-46D6-AABF-EC3736A1D3C1}">
      <dgm:prSet/>
      <dgm:spPr/>
      <dgm:t>
        <a:bodyPr/>
        <a:lstStyle/>
        <a:p>
          <a:endParaRPr lang="en-US"/>
        </a:p>
      </dgm:t>
    </dgm:pt>
    <dgm:pt modelId="{C6ED844E-FFD6-4318-ADB3-D78DDE2E5491}">
      <dgm:prSet/>
      <dgm:spPr/>
      <dgm:t>
        <a:bodyPr/>
        <a:lstStyle/>
        <a:p>
          <a:r>
            <a:rPr lang="en-GB"/>
            <a:t>Whenever ready</a:t>
          </a:r>
          <a:endParaRPr lang="en-US"/>
        </a:p>
      </dgm:t>
    </dgm:pt>
    <dgm:pt modelId="{D93BF242-BC94-44F4-B59B-8A0CEE3C983A}" type="parTrans" cxnId="{30C8015D-4A94-432C-B1CD-EE40A521B660}">
      <dgm:prSet/>
      <dgm:spPr/>
      <dgm:t>
        <a:bodyPr/>
        <a:lstStyle/>
        <a:p>
          <a:endParaRPr lang="en-US"/>
        </a:p>
      </dgm:t>
    </dgm:pt>
    <dgm:pt modelId="{030FED31-D62B-4AD3-8FA2-DA7CB11B85E7}" type="sibTrans" cxnId="{30C8015D-4A94-432C-B1CD-EE40A521B660}">
      <dgm:prSet/>
      <dgm:spPr/>
      <dgm:t>
        <a:bodyPr/>
        <a:lstStyle/>
        <a:p>
          <a:endParaRPr lang="en-US"/>
        </a:p>
      </dgm:t>
    </dgm:pt>
    <dgm:pt modelId="{22E0A764-2187-4D28-BD69-E1987252FA1B}">
      <dgm:prSet/>
      <dgm:spPr/>
      <dgm:t>
        <a:bodyPr/>
        <a:lstStyle/>
        <a:p>
          <a:r>
            <a:rPr lang="en-GB"/>
            <a:t>As many times as the school/Trust want</a:t>
          </a:r>
          <a:endParaRPr lang="en-US"/>
        </a:p>
      </dgm:t>
    </dgm:pt>
    <dgm:pt modelId="{2EABB5E2-DAE3-4064-ADEF-FE9212771A75}" type="parTrans" cxnId="{D0965B16-E1D8-414C-B08F-02DA620B2CE8}">
      <dgm:prSet/>
      <dgm:spPr/>
      <dgm:t>
        <a:bodyPr/>
        <a:lstStyle/>
        <a:p>
          <a:endParaRPr lang="en-US"/>
        </a:p>
      </dgm:t>
    </dgm:pt>
    <dgm:pt modelId="{4EC4FB3A-E1FE-4156-924C-BF517E57AC8E}" type="sibTrans" cxnId="{D0965B16-E1D8-414C-B08F-02DA620B2CE8}">
      <dgm:prSet/>
      <dgm:spPr/>
      <dgm:t>
        <a:bodyPr/>
        <a:lstStyle/>
        <a:p>
          <a:endParaRPr lang="en-US"/>
        </a:p>
      </dgm:t>
    </dgm:pt>
    <dgm:pt modelId="{0808A85D-BC18-4375-993F-32436C6368EA}">
      <dgm:prSet/>
      <dgm:spPr/>
      <dgm:t>
        <a:bodyPr/>
        <a:lstStyle/>
        <a:p>
          <a:r>
            <a:rPr lang="en-GB"/>
            <a:t>Evidence reviewed by an assessor</a:t>
          </a:r>
          <a:endParaRPr lang="en-US"/>
        </a:p>
      </dgm:t>
    </dgm:pt>
    <dgm:pt modelId="{55CBD413-AC2F-4009-A28D-0F2CA0948F7A}" type="parTrans" cxnId="{D2534D8E-FEF9-4952-9BD4-8B4DD3737B0C}">
      <dgm:prSet/>
      <dgm:spPr/>
      <dgm:t>
        <a:bodyPr/>
        <a:lstStyle/>
        <a:p>
          <a:endParaRPr lang="en-US"/>
        </a:p>
      </dgm:t>
    </dgm:pt>
    <dgm:pt modelId="{0DB9AD7B-5FD7-45C5-BEA1-0AC59552BA1A}" type="sibTrans" cxnId="{D2534D8E-FEF9-4952-9BD4-8B4DD3737B0C}">
      <dgm:prSet/>
      <dgm:spPr/>
      <dgm:t>
        <a:bodyPr/>
        <a:lstStyle/>
        <a:p>
          <a:endParaRPr lang="en-US"/>
        </a:p>
      </dgm:t>
    </dgm:pt>
    <dgm:pt modelId="{9D953886-C4E4-48B5-B39B-B7C9E36E3E7F}">
      <dgm:prSet/>
      <dgm:spPr/>
      <dgm:t>
        <a:bodyPr/>
        <a:lstStyle/>
        <a:p>
          <a:r>
            <a:rPr lang="en-GB"/>
            <a:t>Debrief meeting with Quality Mark judgement and detailed feedback</a:t>
          </a:r>
          <a:endParaRPr lang="en-US"/>
        </a:p>
      </dgm:t>
    </dgm:pt>
    <dgm:pt modelId="{1040842B-388A-444C-9935-A37561FF0297}" type="parTrans" cxnId="{E7618DB0-CD3E-4A9E-AEF0-E1406D9EC910}">
      <dgm:prSet/>
      <dgm:spPr/>
      <dgm:t>
        <a:bodyPr/>
        <a:lstStyle/>
        <a:p>
          <a:endParaRPr lang="en-US"/>
        </a:p>
      </dgm:t>
    </dgm:pt>
    <dgm:pt modelId="{30AE55C8-B949-4331-B3C2-4562DB4C18B2}" type="sibTrans" cxnId="{E7618DB0-CD3E-4A9E-AEF0-E1406D9EC910}">
      <dgm:prSet/>
      <dgm:spPr/>
      <dgm:t>
        <a:bodyPr/>
        <a:lstStyle/>
        <a:p>
          <a:endParaRPr lang="en-US"/>
        </a:p>
      </dgm:t>
    </dgm:pt>
    <dgm:pt modelId="{71C070B7-2D1B-46F6-88FA-A03113FA9ED9}" type="pres">
      <dgm:prSet presAssocID="{C6BEBC80-24B9-48C3-A74E-83EC011AEF85}" presName="Name0" presStyleCnt="0">
        <dgm:presLayoutVars>
          <dgm:dir/>
          <dgm:resizeHandles val="exact"/>
        </dgm:presLayoutVars>
      </dgm:prSet>
      <dgm:spPr/>
    </dgm:pt>
    <dgm:pt modelId="{05317977-044C-415D-93FE-7639E46CAC89}" type="pres">
      <dgm:prSet presAssocID="{ACDA772B-22D9-4E64-B7BB-224EE34AD8FE}" presName="node" presStyleLbl="node1" presStyleIdx="0" presStyleCnt="6">
        <dgm:presLayoutVars>
          <dgm:bulletEnabled val="1"/>
        </dgm:presLayoutVars>
      </dgm:prSet>
      <dgm:spPr/>
    </dgm:pt>
    <dgm:pt modelId="{F99296D9-AF1C-4840-96A0-9CD56D04CC63}" type="pres">
      <dgm:prSet presAssocID="{0EA469C6-AACC-42ED-BB5B-AD4B183A548A}" presName="sibTrans" presStyleLbl="sibTrans1D1" presStyleIdx="0" presStyleCnt="5"/>
      <dgm:spPr/>
    </dgm:pt>
    <dgm:pt modelId="{D11B2769-D8F6-4BE7-955B-7993A9031582}" type="pres">
      <dgm:prSet presAssocID="{0EA469C6-AACC-42ED-BB5B-AD4B183A548A}" presName="connectorText" presStyleLbl="sibTrans1D1" presStyleIdx="0" presStyleCnt="5"/>
      <dgm:spPr/>
    </dgm:pt>
    <dgm:pt modelId="{BFB6222C-0F00-4A26-B5AE-59EF3C6B1B85}" type="pres">
      <dgm:prSet presAssocID="{F1D36FAE-8E4D-4072-9556-A754CA8C68EF}" presName="node" presStyleLbl="node1" presStyleIdx="1" presStyleCnt="6">
        <dgm:presLayoutVars>
          <dgm:bulletEnabled val="1"/>
        </dgm:presLayoutVars>
      </dgm:prSet>
      <dgm:spPr/>
    </dgm:pt>
    <dgm:pt modelId="{A39D3FB9-0B47-4738-8C97-4953D47E2714}" type="pres">
      <dgm:prSet presAssocID="{FCE369E1-3B5C-49B5-8CB8-9BC020D5F045}" presName="sibTrans" presStyleLbl="sibTrans1D1" presStyleIdx="1" presStyleCnt="5"/>
      <dgm:spPr/>
    </dgm:pt>
    <dgm:pt modelId="{B2BC0111-CE02-44A4-8794-542CB6C409AE}" type="pres">
      <dgm:prSet presAssocID="{FCE369E1-3B5C-49B5-8CB8-9BC020D5F045}" presName="connectorText" presStyleLbl="sibTrans1D1" presStyleIdx="1" presStyleCnt="5"/>
      <dgm:spPr/>
    </dgm:pt>
    <dgm:pt modelId="{9D71DB79-9E3A-47C2-9FC1-9339B81D68B7}" type="pres">
      <dgm:prSet presAssocID="{C51E2ED4-A300-40C6-89B7-206EB153428F}" presName="node" presStyleLbl="node1" presStyleIdx="2" presStyleCnt="6">
        <dgm:presLayoutVars>
          <dgm:bulletEnabled val="1"/>
        </dgm:presLayoutVars>
      </dgm:prSet>
      <dgm:spPr/>
    </dgm:pt>
    <dgm:pt modelId="{AC65E258-0574-4CA4-A4C8-4484D89A178C}" type="pres">
      <dgm:prSet presAssocID="{E891CE4D-1035-4330-BA83-5D65D9FF8E93}" presName="sibTrans" presStyleLbl="sibTrans1D1" presStyleIdx="2" presStyleCnt="5"/>
      <dgm:spPr/>
    </dgm:pt>
    <dgm:pt modelId="{977961D5-2FD5-4A00-BCB5-686C769EA97A}" type="pres">
      <dgm:prSet presAssocID="{E891CE4D-1035-4330-BA83-5D65D9FF8E93}" presName="connectorText" presStyleLbl="sibTrans1D1" presStyleIdx="2" presStyleCnt="5"/>
      <dgm:spPr/>
    </dgm:pt>
    <dgm:pt modelId="{9A7919F3-0E58-4317-BC91-DAFAAAEE4220}" type="pres">
      <dgm:prSet presAssocID="{72D15B76-DD79-406A-A8E1-90E83DB04B17}" presName="node" presStyleLbl="node1" presStyleIdx="3" presStyleCnt="6">
        <dgm:presLayoutVars>
          <dgm:bulletEnabled val="1"/>
        </dgm:presLayoutVars>
      </dgm:prSet>
      <dgm:spPr/>
    </dgm:pt>
    <dgm:pt modelId="{B3BCD591-45FF-4F51-9F1A-5C7E4F361A35}" type="pres">
      <dgm:prSet presAssocID="{82EE8751-0250-4E63-990E-6B10F1DDD026}" presName="sibTrans" presStyleLbl="sibTrans1D1" presStyleIdx="3" presStyleCnt="5"/>
      <dgm:spPr/>
    </dgm:pt>
    <dgm:pt modelId="{2B1DD6E6-E3D0-4042-84D7-1CF097F79ECA}" type="pres">
      <dgm:prSet presAssocID="{82EE8751-0250-4E63-990E-6B10F1DDD026}" presName="connectorText" presStyleLbl="sibTrans1D1" presStyleIdx="3" presStyleCnt="5"/>
      <dgm:spPr/>
    </dgm:pt>
    <dgm:pt modelId="{B4CA1BF1-25EA-48DA-B4DD-D19909F7AB35}" type="pres">
      <dgm:prSet presAssocID="{0808A85D-BC18-4375-993F-32436C6368EA}" presName="node" presStyleLbl="node1" presStyleIdx="4" presStyleCnt="6">
        <dgm:presLayoutVars>
          <dgm:bulletEnabled val="1"/>
        </dgm:presLayoutVars>
      </dgm:prSet>
      <dgm:spPr/>
    </dgm:pt>
    <dgm:pt modelId="{1013C6F7-53A0-4049-AC30-47C11E38D59F}" type="pres">
      <dgm:prSet presAssocID="{0DB9AD7B-5FD7-45C5-BEA1-0AC59552BA1A}" presName="sibTrans" presStyleLbl="sibTrans1D1" presStyleIdx="4" presStyleCnt="5"/>
      <dgm:spPr/>
    </dgm:pt>
    <dgm:pt modelId="{BB7E9606-07CB-4839-B5D1-3A1145E73F1C}" type="pres">
      <dgm:prSet presAssocID="{0DB9AD7B-5FD7-45C5-BEA1-0AC59552BA1A}" presName="connectorText" presStyleLbl="sibTrans1D1" presStyleIdx="4" presStyleCnt="5"/>
      <dgm:spPr/>
    </dgm:pt>
    <dgm:pt modelId="{AA628CEE-58ED-4C18-B84D-3CC73C9B68E0}" type="pres">
      <dgm:prSet presAssocID="{9D953886-C4E4-48B5-B39B-B7C9E36E3E7F}" presName="node" presStyleLbl="node1" presStyleIdx="5" presStyleCnt="6">
        <dgm:presLayoutVars>
          <dgm:bulletEnabled val="1"/>
        </dgm:presLayoutVars>
      </dgm:prSet>
      <dgm:spPr/>
    </dgm:pt>
  </dgm:ptLst>
  <dgm:cxnLst>
    <dgm:cxn modelId="{9DC76814-2B52-4D5B-A288-E9F11E1EA20D}" srcId="{C6BEBC80-24B9-48C3-A74E-83EC011AEF85}" destId="{ACDA772B-22D9-4E64-B7BB-224EE34AD8FE}" srcOrd="0" destOrd="0" parTransId="{D6C9FA68-25E4-4E35-873A-276C5BBB8276}" sibTransId="{0EA469C6-AACC-42ED-BB5B-AD4B183A548A}"/>
    <dgm:cxn modelId="{D0965B16-E1D8-414C-B08F-02DA620B2CE8}" srcId="{72D15B76-DD79-406A-A8E1-90E83DB04B17}" destId="{22E0A764-2187-4D28-BD69-E1987252FA1B}" srcOrd="1" destOrd="0" parTransId="{2EABB5E2-DAE3-4064-ADEF-FE9212771A75}" sibTransId="{4EC4FB3A-E1FE-4156-924C-BF517E57AC8E}"/>
    <dgm:cxn modelId="{AC967C1C-5745-4C85-8D31-DC931E03E238}" srcId="{C6BEBC80-24B9-48C3-A74E-83EC011AEF85}" destId="{C51E2ED4-A300-40C6-89B7-206EB153428F}" srcOrd="2" destOrd="0" parTransId="{CA7322F6-3068-4495-ADAE-45144D2F5AF3}" sibTransId="{E891CE4D-1035-4330-BA83-5D65D9FF8E93}"/>
    <dgm:cxn modelId="{85435F37-89CC-4109-A03C-4DF391546E24}" type="presOf" srcId="{FCE369E1-3B5C-49B5-8CB8-9BC020D5F045}" destId="{A39D3FB9-0B47-4738-8C97-4953D47E2714}" srcOrd="0" destOrd="0" presId="urn:microsoft.com/office/officeart/2016/7/layout/RepeatingBendingProcessNew"/>
    <dgm:cxn modelId="{110B0038-1B6C-46D6-AABF-EC3736A1D3C1}" srcId="{C6BEBC80-24B9-48C3-A74E-83EC011AEF85}" destId="{72D15B76-DD79-406A-A8E1-90E83DB04B17}" srcOrd="3" destOrd="0" parTransId="{466A6BB7-32CF-4127-8D35-FF0F68DC6822}" sibTransId="{82EE8751-0250-4E63-990E-6B10F1DDD026}"/>
    <dgm:cxn modelId="{30C8015D-4A94-432C-B1CD-EE40A521B660}" srcId="{72D15B76-DD79-406A-A8E1-90E83DB04B17}" destId="{C6ED844E-FFD6-4318-ADB3-D78DDE2E5491}" srcOrd="0" destOrd="0" parTransId="{D93BF242-BC94-44F4-B59B-8A0CEE3C983A}" sibTransId="{030FED31-D62B-4AD3-8FA2-DA7CB11B85E7}"/>
    <dgm:cxn modelId="{22DF705D-DD03-4117-B396-4D4627606A99}" type="presOf" srcId="{C51E2ED4-A300-40C6-89B7-206EB153428F}" destId="{9D71DB79-9E3A-47C2-9FC1-9339B81D68B7}" srcOrd="0" destOrd="0" presId="urn:microsoft.com/office/officeart/2016/7/layout/RepeatingBendingProcessNew"/>
    <dgm:cxn modelId="{AB6DCA5E-9229-4877-818F-460490AF80E3}" type="presOf" srcId="{E891CE4D-1035-4330-BA83-5D65D9FF8E93}" destId="{977961D5-2FD5-4A00-BCB5-686C769EA97A}" srcOrd="1" destOrd="0" presId="urn:microsoft.com/office/officeart/2016/7/layout/RepeatingBendingProcessNew"/>
    <dgm:cxn modelId="{047C6D48-803F-49AC-8222-2FAB974B27F3}" type="presOf" srcId="{22E0A764-2187-4D28-BD69-E1987252FA1B}" destId="{9A7919F3-0E58-4317-BC91-DAFAAAEE4220}" srcOrd="0" destOrd="2" presId="urn:microsoft.com/office/officeart/2016/7/layout/RepeatingBendingProcessNew"/>
    <dgm:cxn modelId="{9F9B8948-26CA-4795-A3BA-4961CE425222}" type="presOf" srcId="{72D15B76-DD79-406A-A8E1-90E83DB04B17}" destId="{9A7919F3-0E58-4317-BC91-DAFAAAEE4220}" srcOrd="0" destOrd="0" presId="urn:microsoft.com/office/officeart/2016/7/layout/RepeatingBendingProcessNew"/>
    <dgm:cxn modelId="{71613D4C-50C2-485A-A2F7-D4006E08A642}" type="presOf" srcId="{F1D36FAE-8E4D-4072-9556-A754CA8C68EF}" destId="{BFB6222C-0F00-4A26-B5AE-59EF3C6B1B85}" srcOrd="0" destOrd="0" presId="urn:microsoft.com/office/officeart/2016/7/layout/RepeatingBendingProcessNew"/>
    <dgm:cxn modelId="{16092F4D-6A78-4E7A-9EBE-83F037B7900B}" type="presOf" srcId="{C6ED844E-FFD6-4318-ADB3-D78DDE2E5491}" destId="{9A7919F3-0E58-4317-BC91-DAFAAAEE4220}" srcOrd="0" destOrd="1" presId="urn:microsoft.com/office/officeart/2016/7/layout/RepeatingBendingProcessNew"/>
    <dgm:cxn modelId="{57D7834F-3E9C-4256-A6BC-3A5A8AB25140}" type="presOf" srcId="{ACDA772B-22D9-4E64-B7BB-224EE34AD8FE}" destId="{05317977-044C-415D-93FE-7639E46CAC89}" srcOrd="0" destOrd="0" presId="urn:microsoft.com/office/officeart/2016/7/layout/RepeatingBendingProcessNew"/>
    <dgm:cxn modelId="{6913E253-5F65-4DDF-981F-97F692222F64}" type="presOf" srcId="{0DB9AD7B-5FD7-45C5-BEA1-0AC59552BA1A}" destId="{BB7E9606-07CB-4839-B5D1-3A1145E73F1C}" srcOrd="1" destOrd="0" presId="urn:microsoft.com/office/officeart/2016/7/layout/RepeatingBendingProcessNew"/>
    <dgm:cxn modelId="{F7F0B677-28A3-467D-9854-E13DCCBC6B31}" type="presOf" srcId="{82EE8751-0250-4E63-990E-6B10F1DDD026}" destId="{B3BCD591-45FF-4F51-9F1A-5C7E4F361A35}" srcOrd="0" destOrd="0" presId="urn:microsoft.com/office/officeart/2016/7/layout/RepeatingBendingProcessNew"/>
    <dgm:cxn modelId="{F518547C-45F6-42A2-9EB4-16FEF4623D5A}" type="presOf" srcId="{82EE8751-0250-4E63-990E-6B10F1DDD026}" destId="{2B1DD6E6-E3D0-4042-84D7-1CF097F79ECA}" srcOrd="1" destOrd="0" presId="urn:microsoft.com/office/officeart/2016/7/layout/RepeatingBendingProcessNew"/>
    <dgm:cxn modelId="{B03C4F83-3F19-42E1-BA39-46242B2207E3}" type="presOf" srcId="{9D953886-C4E4-48B5-B39B-B7C9E36E3E7F}" destId="{AA628CEE-58ED-4C18-B84D-3CC73C9B68E0}" srcOrd="0" destOrd="0" presId="urn:microsoft.com/office/officeart/2016/7/layout/RepeatingBendingProcessNew"/>
    <dgm:cxn modelId="{D2534D8E-FEF9-4952-9BD4-8B4DD3737B0C}" srcId="{C6BEBC80-24B9-48C3-A74E-83EC011AEF85}" destId="{0808A85D-BC18-4375-993F-32436C6368EA}" srcOrd="4" destOrd="0" parTransId="{55CBD413-AC2F-4009-A28D-0F2CA0948F7A}" sibTransId="{0DB9AD7B-5FD7-45C5-BEA1-0AC59552BA1A}"/>
    <dgm:cxn modelId="{5A7A3B90-1662-4F0B-BA6C-51318F3853C2}" type="presOf" srcId="{E891CE4D-1035-4330-BA83-5D65D9FF8E93}" destId="{AC65E258-0574-4CA4-A4C8-4484D89A178C}" srcOrd="0" destOrd="0" presId="urn:microsoft.com/office/officeart/2016/7/layout/RepeatingBendingProcessNew"/>
    <dgm:cxn modelId="{58C58899-07DD-4D48-9DCD-16DE7ABEC7A3}" type="presOf" srcId="{0EA469C6-AACC-42ED-BB5B-AD4B183A548A}" destId="{F99296D9-AF1C-4840-96A0-9CD56D04CC63}" srcOrd="0" destOrd="0" presId="urn:microsoft.com/office/officeart/2016/7/layout/RepeatingBendingProcessNew"/>
    <dgm:cxn modelId="{A4A617AA-D99E-44EA-BECE-4EFA746D7431}" type="presOf" srcId="{C6BEBC80-24B9-48C3-A74E-83EC011AEF85}" destId="{71C070B7-2D1B-46F6-88FA-A03113FA9ED9}" srcOrd="0" destOrd="0" presId="urn:microsoft.com/office/officeart/2016/7/layout/RepeatingBendingProcessNew"/>
    <dgm:cxn modelId="{E7618DB0-CD3E-4A9E-AEF0-E1406D9EC910}" srcId="{C6BEBC80-24B9-48C3-A74E-83EC011AEF85}" destId="{9D953886-C4E4-48B5-B39B-B7C9E36E3E7F}" srcOrd="5" destOrd="0" parTransId="{1040842B-388A-444C-9935-A37561FF0297}" sibTransId="{30AE55C8-B949-4331-B3C2-4562DB4C18B2}"/>
    <dgm:cxn modelId="{5220CDB5-2AF4-4DC9-852D-EB3A51EEE26C}" type="presOf" srcId="{0DB9AD7B-5FD7-45C5-BEA1-0AC59552BA1A}" destId="{1013C6F7-53A0-4049-AC30-47C11E38D59F}" srcOrd="0" destOrd="0" presId="urn:microsoft.com/office/officeart/2016/7/layout/RepeatingBendingProcessNew"/>
    <dgm:cxn modelId="{A83EFFC3-CAAF-4ADC-984A-B93625C7E6BC}" type="presOf" srcId="{FCE369E1-3B5C-49B5-8CB8-9BC020D5F045}" destId="{B2BC0111-CE02-44A4-8794-542CB6C409AE}" srcOrd="1" destOrd="0" presId="urn:microsoft.com/office/officeart/2016/7/layout/RepeatingBendingProcessNew"/>
    <dgm:cxn modelId="{8B8061D2-023A-4E43-95B7-848A32127663}" type="presOf" srcId="{0EA469C6-AACC-42ED-BB5B-AD4B183A548A}" destId="{D11B2769-D8F6-4BE7-955B-7993A9031582}" srcOrd="1" destOrd="0" presId="urn:microsoft.com/office/officeart/2016/7/layout/RepeatingBendingProcessNew"/>
    <dgm:cxn modelId="{6C97A9D5-5CC8-41B8-8557-BDB55C8592B4}" srcId="{C6BEBC80-24B9-48C3-A74E-83EC011AEF85}" destId="{F1D36FAE-8E4D-4072-9556-A754CA8C68EF}" srcOrd="1" destOrd="0" parTransId="{FA5AA9B0-A90F-4EB7-948E-E8A38C5431B6}" sibTransId="{FCE369E1-3B5C-49B5-8CB8-9BC020D5F045}"/>
    <dgm:cxn modelId="{236AF2D7-7F70-413E-9612-16CC7E0372B8}" type="presOf" srcId="{0808A85D-BC18-4375-993F-32436C6368EA}" destId="{B4CA1BF1-25EA-48DA-B4DD-D19909F7AB35}" srcOrd="0" destOrd="0" presId="urn:microsoft.com/office/officeart/2016/7/layout/RepeatingBendingProcessNew"/>
    <dgm:cxn modelId="{015085B0-41A1-4E79-8F48-EF2C39013AB2}" type="presParOf" srcId="{71C070B7-2D1B-46F6-88FA-A03113FA9ED9}" destId="{05317977-044C-415D-93FE-7639E46CAC89}" srcOrd="0" destOrd="0" presId="urn:microsoft.com/office/officeart/2016/7/layout/RepeatingBendingProcessNew"/>
    <dgm:cxn modelId="{0F31489F-CFCE-4B98-BF86-8E50F3811C59}" type="presParOf" srcId="{71C070B7-2D1B-46F6-88FA-A03113FA9ED9}" destId="{F99296D9-AF1C-4840-96A0-9CD56D04CC63}" srcOrd="1" destOrd="0" presId="urn:microsoft.com/office/officeart/2016/7/layout/RepeatingBendingProcessNew"/>
    <dgm:cxn modelId="{D0309D01-6FCE-43FA-B090-2F46BA760C75}" type="presParOf" srcId="{F99296D9-AF1C-4840-96A0-9CD56D04CC63}" destId="{D11B2769-D8F6-4BE7-955B-7993A9031582}" srcOrd="0" destOrd="0" presId="urn:microsoft.com/office/officeart/2016/7/layout/RepeatingBendingProcessNew"/>
    <dgm:cxn modelId="{CB11CF54-D085-4079-8D02-461C24A3DE7A}" type="presParOf" srcId="{71C070B7-2D1B-46F6-88FA-A03113FA9ED9}" destId="{BFB6222C-0F00-4A26-B5AE-59EF3C6B1B85}" srcOrd="2" destOrd="0" presId="urn:microsoft.com/office/officeart/2016/7/layout/RepeatingBendingProcessNew"/>
    <dgm:cxn modelId="{6BD1D995-1929-45B9-A3E1-FB749D40E1E3}" type="presParOf" srcId="{71C070B7-2D1B-46F6-88FA-A03113FA9ED9}" destId="{A39D3FB9-0B47-4738-8C97-4953D47E2714}" srcOrd="3" destOrd="0" presId="urn:microsoft.com/office/officeart/2016/7/layout/RepeatingBendingProcessNew"/>
    <dgm:cxn modelId="{150CAC1D-532E-4034-B9F2-D7BD33983FF3}" type="presParOf" srcId="{A39D3FB9-0B47-4738-8C97-4953D47E2714}" destId="{B2BC0111-CE02-44A4-8794-542CB6C409AE}" srcOrd="0" destOrd="0" presId="urn:microsoft.com/office/officeart/2016/7/layout/RepeatingBendingProcessNew"/>
    <dgm:cxn modelId="{2A21494D-BE6B-4A7F-BBBF-2E288A27E2B8}" type="presParOf" srcId="{71C070B7-2D1B-46F6-88FA-A03113FA9ED9}" destId="{9D71DB79-9E3A-47C2-9FC1-9339B81D68B7}" srcOrd="4" destOrd="0" presId="urn:microsoft.com/office/officeart/2016/7/layout/RepeatingBendingProcessNew"/>
    <dgm:cxn modelId="{63C3395F-130A-4B10-88DA-DDA29A36AE2C}" type="presParOf" srcId="{71C070B7-2D1B-46F6-88FA-A03113FA9ED9}" destId="{AC65E258-0574-4CA4-A4C8-4484D89A178C}" srcOrd="5" destOrd="0" presId="urn:microsoft.com/office/officeart/2016/7/layout/RepeatingBendingProcessNew"/>
    <dgm:cxn modelId="{C3BBE13C-6D21-4B8D-B38E-5211E2D8BFE3}" type="presParOf" srcId="{AC65E258-0574-4CA4-A4C8-4484D89A178C}" destId="{977961D5-2FD5-4A00-BCB5-686C769EA97A}" srcOrd="0" destOrd="0" presId="urn:microsoft.com/office/officeart/2016/7/layout/RepeatingBendingProcessNew"/>
    <dgm:cxn modelId="{F6DC1EA7-2102-40C7-857F-F747BA045F26}" type="presParOf" srcId="{71C070B7-2D1B-46F6-88FA-A03113FA9ED9}" destId="{9A7919F3-0E58-4317-BC91-DAFAAAEE4220}" srcOrd="6" destOrd="0" presId="urn:microsoft.com/office/officeart/2016/7/layout/RepeatingBendingProcessNew"/>
    <dgm:cxn modelId="{E176D695-4A70-44DC-808C-2F601284585B}" type="presParOf" srcId="{71C070B7-2D1B-46F6-88FA-A03113FA9ED9}" destId="{B3BCD591-45FF-4F51-9F1A-5C7E4F361A35}" srcOrd="7" destOrd="0" presId="urn:microsoft.com/office/officeart/2016/7/layout/RepeatingBendingProcessNew"/>
    <dgm:cxn modelId="{2038DEE8-568A-4CAB-85AE-8092D99735F1}" type="presParOf" srcId="{B3BCD591-45FF-4F51-9F1A-5C7E4F361A35}" destId="{2B1DD6E6-E3D0-4042-84D7-1CF097F79ECA}" srcOrd="0" destOrd="0" presId="urn:microsoft.com/office/officeart/2016/7/layout/RepeatingBendingProcessNew"/>
    <dgm:cxn modelId="{98B20F2B-1061-42E2-ABD5-F214058D8F6A}" type="presParOf" srcId="{71C070B7-2D1B-46F6-88FA-A03113FA9ED9}" destId="{B4CA1BF1-25EA-48DA-B4DD-D19909F7AB35}" srcOrd="8" destOrd="0" presId="urn:microsoft.com/office/officeart/2016/7/layout/RepeatingBendingProcessNew"/>
    <dgm:cxn modelId="{D5F7DC61-2905-49C0-A260-AADEF45D50B4}" type="presParOf" srcId="{71C070B7-2D1B-46F6-88FA-A03113FA9ED9}" destId="{1013C6F7-53A0-4049-AC30-47C11E38D59F}" srcOrd="9" destOrd="0" presId="urn:microsoft.com/office/officeart/2016/7/layout/RepeatingBendingProcessNew"/>
    <dgm:cxn modelId="{E1E7AE17-07E6-4CC3-871C-0BA04BE40AD3}" type="presParOf" srcId="{1013C6F7-53A0-4049-AC30-47C11E38D59F}" destId="{BB7E9606-07CB-4839-B5D1-3A1145E73F1C}" srcOrd="0" destOrd="0" presId="urn:microsoft.com/office/officeart/2016/7/layout/RepeatingBendingProcessNew"/>
    <dgm:cxn modelId="{A2161486-C849-4C3E-A972-5487F421D08C}" type="presParOf" srcId="{71C070B7-2D1B-46F6-88FA-A03113FA9ED9}" destId="{AA628CEE-58ED-4C18-B84D-3CC73C9B68E0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9D2505E-CFC4-4687-97C6-887E8C73203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201B5BF7-98C5-46F4-BC18-584E73184555}">
      <dgm:prSet/>
      <dgm:spPr/>
      <dgm:t>
        <a:bodyPr/>
        <a:lstStyle/>
        <a:p>
          <a:r>
            <a:rPr lang="en-US"/>
            <a:t>Bronze Award – An overall score of between 18 and 26.</a:t>
          </a:r>
        </a:p>
      </dgm:t>
    </dgm:pt>
    <dgm:pt modelId="{41A7053D-ECEF-4866-9CB4-9AADDD8BDFC9}" type="parTrans" cxnId="{ED794C24-B00C-4CAB-823B-E48E6FD2796B}">
      <dgm:prSet/>
      <dgm:spPr/>
      <dgm:t>
        <a:bodyPr/>
        <a:lstStyle/>
        <a:p>
          <a:endParaRPr lang="en-US"/>
        </a:p>
      </dgm:t>
    </dgm:pt>
    <dgm:pt modelId="{B76B776F-AE54-4F7E-8F25-4210855CBC5A}" type="sibTrans" cxnId="{ED794C24-B00C-4CAB-823B-E48E6FD2796B}">
      <dgm:prSet/>
      <dgm:spPr/>
      <dgm:t>
        <a:bodyPr/>
        <a:lstStyle/>
        <a:p>
          <a:endParaRPr lang="en-US"/>
        </a:p>
      </dgm:t>
    </dgm:pt>
    <dgm:pt modelId="{AF3D8AE5-08F1-42AF-A439-5C2122833475}">
      <dgm:prSet/>
      <dgm:spPr/>
      <dgm:t>
        <a:bodyPr/>
        <a:lstStyle/>
        <a:p>
          <a:r>
            <a:rPr lang="en-US"/>
            <a:t>Silver Award – An overall score of 27 to 35, with a minimum score of 2 in each category</a:t>
          </a:r>
        </a:p>
      </dgm:t>
    </dgm:pt>
    <dgm:pt modelId="{913249F3-DB76-4DD1-B6B4-4975008AE236}" type="parTrans" cxnId="{7AF95547-9FE6-400A-B8ED-C6A3C59E1DB9}">
      <dgm:prSet/>
      <dgm:spPr/>
      <dgm:t>
        <a:bodyPr/>
        <a:lstStyle/>
        <a:p>
          <a:endParaRPr lang="en-US"/>
        </a:p>
      </dgm:t>
    </dgm:pt>
    <dgm:pt modelId="{17323802-067D-4AD4-824E-AA3652C2D207}" type="sibTrans" cxnId="{7AF95547-9FE6-400A-B8ED-C6A3C59E1DB9}">
      <dgm:prSet/>
      <dgm:spPr/>
      <dgm:t>
        <a:bodyPr/>
        <a:lstStyle/>
        <a:p>
          <a:endParaRPr lang="en-US"/>
        </a:p>
      </dgm:t>
    </dgm:pt>
    <dgm:pt modelId="{C9FADADF-CB29-432D-BE27-DBB018B498D8}">
      <dgm:prSet/>
      <dgm:spPr/>
      <dgm:t>
        <a:bodyPr/>
        <a:lstStyle/>
        <a:p>
          <a:r>
            <a:rPr lang="en-US"/>
            <a:t>Gold Award – An overall score of over 36 with a minimum score of 3 in each category</a:t>
          </a:r>
        </a:p>
      </dgm:t>
    </dgm:pt>
    <dgm:pt modelId="{643DABE3-248F-4F0D-BBB8-F12730F13318}" type="parTrans" cxnId="{D4900F1B-76D0-47DF-AA5E-F961211C6EDD}">
      <dgm:prSet/>
      <dgm:spPr/>
      <dgm:t>
        <a:bodyPr/>
        <a:lstStyle/>
        <a:p>
          <a:endParaRPr lang="en-US"/>
        </a:p>
      </dgm:t>
    </dgm:pt>
    <dgm:pt modelId="{31DD5061-2106-47E5-B28F-E5F997816D96}" type="sibTrans" cxnId="{D4900F1B-76D0-47DF-AA5E-F961211C6EDD}">
      <dgm:prSet/>
      <dgm:spPr/>
      <dgm:t>
        <a:bodyPr/>
        <a:lstStyle/>
        <a:p>
          <a:endParaRPr lang="en-US"/>
        </a:p>
      </dgm:t>
    </dgm:pt>
    <dgm:pt modelId="{205C2B28-2CBC-48E8-885D-FD1A189EB205}" type="pres">
      <dgm:prSet presAssocID="{F9D2505E-CFC4-4687-97C6-887E8C732036}" presName="root" presStyleCnt="0">
        <dgm:presLayoutVars>
          <dgm:dir/>
          <dgm:resizeHandles val="exact"/>
        </dgm:presLayoutVars>
      </dgm:prSet>
      <dgm:spPr/>
    </dgm:pt>
    <dgm:pt modelId="{9CD7C522-E0B5-419D-AB81-1F2B3E8F3209}" type="pres">
      <dgm:prSet presAssocID="{201B5BF7-98C5-46F4-BC18-584E73184555}" presName="compNode" presStyleCnt="0"/>
      <dgm:spPr/>
    </dgm:pt>
    <dgm:pt modelId="{CC19B50B-73CF-4A97-8469-BCCB6EB757E9}" type="pres">
      <dgm:prSet presAssocID="{201B5BF7-98C5-46F4-BC18-584E73184555}" presName="bgRect" presStyleLbl="bgShp" presStyleIdx="0" presStyleCnt="3"/>
      <dgm:spPr/>
    </dgm:pt>
    <dgm:pt modelId="{D6DB3B65-AB01-485A-9F6D-2951A28F4D64}" type="pres">
      <dgm:prSet presAssocID="{201B5BF7-98C5-46F4-BC18-584E7318455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al"/>
        </a:ext>
      </dgm:extLst>
    </dgm:pt>
    <dgm:pt modelId="{EE2244A6-3458-4DC6-B9C8-6482BB6C7BB8}" type="pres">
      <dgm:prSet presAssocID="{201B5BF7-98C5-46F4-BC18-584E73184555}" presName="spaceRect" presStyleCnt="0"/>
      <dgm:spPr/>
    </dgm:pt>
    <dgm:pt modelId="{A1A49D7A-9061-48F4-B489-327266CCFEB6}" type="pres">
      <dgm:prSet presAssocID="{201B5BF7-98C5-46F4-BC18-584E73184555}" presName="parTx" presStyleLbl="revTx" presStyleIdx="0" presStyleCnt="3">
        <dgm:presLayoutVars>
          <dgm:chMax val="0"/>
          <dgm:chPref val="0"/>
        </dgm:presLayoutVars>
      </dgm:prSet>
      <dgm:spPr/>
    </dgm:pt>
    <dgm:pt modelId="{BF2544F8-EB4F-4386-BBDF-50D892F7B014}" type="pres">
      <dgm:prSet presAssocID="{B76B776F-AE54-4F7E-8F25-4210855CBC5A}" presName="sibTrans" presStyleCnt="0"/>
      <dgm:spPr/>
    </dgm:pt>
    <dgm:pt modelId="{8835A60A-637B-4EF6-8943-FAFB21EFB709}" type="pres">
      <dgm:prSet presAssocID="{AF3D8AE5-08F1-42AF-A439-5C2122833475}" presName="compNode" presStyleCnt="0"/>
      <dgm:spPr/>
    </dgm:pt>
    <dgm:pt modelId="{38C11D87-C051-43EB-9446-0BCE947A4C3E}" type="pres">
      <dgm:prSet presAssocID="{AF3D8AE5-08F1-42AF-A439-5C2122833475}" presName="bgRect" presStyleLbl="bgShp" presStyleIdx="1" presStyleCnt="3"/>
      <dgm:spPr/>
    </dgm:pt>
    <dgm:pt modelId="{B2EF8983-4839-469B-98F9-796E4B46EEFF}" type="pres">
      <dgm:prSet presAssocID="{AF3D8AE5-08F1-42AF-A439-5C212283347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ibbon"/>
        </a:ext>
      </dgm:extLst>
    </dgm:pt>
    <dgm:pt modelId="{D9A4F889-27BE-4EEE-B71E-E54BE851F3F1}" type="pres">
      <dgm:prSet presAssocID="{AF3D8AE5-08F1-42AF-A439-5C2122833475}" presName="spaceRect" presStyleCnt="0"/>
      <dgm:spPr/>
    </dgm:pt>
    <dgm:pt modelId="{DEF8C920-DF92-47F2-9AAF-7F87879C5E06}" type="pres">
      <dgm:prSet presAssocID="{AF3D8AE5-08F1-42AF-A439-5C2122833475}" presName="parTx" presStyleLbl="revTx" presStyleIdx="1" presStyleCnt="3">
        <dgm:presLayoutVars>
          <dgm:chMax val="0"/>
          <dgm:chPref val="0"/>
        </dgm:presLayoutVars>
      </dgm:prSet>
      <dgm:spPr/>
    </dgm:pt>
    <dgm:pt modelId="{914777F4-9249-42B2-A76D-891FFDD67D9F}" type="pres">
      <dgm:prSet presAssocID="{17323802-067D-4AD4-824E-AA3652C2D207}" presName="sibTrans" presStyleCnt="0"/>
      <dgm:spPr/>
    </dgm:pt>
    <dgm:pt modelId="{6694D1A2-22FD-4A61-A894-AC78FF9A6129}" type="pres">
      <dgm:prSet presAssocID="{C9FADADF-CB29-432D-BE27-DBB018B498D8}" presName="compNode" presStyleCnt="0"/>
      <dgm:spPr/>
    </dgm:pt>
    <dgm:pt modelId="{2BB8EACD-0B3F-4CD2-B383-9730F01B6EFB}" type="pres">
      <dgm:prSet presAssocID="{C9FADADF-CB29-432D-BE27-DBB018B498D8}" presName="bgRect" presStyleLbl="bgShp" presStyleIdx="2" presStyleCnt="3"/>
      <dgm:spPr/>
    </dgm:pt>
    <dgm:pt modelId="{240A7636-F0C0-4AAE-8788-027361F04055}" type="pres">
      <dgm:prSet presAssocID="{C9FADADF-CB29-432D-BE27-DBB018B498D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amond"/>
        </a:ext>
      </dgm:extLst>
    </dgm:pt>
    <dgm:pt modelId="{3B37F11B-427A-4D6F-A694-2C71D8ACD1B3}" type="pres">
      <dgm:prSet presAssocID="{C9FADADF-CB29-432D-BE27-DBB018B498D8}" presName="spaceRect" presStyleCnt="0"/>
      <dgm:spPr/>
    </dgm:pt>
    <dgm:pt modelId="{34F37780-1489-4A4D-9367-1114B5ACF708}" type="pres">
      <dgm:prSet presAssocID="{C9FADADF-CB29-432D-BE27-DBB018B498D8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D4900F1B-76D0-47DF-AA5E-F961211C6EDD}" srcId="{F9D2505E-CFC4-4687-97C6-887E8C732036}" destId="{C9FADADF-CB29-432D-BE27-DBB018B498D8}" srcOrd="2" destOrd="0" parTransId="{643DABE3-248F-4F0D-BBB8-F12730F13318}" sibTransId="{31DD5061-2106-47E5-B28F-E5F997816D96}"/>
    <dgm:cxn modelId="{ED794C24-B00C-4CAB-823B-E48E6FD2796B}" srcId="{F9D2505E-CFC4-4687-97C6-887E8C732036}" destId="{201B5BF7-98C5-46F4-BC18-584E73184555}" srcOrd="0" destOrd="0" parTransId="{41A7053D-ECEF-4866-9CB4-9AADDD8BDFC9}" sibTransId="{B76B776F-AE54-4F7E-8F25-4210855CBC5A}"/>
    <dgm:cxn modelId="{7AF95547-9FE6-400A-B8ED-C6A3C59E1DB9}" srcId="{F9D2505E-CFC4-4687-97C6-887E8C732036}" destId="{AF3D8AE5-08F1-42AF-A439-5C2122833475}" srcOrd="1" destOrd="0" parTransId="{913249F3-DB76-4DD1-B6B4-4975008AE236}" sibTransId="{17323802-067D-4AD4-824E-AA3652C2D207}"/>
    <dgm:cxn modelId="{DBA7844C-586A-438B-90A6-131BCBB89FBE}" type="presOf" srcId="{C9FADADF-CB29-432D-BE27-DBB018B498D8}" destId="{34F37780-1489-4A4D-9367-1114B5ACF708}" srcOrd="0" destOrd="0" presId="urn:microsoft.com/office/officeart/2018/2/layout/IconVerticalSolidList"/>
    <dgm:cxn modelId="{1DE85D92-FD15-4382-8F07-E44DCA2159D8}" type="presOf" srcId="{F9D2505E-CFC4-4687-97C6-887E8C732036}" destId="{205C2B28-2CBC-48E8-885D-FD1A189EB205}" srcOrd="0" destOrd="0" presId="urn:microsoft.com/office/officeart/2018/2/layout/IconVerticalSolidList"/>
    <dgm:cxn modelId="{E09534C6-35CD-453B-A972-9650A86E694F}" type="presOf" srcId="{201B5BF7-98C5-46F4-BC18-584E73184555}" destId="{A1A49D7A-9061-48F4-B489-327266CCFEB6}" srcOrd="0" destOrd="0" presId="urn:microsoft.com/office/officeart/2018/2/layout/IconVerticalSolidList"/>
    <dgm:cxn modelId="{76262FE8-2205-4719-98DE-A13CD11DF916}" type="presOf" srcId="{AF3D8AE5-08F1-42AF-A439-5C2122833475}" destId="{DEF8C920-DF92-47F2-9AAF-7F87879C5E06}" srcOrd="0" destOrd="0" presId="urn:microsoft.com/office/officeart/2018/2/layout/IconVerticalSolidList"/>
    <dgm:cxn modelId="{61766943-450F-4E38-8FFB-182C13ABEA82}" type="presParOf" srcId="{205C2B28-2CBC-48E8-885D-FD1A189EB205}" destId="{9CD7C522-E0B5-419D-AB81-1F2B3E8F3209}" srcOrd="0" destOrd="0" presId="urn:microsoft.com/office/officeart/2018/2/layout/IconVerticalSolidList"/>
    <dgm:cxn modelId="{01E282F6-A57A-45BB-8BDC-8A492FB1E853}" type="presParOf" srcId="{9CD7C522-E0B5-419D-AB81-1F2B3E8F3209}" destId="{CC19B50B-73CF-4A97-8469-BCCB6EB757E9}" srcOrd="0" destOrd="0" presId="urn:microsoft.com/office/officeart/2018/2/layout/IconVerticalSolidList"/>
    <dgm:cxn modelId="{93B2A743-9A16-47C6-9DE0-931245C11F19}" type="presParOf" srcId="{9CD7C522-E0B5-419D-AB81-1F2B3E8F3209}" destId="{D6DB3B65-AB01-485A-9F6D-2951A28F4D64}" srcOrd="1" destOrd="0" presId="urn:microsoft.com/office/officeart/2018/2/layout/IconVerticalSolidList"/>
    <dgm:cxn modelId="{8A07AA22-C417-4297-BC45-720C69BAADC0}" type="presParOf" srcId="{9CD7C522-E0B5-419D-AB81-1F2B3E8F3209}" destId="{EE2244A6-3458-4DC6-B9C8-6482BB6C7BB8}" srcOrd="2" destOrd="0" presId="urn:microsoft.com/office/officeart/2018/2/layout/IconVerticalSolidList"/>
    <dgm:cxn modelId="{E63FC0C9-7023-4958-8BE3-5AAEA73D1785}" type="presParOf" srcId="{9CD7C522-E0B5-419D-AB81-1F2B3E8F3209}" destId="{A1A49D7A-9061-48F4-B489-327266CCFEB6}" srcOrd="3" destOrd="0" presId="urn:microsoft.com/office/officeart/2018/2/layout/IconVerticalSolidList"/>
    <dgm:cxn modelId="{554995F8-4F2C-4ED3-B7EB-4FD3641EB56B}" type="presParOf" srcId="{205C2B28-2CBC-48E8-885D-FD1A189EB205}" destId="{BF2544F8-EB4F-4386-BBDF-50D892F7B014}" srcOrd="1" destOrd="0" presId="urn:microsoft.com/office/officeart/2018/2/layout/IconVerticalSolidList"/>
    <dgm:cxn modelId="{8D15CCFA-46E2-4F3C-8FBD-272AB5FB306A}" type="presParOf" srcId="{205C2B28-2CBC-48E8-885D-FD1A189EB205}" destId="{8835A60A-637B-4EF6-8943-FAFB21EFB709}" srcOrd="2" destOrd="0" presId="urn:microsoft.com/office/officeart/2018/2/layout/IconVerticalSolidList"/>
    <dgm:cxn modelId="{FAFCD10B-26DC-43E8-8D5B-565B3BFC3AD6}" type="presParOf" srcId="{8835A60A-637B-4EF6-8943-FAFB21EFB709}" destId="{38C11D87-C051-43EB-9446-0BCE947A4C3E}" srcOrd="0" destOrd="0" presId="urn:microsoft.com/office/officeart/2018/2/layout/IconVerticalSolidList"/>
    <dgm:cxn modelId="{520D68A4-6ACA-46F6-BE87-A437EA22C509}" type="presParOf" srcId="{8835A60A-637B-4EF6-8943-FAFB21EFB709}" destId="{B2EF8983-4839-469B-98F9-796E4B46EEFF}" srcOrd="1" destOrd="0" presId="urn:microsoft.com/office/officeart/2018/2/layout/IconVerticalSolidList"/>
    <dgm:cxn modelId="{6206E9C7-B5AF-45D7-BDB9-7E1366E88960}" type="presParOf" srcId="{8835A60A-637B-4EF6-8943-FAFB21EFB709}" destId="{D9A4F889-27BE-4EEE-B71E-E54BE851F3F1}" srcOrd="2" destOrd="0" presId="urn:microsoft.com/office/officeart/2018/2/layout/IconVerticalSolidList"/>
    <dgm:cxn modelId="{EBFFD126-340B-4D4C-AA40-2EE6460C1A33}" type="presParOf" srcId="{8835A60A-637B-4EF6-8943-FAFB21EFB709}" destId="{DEF8C920-DF92-47F2-9AAF-7F87879C5E06}" srcOrd="3" destOrd="0" presId="urn:microsoft.com/office/officeart/2018/2/layout/IconVerticalSolidList"/>
    <dgm:cxn modelId="{7E09B579-E662-4A45-8751-D4420EADBD44}" type="presParOf" srcId="{205C2B28-2CBC-48E8-885D-FD1A189EB205}" destId="{914777F4-9249-42B2-A76D-891FFDD67D9F}" srcOrd="3" destOrd="0" presId="urn:microsoft.com/office/officeart/2018/2/layout/IconVerticalSolidList"/>
    <dgm:cxn modelId="{FEFF6E99-3354-473C-99C0-656C0B4EE4A6}" type="presParOf" srcId="{205C2B28-2CBC-48E8-885D-FD1A189EB205}" destId="{6694D1A2-22FD-4A61-A894-AC78FF9A6129}" srcOrd="4" destOrd="0" presId="urn:microsoft.com/office/officeart/2018/2/layout/IconVerticalSolidList"/>
    <dgm:cxn modelId="{FB6EBFFE-59CD-4ABF-8EEE-13DAA3B86457}" type="presParOf" srcId="{6694D1A2-22FD-4A61-A894-AC78FF9A6129}" destId="{2BB8EACD-0B3F-4CD2-B383-9730F01B6EFB}" srcOrd="0" destOrd="0" presId="urn:microsoft.com/office/officeart/2018/2/layout/IconVerticalSolidList"/>
    <dgm:cxn modelId="{6640C4CD-E01A-4173-8E6F-DB921D0CE12A}" type="presParOf" srcId="{6694D1A2-22FD-4A61-A894-AC78FF9A6129}" destId="{240A7636-F0C0-4AAE-8788-027361F04055}" srcOrd="1" destOrd="0" presId="urn:microsoft.com/office/officeart/2018/2/layout/IconVerticalSolidList"/>
    <dgm:cxn modelId="{7FD7C7E1-4218-42AD-BC04-136C67587F3F}" type="presParOf" srcId="{6694D1A2-22FD-4A61-A894-AC78FF9A6129}" destId="{3B37F11B-427A-4D6F-A694-2C71D8ACD1B3}" srcOrd="2" destOrd="0" presId="urn:microsoft.com/office/officeart/2018/2/layout/IconVerticalSolidList"/>
    <dgm:cxn modelId="{757C8F53-3757-43B4-96B4-D7E772A5C67F}" type="presParOf" srcId="{6694D1A2-22FD-4A61-A894-AC78FF9A6129}" destId="{34F37780-1489-4A4D-9367-1114B5ACF70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D02B26-91AD-4D8E-8448-E75989FE23FB}">
      <dsp:nvSpPr>
        <dsp:cNvPr id="0" name=""/>
        <dsp:cNvSpPr/>
      </dsp:nvSpPr>
      <dsp:spPr>
        <a:xfrm>
          <a:off x="0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796811-7104-44FB-9564-6FDF0D1763D0}">
      <dsp:nvSpPr>
        <dsp:cNvPr id="0" name=""/>
        <dsp:cNvSpPr/>
      </dsp:nvSpPr>
      <dsp:spPr>
        <a:xfrm>
          <a:off x="324326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>
              <a:latin typeface="Aptos"/>
              <a:ea typeface="+mn-ea"/>
              <a:cs typeface="+mn-cs"/>
            </a:rPr>
            <a:t>First organisation to offer a framework to work against</a:t>
          </a:r>
          <a:endParaRPr lang="en-US" sz="2100" kern="1200">
            <a:latin typeface="Aptos"/>
            <a:ea typeface="+mn-ea"/>
            <a:cs typeface="+mn-cs"/>
          </a:endParaRPr>
        </a:p>
      </dsp:txBody>
      <dsp:txXfrm>
        <a:off x="378614" y="886531"/>
        <a:ext cx="2810360" cy="1744948"/>
      </dsp:txXfrm>
    </dsp:sp>
    <dsp:sp modelId="{19F7969F-7944-4815-90F1-880F6C3EB1D8}">
      <dsp:nvSpPr>
        <dsp:cNvPr id="0" name=""/>
        <dsp:cNvSpPr/>
      </dsp:nvSpPr>
      <dsp:spPr>
        <a:xfrm>
          <a:off x="3567588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CB6543-D02A-4D69-B573-D141B6A8FEAE}">
      <dsp:nvSpPr>
        <dsp:cNvPr id="0" name=""/>
        <dsp:cNvSpPr/>
      </dsp:nvSpPr>
      <dsp:spPr>
        <a:xfrm>
          <a:off x="3891915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>
              <a:latin typeface="Aptos"/>
              <a:ea typeface="+mn-ea"/>
              <a:cs typeface="+mn-cs"/>
            </a:rPr>
            <a:t>Access to their support and network free to most schools</a:t>
          </a:r>
          <a:endParaRPr lang="en-US" sz="2100" kern="1200">
            <a:latin typeface="Aptos"/>
            <a:ea typeface="+mn-ea"/>
            <a:cs typeface="+mn-cs"/>
          </a:endParaRPr>
        </a:p>
      </dsp:txBody>
      <dsp:txXfrm>
        <a:off x="3946203" y="886531"/>
        <a:ext cx="2810360" cy="1744948"/>
      </dsp:txXfrm>
    </dsp:sp>
    <dsp:sp modelId="{164F12A6-E714-4D43-93F9-4225A64F86B1}">
      <dsp:nvSpPr>
        <dsp:cNvPr id="0" name=""/>
        <dsp:cNvSpPr/>
      </dsp:nvSpPr>
      <dsp:spPr>
        <a:xfrm>
          <a:off x="7135177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889FCA-B813-45DE-B4BC-2E007A78B7FB}">
      <dsp:nvSpPr>
        <dsp:cNvPr id="0" name=""/>
        <dsp:cNvSpPr/>
      </dsp:nvSpPr>
      <dsp:spPr>
        <a:xfrm>
          <a:off x="7459503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>
              <a:latin typeface="Aptos"/>
              <a:ea typeface="+mn-ea"/>
              <a:cs typeface="+mn-cs"/>
            </a:rPr>
            <a:t>They offer comprehensive support before, during and after the Quality Mark assessment</a:t>
          </a:r>
          <a:endParaRPr lang="en-US" sz="2100" kern="1200">
            <a:latin typeface="Aptos"/>
            <a:ea typeface="+mn-ea"/>
            <a:cs typeface="+mn-cs"/>
          </a:endParaRPr>
        </a:p>
      </dsp:txBody>
      <dsp:txXfrm>
        <a:off x="7513791" y="886531"/>
        <a:ext cx="2810360" cy="17449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A10C19-69A8-49B5-A11D-FC0846AF44A0}">
      <dsp:nvSpPr>
        <dsp:cNvPr id="0" name=""/>
        <dsp:cNvSpPr/>
      </dsp:nvSpPr>
      <dsp:spPr>
        <a:xfrm>
          <a:off x="3547" y="356548"/>
          <a:ext cx="1920619" cy="115237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>
              <a:latin typeface="Aptos"/>
              <a:ea typeface="+mn-ea"/>
              <a:cs typeface="+mn-cs"/>
            </a:rPr>
            <a:t>Leadership &amp; Vision</a:t>
          </a:r>
        </a:p>
      </dsp:txBody>
      <dsp:txXfrm>
        <a:off x="3547" y="356548"/>
        <a:ext cx="1920619" cy="1152371"/>
      </dsp:txXfrm>
    </dsp:sp>
    <dsp:sp modelId="{A2B78D94-60D7-40C3-9060-76BF95FAEC6B}">
      <dsp:nvSpPr>
        <dsp:cNvPr id="0" name=""/>
        <dsp:cNvSpPr/>
      </dsp:nvSpPr>
      <dsp:spPr>
        <a:xfrm>
          <a:off x="2116228" y="356548"/>
          <a:ext cx="1920619" cy="1152371"/>
        </a:xfrm>
        <a:prstGeom prst="rect">
          <a:avLst/>
        </a:prstGeom>
        <a:solidFill>
          <a:schemeClr val="accent3">
            <a:hueOff val="514645"/>
            <a:satOff val="3089"/>
            <a:lumOff val="235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>
              <a:latin typeface="Aptos"/>
              <a:ea typeface="+mn-ea"/>
              <a:cs typeface="+mn-cs"/>
            </a:rPr>
            <a:t>Curriculum Planning</a:t>
          </a:r>
        </a:p>
      </dsp:txBody>
      <dsp:txXfrm>
        <a:off x="2116228" y="356548"/>
        <a:ext cx="1920619" cy="1152371"/>
      </dsp:txXfrm>
    </dsp:sp>
    <dsp:sp modelId="{4674F9CC-50EE-495E-9C02-AED528B0A95F}">
      <dsp:nvSpPr>
        <dsp:cNvPr id="0" name=""/>
        <dsp:cNvSpPr/>
      </dsp:nvSpPr>
      <dsp:spPr>
        <a:xfrm>
          <a:off x="4228910" y="356548"/>
          <a:ext cx="1920619" cy="1152371"/>
        </a:xfrm>
        <a:prstGeom prst="rect">
          <a:avLst/>
        </a:prstGeom>
        <a:solidFill>
          <a:schemeClr val="accent3">
            <a:hueOff val="1029291"/>
            <a:satOff val="6178"/>
            <a:lumOff val="470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>
              <a:latin typeface="Aptos"/>
              <a:ea typeface="+mn-ea"/>
              <a:cs typeface="+mn-cs"/>
            </a:rPr>
            <a:t>Teaching &amp; Learning</a:t>
          </a:r>
        </a:p>
      </dsp:txBody>
      <dsp:txXfrm>
        <a:off x="4228910" y="356548"/>
        <a:ext cx="1920619" cy="1152371"/>
      </dsp:txXfrm>
    </dsp:sp>
    <dsp:sp modelId="{EBA6E221-393B-4B56-B2F8-411523953CAA}">
      <dsp:nvSpPr>
        <dsp:cNvPr id="0" name=""/>
        <dsp:cNvSpPr/>
      </dsp:nvSpPr>
      <dsp:spPr>
        <a:xfrm>
          <a:off x="6341591" y="356548"/>
          <a:ext cx="1920619" cy="1152371"/>
        </a:xfrm>
        <a:prstGeom prst="rect">
          <a:avLst/>
        </a:prstGeom>
        <a:solidFill>
          <a:schemeClr val="accent3">
            <a:hueOff val="1543936"/>
            <a:satOff val="9267"/>
            <a:lumOff val="705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>
              <a:latin typeface="Aptos"/>
              <a:ea typeface="+mn-ea"/>
              <a:cs typeface="+mn-cs"/>
            </a:rPr>
            <a:t>Assessment</a:t>
          </a:r>
        </a:p>
      </dsp:txBody>
      <dsp:txXfrm>
        <a:off x="6341591" y="356548"/>
        <a:ext cx="1920619" cy="1152371"/>
      </dsp:txXfrm>
    </dsp:sp>
    <dsp:sp modelId="{C35FCD57-5F9B-4D13-93E1-ADB7769B79F6}">
      <dsp:nvSpPr>
        <dsp:cNvPr id="0" name=""/>
        <dsp:cNvSpPr/>
      </dsp:nvSpPr>
      <dsp:spPr>
        <a:xfrm>
          <a:off x="8454273" y="356548"/>
          <a:ext cx="1920619" cy="1152371"/>
        </a:xfrm>
        <a:prstGeom prst="rect">
          <a:avLst/>
        </a:prstGeom>
        <a:solidFill>
          <a:schemeClr val="accent3">
            <a:hueOff val="2058582"/>
            <a:satOff val="12356"/>
            <a:lumOff val="941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>
              <a:latin typeface="Aptos"/>
              <a:ea typeface="+mn-ea"/>
              <a:cs typeface="+mn-cs"/>
            </a:rPr>
            <a:t>Professional Development for Staff</a:t>
          </a:r>
        </a:p>
      </dsp:txBody>
      <dsp:txXfrm>
        <a:off x="8454273" y="356548"/>
        <a:ext cx="1920619" cy="1152371"/>
      </dsp:txXfrm>
    </dsp:sp>
    <dsp:sp modelId="{731F31B7-DC71-40C6-8685-31217BCB500F}">
      <dsp:nvSpPr>
        <dsp:cNvPr id="0" name=""/>
        <dsp:cNvSpPr/>
      </dsp:nvSpPr>
      <dsp:spPr>
        <a:xfrm>
          <a:off x="1059888" y="1700981"/>
          <a:ext cx="1920619" cy="1152371"/>
        </a:xfrm>
        <a:prstGeom prst="rect">
          <a:avLst/>
        </a:prstGeom>
        <a:solidFill>
          <a:schemeClr val="accent3">
            <a:hueOff val="2573227"/>
            <a:satOff val="15445"/>
            <a:lumOff val="1176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>
              <a:latin typeface="Aptos"/>
              <a:ea typeface="+mn-ea"/>
              <a:cs typeface="+mn-cs"/>
            </a:rPr>
            <a:t>Enabling Students</a:t>
          </a:r>
        </a:p>
      </dsp:txBody>
      <dsp:txXfrm>
        <a:off x="1059888" y="1700981"/>
        <a:ext cx="1920619" cy="1152371"/>
      </dsp:txXfrm>
    </dsp:sp>
    <dsp:sp modelId="{83BA8DEC-A90B-409D-947D-28250AD79B9B}">
      <dsp:nvSpPr>
        <dsp:cNvPr id="0" name=""/>
        <dsp:cNvSpPr/>
      </dsp:nvSpPr>
      <dsp:spPr>
        <a:xfrm>
          <a:off x="3172569" y="1700981"/>
          <a:ext cx="1920619" cy="1152371"/>
        </a:xfrm>
        <a:prstGeom prst="rect">
          <a:avLst/>
        </a:prstGeom>
        <a:solidFill>
          <a:schemeClr val="accent3">
            <a:hueOff val="3087872"/>
            <a:satOff val="18534"/>
            <a:lumOff val="1411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>
              <a:latin typeface="Aptos"/>
              <a:ea typeface="+mn-ea"/>
              <a:cs typeface="+mn-cs"/>
            </a:rPr>
            <a:t>Operational Aspects</a:t>
          </a:r>
        </a:p>
      </dsp:txBody>
      <dsp:txXfrm>
        <a:off x="3172569" y="1700981"/>
        <a:ext cx="1920619" cy="1152371"/>
      </dsp:txXfrm>
    </dsp:sp>
    <dsp:sp modelId="{BB1338E2-A125-4AA2-BC39-4B9C73EEE6C0}">
      <dsp:nvSpPr>
        <dsp:cNvPr id="0" name=""/>
        <dsp:cNvSpPr/>
      </dsp:nvSpPr>
      <dsp:spPr>
        <a:xfrm>
          <a:off x="5285250" y="1700981"/>
          <a:ext cx="1920619" cy="1152371"/>
        </a:xfrm>
        <a:prstGeom prst="rect">
          <a:avLst/>
        </a:prstGeom>
        <a:solidFill>
          <a:schemeClr val="accent3">
            <a:hueOff val="3602518"/>
            <a:satOff val="21623"/>
            <a:lumOff val="1647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>
              <a:latin typeface="Aptos"/>
              <a:ea typeface="+mn-ea"/>
              <a:cs typeface="+mn-cs"/>
            </a:rPr>
            <a:t>Working with Parents &amp; Carers</a:t>
          </a:r>
        </a:p>
      </dsp:txBody>
      <dsp:txXfrm>
        <a:off x="5285250" y="1700981"/>
        <a:ext cx="1920619" cy="1152371"/>
      </dsp:txXfrm>
    </dsp:sp>
    <dsp:sp modelId="{07BA970D-0DBD-492B-ACFE-EA83E00DE353}">
      <dsp:nvSpPr>
        <dsp:cNvPr id="0" name=""/>
        <dsp:cNvSpPr/>
      </dsp:nvSpPr>
      <dsp:spPr>
        <a:xfrm>
          <a:off x="7397932" y="1700981"/>
          <a:ext cx="1920619" cy="1152371"/>
        </a:xfrm>
        <a:prstGeom prst="rect">
          <a:avLst/>
        </a:prstGeom>
        <a:solidFill>
          <a:schemeClr val="accent3">
            <a:hueOff val="4117163"/>
            <a:satOff val="24712"/>
            <a:lumOff val="1882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>
              <a:latin typeface="Aptos"/>
              <a:ea typeface="+mn-ea"/>
              <a:cs typeface="+mn-cs"/>
            </a:rPr>
            <a:t>Ethics, Bias and Safeguarding</a:t>
          </a:r>
        </a:p>
      </dsp:txBody>
      <dsp:txXfrm>
        <a:off x="7397932" y="1700981"/>
        <a:ext cx="1920619" cy="115237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9296D9-AF1C-4840-96A0-9CD56D04CC63}">
      <dsp:nvSpPr>
        <dsp:cNvPr id="0" name=""/>
        <dsp:cNvSpPr/>
      </dsp:nvSpPr>
      <dsp:spPr>
        <a:xfrm>
          <a:off x="3040792" y="870618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57014" y="912848"/>
        <a:ext cx="34897" cy="6979"/>
      </dsp:txXfrm>
    </dsp:sp>
    <dsp:sp modelId="{05317977-044C-415D-93FE-7639E46CAC89}">
      <dsp:nvSpPr>
        <dsp:cNvPr id="0" name=""/>
        <dsp:cNvSpPr/>
      </dsp:nvSpPr>
      <dsp:spPr>
        <a:xfrm>
          <a:off x="8061" y="5979"/>
          <a:ext cx="3034531" cy="182071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A school/Trust registers with the GFF</a:t>
          </a:r>
          <a:endParaRPr lang="en-US" sz="2200" kern="1200"/>
        </a:p>
      </dsp:txBody>
      <dsp:txXfrm>
        <a:off x="8061" y="5979"/>
        <a:ext cx="3034531" cy="1820718"/>
      </dsp:txXfrm>
    </dsp:sp>
    <dsp:sp modelId="{A39D3FB9-0B47-4738-8C97-4953D47E2714}">
      <dsp:nvSpPr>
        <dsp:cNvPr id="0" name=""/>
        <dsp:cNvSpPr/>
      </dsp:nvSpPr>
      <dsp:spPr>
        <a:xfrm>
          <a:off x="6773265" y="870618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12700" cap="flat" cmpd="sng" algn="ctr">
          <a:solidFill>
            <a:schemeClr val="accent5">
              <a:hueOff val="-3038037"/>
              <a:satOff val="-207"/>
              <a:lumOff val="49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089488" y="912848"/>
        <a:ext cx="34897" cy="6979"/>
      </dsp:txXfrm>
    </dsp:sp>
    <dsp:sp modelId="{BFB6222C-0F00-4A26-B5AE-59EF3C6B1B85}">
      <dsp:nvSpPr>
        <dsp:cNvPr id="0" name=""/>
        <dsp:cNvSpPr/>
      </dsp:nvSpPr>
      <dsp:spPr>
        <a:xfrm>
          <a:off x="3740534" y="5979"/>
          <a:ext cx="3034531" cy="1820718"/>
        </a:xfrm>
        <a:prstGeom prst="rect">
          <a:avLst/>
        </a:prstGeom>
        <a:solidFill>
          <a:schemeClr val="accent5">
            <a:hueOff val="-2430430"/>
            <a:satOff val="-165"/>
            <a:lumOff val="39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A copy of the framework is sent</a:t>
          </a:r>
          <a:endParaRPr lang="en-US" sz="2200" kern="1200"/>
        </a:p>
      </dsp:txBody>
      <dsp:txXfrm>
        <a:off x="3740534" y="5979"/>
        <a:ext cx="3034531" cy="1820718"/>
      </dsp:txXfrm>
    </dsp:sp>
    <dsp:sp modelId="{AC65E258-0574-4CA4-A4C8-4484D89A178C}">
      <dsp:nvSpPr>
        <dsp:cNvPr id="0" name=""/>
        <dsp:cNvSpPr/>
      </dsp:nvSpPr>
      <dsp:spPr>
        <a:xfrm>
          <a:off x="1525326" y="1824897"/>
          <a:ext cx="7464946" cy="667342"/>
        </a:xfrm>
        <a:custGeom>
          <a:avLst/>
          <a:gdLst/>
          <a:ahLst/>
          <a:cxnLst/>
          <a:rect l="0" t="0" r="0" b="0"/>
          <a:pathLst>
            <a:path>
              <a:moveTo>
                <a:pt x="7464946" y="0"/>
              </a:moveTo>
              <a:lnTo>
                <a:pt x="7464946" y="350771"/>
              </a:lnTo>
              <a:lnTo>
                <a:pt x="0" y="350771"/>
              </a:lnTo>
              <a:lnTo>
                <a:pt x="0" y="667342"/>
              </a:lnTo>
            </a:path>
          </a:pathLst>
        </a:custGeom>
        <a:noFill/>
        <a:ln w="12700" cap="flat" cmpd="sng" algn="ctr">
          <a:solidFill>
            <a:schemeClr val="accent5">
              <a:hueOff val="-6076075"/>
              <a:satOff val="-413"/>
              <a:lumOff val="981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70362" y="2155079"/>
        <a:ext cx="374875" cy="6979"/>
      </dsp:txXfrm>
    </dsp:sp>
    <dsp:sp modelId="{9D71DB79-9E3A-47C2-9FC1-9339B81D68B7}">
      <dsp:nvSpPr>
        <dsp:cNvPr id="0" name=""/>
        <dsp:cNvSpPr/>
      </dsp:nvSpPr>
      <dsp:spPr>
        <a:xfrm>
          <a:off x="7473007" y="5979"/>
          <a:ext cx="3034531" cy="1820718"/>
        </a:xfrm>
        <a:prstGeom prst="rect">
          <a:avLst/>
        </a:prstGeom>
        <a:solidFill>
          <a:schemeClr val="accent5">
            <a:hueOff val="-4860860"/>
            <a:satOff val="-330"/>
            <a:lumOff val="78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Evidence is being collated against each standard</a:t>
          </a:r>
          <a:endParaRPr lang="en-US" sz="2200" kern="1200"/>
        </a:p>
      </dsp:txBody>
      <dsp:txXfrm>
        <a:off x="7473007" y="5979"/>
        <a:ext cx="3034531" cy="1820718"/>
      </dsp:txXfrm>
    </dsp:sp>
    <dsp:sp modelId="{B3BCD591-45FF-4F51-9F1A-5C7E4F361A35}">
      <dsp:nvSpPr>
        <dsp:cNvPr id="0" name=""/>
        <dsp:cNvSpPr/>
      </dsp:nvSpPr>
      <dsp:spPr>
        <a:xfrm>
          <a:off x="3040792" y="3389279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12700" cap="flat" cmpd="sng" algn="ctr">
          <a:solidFill>
            <a:schemeClr val="accent5">
              <a:hueOff val="-9114112"/>
              <a:satOff val="-620"/>
              <a:lumOff val="1471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57014" y="3431509"/>
        <a:ext cx="34897" cy="6979"/>
      </dsp:txXfrm>
    </dsp:sp>
    <dsp:sp modelId="{9A7919F3-0E58-4317-BC91-DAFAAAEE4220}">
      <dsp:nvSpPr>
        <dsp:cNvPr id="0" name=""/>
        <dsp:cNvSpPr/>
      </dsp:nvSpPr>
      <dsp:spPr>
        <a:xfrm>
          <a:off x="8061" y="2524640"/>
          <a:ext cx="3034531" cy="1820718"/>
        </a:xfrm>
        <a:prstGeom prst="rect">
          <a:avLst/>
        </a:prstGeom>
        <a:solidFill>
          <a:schemeClr val="accent5">
            <a:hueOff val="-7291290"/>
            <a:satOff val="-496"/>
            <a:lumOff val="117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Self-assessment form sent in</a:t>
          </a:r>
          <a:endParaRPr lang="en-US" sz="22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/>
            <a:t>Whenever ready</a:t>
          </a:r>
          <a:endParaRPr lang="en-US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/>
            <a:t>As many times as the school/Trust want</a:t>
          </a:r>
          <a:endParaRPr lang="en-US" sz="1700" kern="1200"/>
        </a:p>
      </dsp:txBody>
      <dsp:txXfrm>
        <a:off x="8061" y="2524640"/>
        <a:ext cx="3034531" cy="1820718"/>
      </dsp:txXfrm>
    </dsp:sp>
    <dsp:sp modelId="{1013C6F7-53A0-4049-AC30-47C11E38D59F}">
      <dsp:nvSpPr>
        <dsp:cNvPr id="0" name=""/>
        <dsp:cNvSpPr/>
      </dsp:nvSpPr>
      <dsp:spPr>
        <a:xfrm>
          <a:off x="6773265" y="3389279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1270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089488" y="3431509"/>
        <a:ext cx="34897" cy="6979"/>
      </dsp:txXfrm>
    </dsp:sp>
    <dsp:sp modelId="{B4CA1BF1-25EA-48DA-B4DD-D19909F7AB35}">
      <dsp:nvSpPr>
        <dsp:cNvPr id="0" name=""/>
        <dsp:cNvSpPr/>
      </dsp:nvSpPr>
      <dsp:spPr>
        <a:xfrm>
          <a:off x="3740534" y="2524640"/>
          <a:ext cx="3034531" cy="1820718"/>
        </a:xfrm>
        <a:prstGeom prst="rect">
          <a:avLst/>
        </a:prstGeom>
        <a:solidFill>
          <a:schemeClr val="accent5">
            <a:hueOff val="-9721720"/>
            <a:satOff val="-661"/>
            <a:lumOff val="156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Evidence reviewed by an assessor</a:t>
          </a:r>
          <a:endParaRPr lang="en-US" sz="2200" kern="1200"/>
        </a:p>
      </dsp:txBody>
      <dsp:txXfrm>
        <a:off x="3740534" y="2524640"/>
        <a:ext cx="3034531" cy="1820718"/>
      </dsp:txXfrm>
    </dsp:sp>
    <dsp:sp modelId="{AA628CEE-58ED-4C18-B84D-3CC73C9B68E0}">
      <dsp:nvSpPr>
        <dsp:cNvPr id="0" name=""/>
        <dsp:cNvSpPr/>
      </dsp:nvSpPr>
      <dsp:spPr>
        <a:xfrm>
          <a:off x="7473007" y="2524640"/>
          <a:ext cx="3034531" cy="1820718"/>
        </a:xfrm>
        <a:prstGeom prst="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Debrief meeting with Quality Mark judgement and detailed feedback</a:t>
          </a:r>
          <a:endParaRPr lang="en-US" sz="2200" kern="1200"/>
        </a:p>
      </dsp:txBody>
      <dsp:txXfrm>
        <a:off x="7473007" y="2524640"/>
        <a:ext cx="3034531" cy="182071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19B50B-73CF-4A97-8469-BCCB6EB757E9}">
      <dsp:nvSpPr>
        <dsp:cNvPr id="0" name=""/>
        <dsp:cNvSpPr/>
      </dsp:nvSpPr>
      <dsp:spPr>
        <a:xfrm>
          <a:off x="0" y="682"/>
          <a:ext cx="6245265" cy="159656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DB3B65-AB01-485A-9F6D-2951A28F4D64}">
      <dsp:nvSpPr>
        <dsp:cNvPr id="0" name=""/>
        <dsp:cNvSpPr/>
      </dsp:nvSpPr>
      <dsp:spPr>
        <a:xfrm>
          <a:off x="482961" y="359909"/>
          <a:ext cx="878111" cy="8781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A49D7A-9061-48F4-B489-327266CCFEB6}">
      <dsp:nvSpPr>
        <dsp:cNvPr id="0" name=""/>
        <dsp:cNvSpPr/>
      </dsp:nvSpPr>
      <dsp:spPr>
        <a:xfrm>
          <a:off x="1844034" y="682"/>
          <a:ext cx="4401230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Bronze Award – An overall score of between 18 and 26.</a:t>
          </a:r>
        </a:p>
      </dsp:txBody>
      <dsp:txXfrm>
        <a:off x="1844034" y="682"/>
        <a:ext cx="4401230" cy="1596566"/>
      </dsp:txXfrm>
    </dsp:sp>
    <dsp:sp modelId="{38C11D87-C051-43EB-9446-0BCE947A4C3E}">
      <dsp:nvSpPr>
        <dsp:cNvPr id="0" name=""/>
        <dsp:cNvSpPr/>
      </dsp:nvSpPr>
      <dsp:spPr>
        <a:xfrm>
          <a:off x="0" y="1996390"/>
          <a:ext cx="6245265" cy="159656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EF8983-4839-469B-98F9-796E4B46EEFF}">
      <dsp:nvSpPr>
        <dsp:cNvPr id="0" name=""/>
        <dsp:cNvSpPr/>
      </dsp:nvSpPr>
      <dsp:spPr>
        <a:xfrm>
          <a:off x="482961" y="2355617"/>
          <a:ext cx="878111" cy="8781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F8C920-DF92-47F2-9AAF-7F87879C5E06}">
      <dsp:nvSpPr>
        <dsp:cNvPr id="0" name=""/>
        <dsp:cNvSpPr/>
      </dsp:nvSpPr>
      <dsp:spPr>
        <a:xfrm>
          <a:off x="1844034" y="1996390"/>
          <a:ext cx="4401230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Silver Award – An overall score of 27 to 35, with a minimum score of 2 in each category</a:t>
          </a:r>
        </a:p>
      </dsp:txBody>
      <dsp:txXfrm>
        <a:off x="1844034" y="1996390"/>
        <a:ext cx="4401230" cy="1596566"/>
      </dsp:txXfrm>
    </dsp:sp>
    <dsp:sp modelId="{2BB8EACD-0B3F-4CD2-B383-9730F01B6EFB}">
      <dsp:nvSpPr>
        <dsp:cNvPr id="0" name=""/>
        <dsp:cNvSpPr/>
      </dsp:nvSpPr>
      <dsp:spPr>
        <a:xfrm>
          <a:off x="0" y="3992098"/>
          <a:ext cx="6245265" cy="159656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0A7636-F0C0-4AAE-8788-027361F04055}">
      <dsp:nvSpPr>
        <dsp:cNvPr id="0" name=""/>
        <dsp:cNvSpPr/>
      </dsp:nvSpPr>
      <dsp:spPr>
        <a:xfrm>
          <a:off x="482961" y="4351325"/>
          <a:ext cx="878111" cy="8781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F37780-1489-4A4D-9367-1114B5ACF708}">
      <dsp:nvSpPr>
        <dsp:cNvPr id="0" name=""/>
        <dsp:cNvSpPr/>
      </dsp:nvSpPr>
      <dsp:spPr>
        <a:xfrm>
          <a:off x="1844034" y="3992098"/>
          <a:ext cx="4401230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Gold Award – An overall score of over 36 with a minimum score of 3 in each category</a:t>
          </a:r>
        </a:p>
      </dsp:txBody>
      <dsp:txXfrm>
        <a:off x="1844034" y="3992098"/>
        <a:ext cx="4401230" cy="15965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Sunrise in the field">
            <a:extLst>
              <a:ext uri="{FF2B5EF4-FFF2-40B4-BE49-F238E27FC236}">
                <a16:creationId xmlns:a16="http://schemas.microsoft.com/office/drawing/2014/main" id="{8DDCB7DE-BC2F-6D4F-C2CE-B7654E06A13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l="8615" r="6073" b="1"/>
          <a:stretch>
            <a:fillRect/>
          </a:stretch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/>
          </a:bodyPr>
          <a:lstStyle/>
          <a:p>
            <a:r>
              <a:rPr lang="en-GB" sz="6600">
                <a:solidFill>
                  <a:schemeClr val="bg1"/>
                </a:solidFill>
              </a:rPr>
              <a:t>AI @ Oakmoor</a:t>
            </a:r>
            <a:endParaRPr lang="en-US" sz="660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536192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GB">
                <a:solidFill>
                  <a:schemeClr val="bg1"/>
                </a:solidFill>
              </a:rPr>
              <a:t>Working towards the AI Quality Mark</a:t>
            </a:r>
            <a:endParaRPr lang="en-US">
              <a:solidFill>
                <a:schemeClr val="bg1"/>
              </a:solidFill>
            </a:endParaRPr>
          </a:p>
          <a:p>
            <a:r>
              <a:rPr lang="en-GB">
                <a:solidFill>
                  <a:schemeClr val="bg1"/>
                </a:solidFill>
              </a:rPr>
              <a:t>With the Good Future Foundation</a:t>
            </a:r>
          </a:p>
        </p:txBody>
      </p:sp>
      <p:sp>
        <p:nvSpPr>
          <p:cNvPr id="20" name="sketchy line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368623"/>
            <a:ext cx="4243589" cy="18288"/>
          </a:xfrm>
          <a:custGeom>
            <a:avLst/>
            <a:gdLst>
              <a:gd name="csX0" fmla="*/ 0 w 4243589"/>
              <a:gd name="csY0" fmla="*/ 0 h 18288"/>
              <a:gd name="csX1" fmla="*/ 478919 w 4243589"/>
              <a:gd name="csY1" fmla="*/ 0 h 18288"/>
              <a:gd name="csX2" fmla="*/ 957839 w 4243589"/>
              <a:gd name="csY2" fmla="*/ 0 h 18288"/>
              <a:gd name="csX3" fmla="*/ 1521630 w 4243589"/>
              <a:gd name="csY3" fmla="*/ 0 h 18288"/>
              <a:gd name="csX4" fmla="*/ 2212729 w 4243589"/>
              <a:gd name="csY4" fmla="*/ 0 h 18288"/>
              <a:gd name="csX5" fmla="*/ 2734084 w 4243589"/>
              <a:gd name="csY5" fmla="*/ 0 h 18288"/>
              <a:gd name="csX6" fmla="*/ 3255439 w 4243589"/>
              <a:gd name="csY6" fmla="*/ 0 h 18288"/>
              <a:gd name="csX7" fmla="*/ 4243589 w 4243589"/>
              <a:gd name="csY7" fmla="*/ 0 h 18288"/>
              <a:gd name="csX8" fmla="*/ 4243589 w 4243589"/>
              <a:gd name="csY8" fmla="*/ 18288 h 18288"/>
              <a:gd name="csX9" fmla="*/ 3594926 w 4243589"/>
              <a:gd name="csY9" fmla="*/ 18288 h 18288"/>
              <a:gd name="csX10" fmla="*/ 3073571 w 4243589"/>
              <a:gd name="csY10" fmla="*/ 18288 h 18288"/>
              <a:gd name="csX11" fmla="*/ 2552216 w 4243589"/>
              <a:gd name="csY11" fmla="*/ 18288 h 18288"/>
              <a:gd name="csX12" fmla="*/ 1903553 w 4243589"/>
              <a:gd name="csY12" fmla="*/ 18288 h 18288"/>
              <a:gd name="csX13" fmla="*/ 1212454 w 4243589"/>
              <a:gd name="csY13" fmla="*/ 18288 h 18288"/>
              <a:gd name="csX14" fmla="*/ 733535 w 4243589"/>
              <a:gd name="csY14" fmla="*/ 18288 h 18288"/>
              <a:gd name="csX15" fmla="*/ 0 w 4243589"/>
              <a:gd name="csY15" fmla="*/ 18288 h 18288"/>
              <a:gd name="csX16" fmla="*/ 0 w 4243589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chemeClr val="bg1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06FBF4-7B70-2F9A-B0AA-80909BA33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en-GB" sz="3700"/>
              <a:t>The Good Future Foundation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011F8-F097-2CA6-9705-3C08A211D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330505"/>
            <a:ext cx="4559425" cy="397958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2000"/>
              <a:t>Non-profit organisation founded in 2024</a:t>
            </a:r>
          </a:p>
          <a:p>
            <a:r>
              <a:rPr lang="en-GB" sz="2000"/>
              <a:t>Principally funded by the CEO of GoodNotes</a:t>
            </a:r>
          </a:p>
          <a:p>
            <a:r>
              <a:rPr lang="en-GB" sz="2000"/>
              <a:t>Their mission is to equip educators to confidently prepare all students to succeed in an AI-infused world.</a:t>
            </a:r>
          </a:p>
          <a:p>
            <a:pPr marL="0" indent="0">
              <a:buNone/>
            </a:pPr>
            <a:endParaRPr lang="en-GB" sz="2000"/>
          </a:p>
          <a:p>
            <a:endParaRPr lang="en-GB" sz="200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Good Future Foundation | LinkedIn">
            <a:extLst>
              <a:ext uri="{FF2B5EF4-FFF2-40B4-BE49-F238E27FC236}">
                <a16:creationId xmlns:a16="http://schemas.microsoft.com/office/drawing/2014/main" id="{4BB9C89F-2ED8-76C5-3DB0-64F421AC73C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20" b="1541"/>
          <a:stretch>
            <a:fillRect/>
          </a:stretch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226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D080FA-9D97-E3A4-D549-C5427A1C4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n-GB" sz="4800"/>
              <a:t>Why work with the GFF?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20DDA20-9C17-0BDC-F89F-2299FE54D2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0851378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54057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C49711-0359-ABD6-97DA-87C80DF92A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137E09D-C44E-DCBA-959C-A8CDE766D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74B5142-C872-BD8C-61C0-E76632BD7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5F2D58C-B5B5-82C6-C172-D95AEADCBF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D34A5B0-8D16-CEC1-B29A-C790E06C35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FC2682F-7577-AEB3-FB1F-6176FBB225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8B91FA5F-65C8-CE97-AB7B-E480BDE6C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AF43AC-6989-5DD8-1732-917631790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n-GB" sz="4800"/>
              <a:t>The Framework  </a:t>
            </a:r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EC134CA-7DFA-3119-7027-40C2A5109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6E23265-ABF9-555C-BDF1-D81A688B41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8413903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2" name="TextBox 181">
            <a:extLst>
              <a:ext uri="{FF2B5EF4-FFF2-40B4-BE49-F238E27FC236}">
                <a16:creationId xmlns:a16="http://schemas.microsoft.com/office/drawing/2014/main" id="{913A5472-03D3-D4CB-0C04-603399929C2E}"/>
              </a:ext>
            </a:extLst>
          </p:cNvPr>
          <p:cNvSpPr txBox="1"/>
          <p:nvPr/>
        </p:nvSpPr>
        <p:spPr>
          <a:xfrm>
            <a:off x="2307771" y="2659743"/>
            <a:ext cx="9521371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600">
                <a:latin typeface="Aptos"/>
                <a:ea typeface="Segoe UI"/>
                <a:cs typeface="Segoe UI"/>
              </a:rPr>
              <a:t>9</a:t>
            </a:r>
            <a:r>
              <a:rPr lang="en-GB" sz="2600" baseline="0">
                <a:latin typeface="Aptos"/>
                <a:ea typeface="Segoe UI"/>
                <a:cs typeface="Segoe UI"/>
              </a:rPr>
              <a:t> aspects, each strand broken down </a:t>
            </a:r>
            <a:r>
              <a:rPr lang="en-GB" sz="2600">
                <a:latin typeface="Aptos"/>
                <a:ea typeface="Segoe UI"/>
                <a:cs typeface="Segoe UI"/>
              </a:rPr>
              <a:t>into 5</a:t>
            </a:r>
            <a:r>
              <a:rPr lang="en-GB" sz="2600" baseline="0">
                <a:latin typeface="Aptos"/>
                <a:ea typeface="Segoe UI"/>
                <a:cs typeface="Segoe UI"/>
              </a:rPr>
              <a:t> levels:</a:t>
            </a:r>
            <a:endParaRPr lang="en-US"/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34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EA9786-EA86-C83F-2E29-98E79F4C2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en-GB" sz="5200"/>
              <a:t>The certification process</a:t>
            </a:r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4697844A-D292-6783-1167-35016BF755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680344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55231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7D203F-321C-11FE-DBBD-F3DF925DD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8000"/>
              <a:t>AI Quality Mark Award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CEA742B-A651-3871-5E74-887B458D06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1205881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05021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 checklist with text on it&#10;&#10;AI-generated content may be incorrect.">
            <a:extLst>
              <a:ext uri="{FF2B5EF4-FFF2-40B4-BE49-F238E27FC236}">
                <a16:creationId xmlns:a16="http://schemas.microsoft.com/office/drawing/2014/main" id="{D26333F5-F71D-6C9F-F19B-636E6A7510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781" t="221" r="1514" b="2530"/>
          <a:stretch>
            <a:fillRect/>
          </a:stretch>
        </p:blipFill>
        <p:spPr>
          <a:xfrm>
            <a:off x="1994499" y="37566"/>
            <a:ext cx="8323651" cy="6818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341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E7A124-3EE3-7D8E-DB12-4B6B5513D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en-GB" sz="4800"/>
              <a:t>Quality Mark – Bronze award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5DFD3-BD89-5356-AD26-1B8DE9F53F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2000"/>
              <a:t>Awarded in May 2025</a:t>
            </a:r>
          </a:p>
          <a:p>
            <a:r>
              <a:rPr lang="en-GB" sz="2000"/>
              <a:t>Praised for the accuracy of the self-assessment – the assessor agreed with our assessment on every aspect of the framework</a:t>
            </a:r>
          </a:p>
          <a:p>
            <a:r>
              <a:rPr lang="en-GB" sz="2000"/>
              <a:t>Praised for the work on ethics, bias and safeguarding, within the Computing Curriculum and in PSHE </a:t>
            </a:r>
          </a:p>
        </p:txBody>
      </p:sp>
      <p:pic>
        <p:nvPicPr>
          <p:cNvPr id="4" name="Picture 3" descr="A certificate of achievement&#10;&#10;AI-generated content may be incorrect.">
            <a:extLst>
              <a:ext uri="{FF2B5EF4-FFF2-40B4-BE49-F238E27FC236}">
                <a16:creationId xmlns:a16="http://schemas.microsoft.com/office/drawing/2014/main" id="{7BCB949B-3C86-B1F2-022E-63A443AB20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1532" y="2525904"/>
            <a:ext cx="5150277" cy="3630945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08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01D912-1F90-45C1-F89F-ABB527340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en-GB" sz="4000"/>
              <a:t>Next steps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Rectangle 28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44B839-46AF-2F82-A14F-FA1220ADE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330505"/>
            <a:ext cx="4559425" cy="397958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2000"/>
              <a:t>Whole school strategy/policy - 3-year plan drafted</a:t>
            </a:r>
          </a:p>
          <a:p>
            <a:r>
              <a:rPr lang="en-GB" sz="2000"/>
              <a:t>Mapping best practice in each subject</a:t>
            </a:r>
          </a:p>
          <a:p>
            <a:r>
              <a:rPr lang="en-GB" sz="2000"/>
              <a:t>Structured CPD for staff – safeguarding and best practice</a:t>
            </a:r>
          </a:p>
          <a:p>
            <a:r>
              <a:rPr lang="en-GB" sz="2000"/>
              <a:t>Community engagement – looking at workshops for families in early 2026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Steps announce comeback with new album and tour | Ents ...">
            <a:extLst>
              <a:ext uri="{FF2B5EF4-FFF2-40B4-BE49-F238E27FC236}">
                <a16:creationId xmlns:a16="http://schemas.microsoft.com/office/drawing/2014/main" id="{4EE4C038-4FA0-3F4E-A1AD-7D3FD322E1B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0877" r="21097" b="2"/>
          <a:stretch>
            <a:fillRect/>
          </a:stretch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614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AI @ Oakmoor</vt:lpstr>
      <vt:lpstr>The Good Future Foundation</vt:lpstr>
      <vt:lpstr>Why work with the GFF?</vt:lpstr>
      <vt:lpstr>The Framework  </vt:lpstr>
      <vt:lpstr>The certification process</vt:lpstr>
      <vt:lpstr>AI Quality Mark Award</vt:lpstr>
      <vt:lpstr>PowerPoint Presentation</vt:lpstr>
      <vt:lpstr>Quality Mark – Bronze award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</cp:revision>
  <dcterms:created xsi:type="dcterms:W3CDTF">2025-12-03T18:32:02Z</dcterms:created>
  <dcterms:modified xsi:type="dcterms:W3CDTF">2025-12-05T14:02:46Z</dcterms:modified>
</cp:coreProperties>
</file>