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4"/>
  </p:notesMasterIdLst>
  <p:sldIdLst>
    <p:sldId id="256" r:id="rId6"/>
    <p:sldId id="258" r:id="rId7"/>
    <p:sldId id="261" r:id="rId8"/>
    <p:sldId id="262" r:id="rId9"/>
    <p:sldId id="263" r:id="rId10"/>
    <p:sldId id="264" r:id="rId11"/>
    <p:sldId id="265" r:id="rId12"/>
    <p:sldId id="266" r:id="rId13"/>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7"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5" userDrawn="1">
          <p15:clr>
            <a:srgbClr val="A4A3A4"/>
          </p15:clr>
        </p15:guide>
        <p15:guide id="15" pos="9789" userDrawn="1">
          <p15:clr>
            <a:srgbClr val="A4A3A4"/>
          </p15:clr>
        </p15:guide>
        <p15:guide id="16" pos="9063" userDrawn="1">
          <p15:clr>
            <a:srgbClr val="A4A3A4"/>
          </p15:clr>
        </p15:guide>
        <p15:guide id="17" pos="8632" userDrawn="1">
          <p15:clr>
            <a:srgbClr val="A4A3A4"/>
          </p15:clr>
        </p15:guide>
        <p15:guide id="18" pos="7453" userDrawn="1">
          <p15:clr>
            <a:srgbClr val="A4A3A4"/>
          </p15:clr>
        </p15:guide>
        <p15:guide id="19" pos="7884" userDrawn="1">
          <p15:clr>
            <a:srgbClr val="A4A3A4"/>
          </p15:clr>
        </p15:guide>
        <p15:guide id="20" pos="10242" userDrawn="1">
          <p15:clr>
            <a:srgbClr val="A4A3A4"/>
          </p15:clr>
        </p15:guide>
        <p15:guide id="21" pos="11399" userDrawn="1">
          <p15:clr>
            <a:srgbClr val="A4A3A4"/>
          </p15:clr>
        </p15:guide>
        <p15:guide id="22" pos="10968" userDrawn="1">
          <p15:clr>
            <a:srgbClr val="A4A3A4"/>
          </p15:clr>
        </p15:guide>
        <p15:guide id="23" pos="12125" userDrawn="1">
          <p15:clr>
            <a:srgbClr val="A4A3A4"/>
          </p15:clr>
        </p15:guide>
        <p15:guide id="24" pos="12556"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14C"/>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2C1CCA-A99D-4086-BA81-9D20A483711E}" v="11" dt="2024-02-27T21:21:33.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66189" autoAdjust="0"/>
  </p:normalViewPr>
  <p:slideViewPr>
    <p:cSldViewPr snapToGrid="0" showGuides="1">
      <p:cViewPr varScale="1">
        <p:scale>
          <a:sx n="21" d="100"/>
          <a:sy n="21" d="100"/>
        </p:scale>
        <p:origin x="1340" y="24"/>
      </p:cViewPr>
      <p:guideLst>
        <p:guide orient="horz" pos="850"/>
        <p:guide pos="853"/>
        <p:guide pos="14483"/>
        <p:guide orient="horz" pos="7767"/>
        <p:guide pos="1556"/>
        <p:guide pos="2032"/>
        <p:guide pos="6727"/>
        <p:guide pos="6296"/>
        <p:guide pos="5548"/>
        <p:guide pos="5117"/>
        <p:guide pos="4346"/>
        <p:guide pos="2758"/>
        <p:guide pos="3212"/>
        <p:guide pos="3915"/>
        <p:guide pos="9789"/>
        <p:guide pos="9063"/>
        <p:guide pos="8632"/>
        <p:guide pos="7453"/>
        <p:guide pos="7884"/>
        <p:guide pos="10242"/>
        <p:guide pos="11399"/>
        <p:guide pos="10968"/>
        <p:guide pos="12125"/>
        <p:guide pos="12556"/>
        <p:guide pos="13327"/>
        <p:guide pos="13758"/>
        <p:guide orient="horz" pos="21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rpe, Jean" userId="d8b384b4-cd68-4f50-9282-c18a7673dbc1" providerId="ADAL" clId="{DE2C1CCA-A99D-4086-BA81-9D20A483711E}"/>
    <pc:docChg chg="undo custSel addSld delSld modSld">
      <pc:chgData name="Thorpe, Jean" userId="d8b384b4-cd68-4f50-9282-c18a7673dbc1" providerId="ADAL" clId="{DE2C1CCA-A99D-4086-BA81-9D20A483711E}" dt="2024-02-27T21:29:06.786" v="287"/>
      <pc:docMkLst>
        <pc:docMk/>
      </pc:docMkLst>
      <pc:sldChg chg="modNotesTx">
        <pc:chgData name="Thorpe, Jean" userId="d8b384b4-cd68-4f50-9282-c18a7673dbc1" providerId="ADAL" clId="{DE2C1CCA-A99D-4086-BA81-9D20A483711E}" dt="2024-02-27T21:27:39.376" v="281"/>
        <pc:sldMkLst>
          <pc:docMk/>
          <pc:sldMk cId="1108092462" sldId="256"/>
        </pc:sldMkLst>
      </pc:sldChg>
      <pc:sldChg chg="modSp del mod">
        <pc:chgData name="Thorpe, Jean" userId="d8b384b4-cd68-4f50-9282-c18a7673dbc1" providerId="ADAL" clId="{DE2C1CCA-A99D-4086-BA81-9D20A483711E}" dt="2024-02-27T21:17:37.437" v="69" actId="47"/>
        <pc:sldMkLst>
          <pc:docMk/>
          <pc:sldMk cId="31655441" sldId="257"/>
        </pc:sldMkLst>
        <pc:spChg chg="mod">
          <ac:chgData name="Thorpe, Jean" userId="d8b384b4-cd68-4f50-9282-c18a7673dbc1" providerId="ADAL" clId="{DE2C1CCA-A99D-4086-BA81-9D20A483711E}" dt="2024-02-27T21:07:12.315" v="0"/>
          <ac:spMkLst>
            <pc:docMk/>
            <pc:sldMk cId="31655441" sldId="257"/>
            <ac:spMk id="2" creationId="{EA1EAEC2-CCBF-DA16-4DF7-315B41246EA0}"/>
          </ac:spMkLst>
        </pc:spChg>
      </pc:sldChg>
      <pc:sldChg chg="modSp mod modNotesTx">
        <pc:chgData name="Thorpe, Jean" userId="d8b384b4-cd68-4f50-9282-c18a7673dbc1" providerId="ADAL" clId="{DE2C1CCA-A99D-4086-BA81-9D20A483711E}" dt="2024-02-27T21:27:55.061" v="282"/>
        <pc:sldMkLst>
          <pc:docMk/>
          <pc:sldMk cId="620237314" sldId="258"/>
        </pc:sldMkLst>
        <pc:spChg chg="mod">
          <ac:chgData name="Thorpe, Jean" userId="d8b384b4-cd68-4f50-9282-c18a7673dbc1" providerId="ADAL" clId="{DE2C1CCA-A99D-4086-BA81-9D20A483711E}" dt="2024-02-27T21:09:06.634" v="9" actId="207"/>
          <ac:spMkLst>
            <pc:docMk/>
            <pc:sldMk cId="620237314" sldId="258"/>
            <ac:spMk id="2" creationId="{EA1EAEC2-CCBF-DA16-4DF7-315B41246EA0}"/>
          </ac:spMkLst>
        </pc:spChg>
        <pc:spChg chg="mod">
          <ac:chgData name="Thorpe, Jean" userId="d8b384b4-cd68-4f50-9282-c18a7673dbc1" providerId="ADAL" clId="{DE2C1CCA-A99D-4086-BA81-9D20A483711E}" dt="2024-02-27T21:09:13.670" v="10" actId="1076"/>
          <ac:spMkLst>
            <pc:docMk/>
            <pc:sldMk cId="620237314" sldId="258"/>
            <ac:spMk id="3" creationId="{E3D3BFD7-427D-BDE5-A0F6-811FE1B055D4}"/>
          </ac:spMkLst>
        </pc:spChg>
      </pc:sldChg>
      <pc:sldChg chg="del">
        <pc:chgData name="Thorpe, Jean" userId="d8b384b4-cd68-4f50-9282-c18a7673dbc1" providerId="ADAL" clId="{DE2C1CCA-A99D-4086-BA81-9D20A483711E}" dt="2024-02-27T21:16:40.461" v="62" actId="47"/>
        <pc:sldMkLst>
          <pc:docMk/>
          <pc:sldMk cId="3686666491" sldId="259"/>
        </pc:sldMkLst>
      </pc:sldChg>
      <pc:sldChg chg="del">
        <pc:chgData name="Thorpe, Jean" userId="d8b384b4-cd68-4f50-9282-c18a7673dbc1" providerId="ADAL" clId="{DE2C1CCA-A99D-4086-BA81-9D20A483711E}" dt="2024-02-27T21:16:38.578" v="61" actId="47"/>
        <pc:sldMkLst>
          <pc:docMk/>
          <pc:sldMk cId="4144851477" sldId="260"/>
        </pc:sldMkLst>
      </pc:sldChg>
      <pc:sldChg chg="modSp add mod modNotesTx">
        <pc:chgData name="Thorpe, Jean" userId="d8b384b4-cd68-4f50-9282-c18a7673dbc1" providerId="ADAL" clId="{DE2C1CCA-A99D-4086-BA81-9D20A483711E}" dt="2024-02-27T21:28:08.344" v="283"/>
        <pc:sldMkLst>
          <pc:docMk/>
          <pc:sldMk cId="1044444522" sldId="261"/>
        </pc:sldMkLst>
        <pc:spChg chg="mod">
          <ac:chgData name="Thorpe, Jean" userId="d8b384b4-cd68-4f50-9282-c18a7673dbc1" providerId="ADAL" clId="{DE2C1CCA-A99D-4086-BA81-9D20A483711E}" dt="2024-02-27T21:18:00.067" v="70" actId="1076"/>
          <ac:spMkLst>
            <pc:docMk/>
            <pc:sldMk cId="1044444522" sldId="261"/>
            <ac:spMk id="2" creationId="{EA1EAEC2-CCBF-DA16-4DF7-315B41246EA0}"/>
          </ac:spMkLst>
        </pc:spChg>
        <pc:spChg chg="mod">
          <ac:chgData name="Thorpe, Jean" userId="d8b384b4-cd68-4f50-9282-c18a7673dbc1" providerId="ADAL" clId="{DE2C1CCA-A99D-4086-BA81-9D20A483711E}" dt="2024-02-27T21:25:04.863" v="273" actId="20577"/>
          <ac:spMkLst>
            <pc:docMk/>
            <pc:sldMk cId="1044444522" sldId="261"/>
            <ac:spMk id="3" creationId="{E3D3BFD7-427D-BDE5-A0F6-811FE1B055D4}"/>
          </ac:spMkLst>
        </pc:spChg>
      </pc:sldChg>
      <pc:sldChg chg="modSp add mod modNotesTx">
        <pc:chgData name="Thorpe, Jean" userId="d8b384b4-cd68-4f50-9282-c18a7673dbc1" providerId="ADAL" clId="{DE2C1CCA-A99D-4086-BA81-9D20A483711E}" dt="2024-02-27T21:28:20.686" v="284"/>
        <pc:sldMkLst>
          <pc:docMk/>
          <pc:sldMk cId="1919631840" sldId="262"/>
        </pc:sldMkLst>
        <pc:spChg chg="mod">
          <ac:chgData name="Thorpe, Jean" userId="d8b384b4-cd68-4f50-9282-c18a7673dbc1" providerId="ADAL" clId="{DE2C1CCA-A99D-4086-BA81-9D20A483711E}" dt="2024-02-27T21:18:07.815" v="71" actId="1076"/>
          <ac:spMkLst>
            <pc:docMk/>
            <pc:sldMk cId="1919631840" sldId="262"/>
            <ac:spMk id="2" creationId="{EA1EAEC2-CCBF-DA16-4DF7-315B41246EA0}"/>
          </ac:spMkLst>
        </pc:spChg>
        <pc:spChg chg="mod">
          <ac:chgData name="Thorpe, Jean" userId="d8b384b4-cd68-4f50-9282-c18a7673dbc1" providerId="ADAL" clId="{DE2C1CCA-A99D-4086-BA81-9D20A483711E}" dt="2024-02-27T21:18:37.489" v="78" actId="20577"/>
          <ac:spMkLst>
            <pc:docMk/>
            <pc:sldMk cId="1919631840" sldId="262"/>
            <ac:spMk id="3" creationId="{E3D3BFD7-427D-BDE5-A0F6-811FE1B055D4}"/>
          </ac:spMkLst>
        </pc:spChg>
      </pc:sldChg>
      <pc:sldChg chg="addSp delSp modSp add mod modNotesTx">
        <pc:chgData name="Thorpe, Jean" userId="d8b384b4-cd68-4f50-9282-c18a7673dbc1" providerId="ADAL" clId="{DE2C1CCA-A99D-4086-BA81-9D20A483711E}" dt="2024-02-27T21:28:42.060" v="285"/>
        <pc:sldMkLst>
          <pc:docMk/>
          <pc:sldMk cId="963426821" sldId="263"/>
        </pc:sldMkLst>
        <pc:spChg chg="mod">
          <ac:chgData name="Thorpe, Jean" userId="d8b384b4-cd68-4f50-9282-c18a7673dbc1" providerId="ADAL" clId="{DE2C1CCA-A99D-4086-BA81-9D20A483711E}" dt="2024-02-27T21:25:30.519" v="280" actId="20577"/>
          <ac:spMkLst>
            <pc:docMk/>
            <pc:sldMk cId="963426821" sldId="263"/>
            <ac:spMk id="2" creationId="{EA1EAEC2-CCBF-DA16-4DF7-315B41246EA0}"/>
          </ac:spMkLst>
        </pc:spChg>
        <pc:spChg chg="mod ord">
          <ac:chgData name="Thorpe, Jean" userId="d8b384b4-cd68-4f50-9282-c18a7673dbc1" providerId="ADAL" clId="{DE2C1CCA-A99D-4086-BA81-9D20A483711E}" dt="2024-02-27T21:25:18.064" v="274" actId="207"/>
          <ac:spMkLst>
            <pc:docMk/>
            <pc:sldMk cId="963426821" sldId="263"/>
            <ac:spMk id="3" creationId="{E3D3BFD7-427D-BDE5-A0F6-811FE1B055D4}"/>
          </ac:spMkLst>
        </pc:spChg>
        <pc:graphicFrameChg chg="add del mod modGraphic">
          <ac:chgData name="Thorpe, Jean" userId="d8b384b4-cd68-4f50-9282-c18a7673dbc1" providerId="ADAL" clId="{DE2C1CCA-A99D-4086-BA81-9D20A483711E}" dt="2024-02-27T21:13:38.913" v="38" actId="478"/>
          <ac:graphicFrameMkLst>
            <pc:docMk/>
            <pc:sldMk cId="963426821" sldId="263"/>
            <ac:graphicFrameMk id="4" creationId="{CA7DD159-1621-2342-C7F1-B9C0744C4631}"/>
          </ac:graphicFrameMkLst>
        </pc:graphicFrameChg>
        <pc:graphicFrameChg chg="add mod modGraphic">
          <ac:chgData name="Thorpe, Jean" userId="d8b384b4-cd68-4f50-9282-c18a7673dbc1" providerId="ADAL" clId="{DE2C1CCA-A99D-4086-BA81-9D20A483711E}" dt="2024-02-27T21:21:53.482" v="87" actId="1076"/>
          <ac:graphicFrameMkLst>
            <pc:docMk/>
            <pc:sldMk cId="963426821" sldId="263"/>
            <ac:graphicFrameMk id="5" creationId="{F9C4E481-1A13-0CAB-0306-3F35506B4B35}"/>
          </ac:graphicFrameMkLst>
        </pc:graphicFrameChg>
      </pc:sldChg>
      <pc:sldChg chg="addSp delSp modSp add mod modNotesTx">
        <pc:chgData name="Thorpe, Jean" userId="d8b384b4-cd68-4f50-9282-c18a7673dbc1" providerId="ADAL" clId="{DE2C1CCA-A99D-4086-BA81-9D20A483711E}" dt="2024-02-27T21:28:54.251" v="286"/>
        <pc:sldMkLst>
          <pc:docMk/>
          <pc:sldMk cId="525407667" sldId="264"/>
        </pc:sldMkLst>
        <pc:spChg chg="mod">
          <ac:chgData name="Thorpe, Jean" userId="d8b384b4-cd68-4f50-9282-c18a7673dbc1" providerId="ADAL" clId="{DE2C1CCA-A99D-4086-BA81-9D20A483711E}" dt="2024-02-27T21:24:11.290" v="260" actId="207"/>
          <ac:spMkLst>
            <pc:docMk/>
            <pc:sldMk cId="525407667" sldId="264"/>
            <ac:spMk id="2" creationId="{EA1EAEC2-CCBF-DA16-4DF7-315B41246EA0}"/>
          </ac:spMkLst>
        </pc:spChg>
        <pc:spChg chg="del mod">
          <ac:chgData name="Thorpe, Jean" userId="d8b384b4-cd68-4f50-9282-c18a7673dbc1" providerId="ADAL" clId="{DE2C1CCA-A99D-4086-BA81-9D20A483711E}" dt="2024-02-27T21:14:29.109" v="42" actId="478"/>
          <ac:spMkLst>
            <pc:docMk/>
            <pc:sldMk cId="525407667" sldId="264"/>
            <ac:spMk id="3" creationId="{E3D3BFD7-427D-BDE5-A0F6-811FE1B055D4}"/>
          </ac:spMkLst>
        </pc:spChg>
        <pc:spChg chg="add del mod">
          <ac:chgData name="Thorpe, Jean" userId="d8b384b4-cd68-4f50-9282-c18a7673dbc1" providerId="ADAL" clId="{DE2C1CCA-A99D-4086-BA81-9D20A483711E}" dt="2024-02-27T21:14:55.905" v="46" actId="478"/>
          <ac:spMkLst>
            <pc:docMk/>
            <pc:sldMk cId="525407667" sldId="264"/>
            <ac:spMk id="5" creationId="{6FBA08D6-7C73-FA3C-ADD1-3E0B04B33F44}"/>
          </ac:spMkLst>
        </pc:spChg>
        <pc:spChg chg="add del">
          <ac:chgData name="Thorpe, Jean" userId="d8b384b4-cd68-4f50-9282-c18a7673dbc1" providerId="ADAL" clId="{DE2C1CCA-A99D-4086-BA81-9D20A483711E}" dt="2024-02-27T21:14:32.987" v="44" actId="22"/>
          <ac:spMkLst>
            <pc:docMk/>
            <pc:sldMk cId="525407667" sldId="264"/>
            <ac:spMk id="7" creationId="{34A591C5-CFFB-C2A8-7220-5C05AE576A3F}"/>
          </ac:spMkLst>
        </pc:spChg>
        <pc:spChg chg="add mod">
          <ac:chgData name="Thorpe, Jean" userId="d8b384b4-cd68-4f50-9282-c18a7673dbc1" providerId="ADAL" clId="{DE2C1CCA-A99D-4086-BA81-9D20A483711E}" dt="2024-02-27T21:24:40.356" v="268" actId="20577"/>
          <ac:spMkLst>
            <pc:docMk/>
            <pc:sldMk cId="525407667" sldId="264"/>
            <ac:spMk id="9" creationId="{97024BE1-B90B-1AF4-48EA-5E8B6BEDD194}"/>
          </ac:spMkLst>
        </pc:spChg>
      </pc:sldChg>
      <pc:sldChg chg="addSp delSp modSp add mod modNotesTx">
        <pc:chgData name="Thorpe, Jean" userId="d8b384b4-cd68-4f50-9282-c18a7673dbc1" providerId="ADAL" clId="{DE2C1CCA-A99D-4086-BA81-9D20A483711E}" dt="2024-02-27T21:29:06.786" v="287"/>
        <pc:sldMkLst>
          <pc:docMk/>
          <pc:sldMk cId="2475710428" sldId="265"/>
        </pc:sldMkLst>
        <pc:spChg chg="del">
          <ac:chgData name="Thorpe, Jean" userId="d8b384b4-cd68-4f50-9282-c18a7673dbc1" providerId="ADAL" clId="{DE2C1CCA-A99D-4086-BA81-9D20A483711E}" dt="2024-02-27T21:15:55.951" v="52" actId="478"/>
          <ac:spMkLst>
            <pc:docMk/>
            <pc:sldMk cId="2475710428" sldId="265"/>
            <ac:spMk id="2" creationId="{EA1EAEC2-CCBF-DA16-4DF7-315B41246EA0}"/>
          </ac:spMkLst>
        </pc:spChg>
        <pc:spChg chg="mod">
          <ac:chgData name="Thorpe, Jean" userId="d8b384b4-cd68-4f50-9282-c18a7673dbc1" providerId="ADAL" clId="{DE2C1CCA-A99D-4086-BA81-9D20A483711E}" dt="2024-02-27T21:16:09.081" v="56" actId="20577"/>
          <ac:spMkLst>
            <pc:docMk/>
            <pc:sldMk cId="2475710428" sldId="265"/>
            <ac:spMk id="3" creationId="{E3D3BFD7-427D-BDE5-A0F6-811FE1B055D4}"/>
          </ac:spMkLst>
        </pc:spChg>
        <pc:spChg chg="add del mod">
          <ac:chgData name="Thorpe, Jean" userId="d8b384b4-cd68-4f50-9282-c18a7673dbc1" providerId="ADAL" clId="{DE2C1CCA-A99D-4086-BA81-9D20A483711E}" dt="2024-02-27T21:15:57.616" v="53" actId="478"/>
          <ac:spMkLst>
            <pc:docMk/>
            <pc:sldMk cId="2475710428" sldId="265"/>
            <ac:spMk id="5" creationId="{9D14AE08-4E16-13E7-137C-82AC1F5DC464}"/>
          </ac:spMkLst>
        </pc:spChg>
        <pc:picChg chg="add mod">
          <ac:chgData name="Thorpe, Jean" userId="d8b384b4-cd68-4f50-9282-c18a7673dbc1" providerId="ADAL" clId="{DE2C1CCA-A99D-4086-BA81-9D20A483711E}" dt="2024-02-27T21:16:24.434" v="60" actId="1076"/>
          <ac:picMkLst>
            <pc:docMk/>
            <pc:sldMk cId="2475710428" sldId="265"/>
            <ac:picMk id="6" creationId="{D3F5DC74-DA1D-AB60-803F-92350871034C}"/>
          </ac:picMkLst>
        </pc:picChg>
      </pc:sldChg>
      <pc:sldChg chg="addSp delSp modSp add">
        <pc:chgData name="Thorpe, Jean" userId="d8b384b4-cd68-4f50-9282-c18a7673dbc1" providerId="ADAL" clId="{DE2C1CCA-A99D-4086-BA81-9D20A483711E}" dt="2024-02-27T21:17:07.705" v="68" actId="1076"/>
        <pc:sldMkLst>
          <pc:docMk/>
          <pc:sldMk cId="2824087934" sldId="266"/>
        </pc:sldMkLst>
        <pc:picChg chg="add mod">
          <ac:chgData name="Thorpe, Jean" userId="d8b384b4-cd68-4f50-9282-c18a7673dbc1" providerId="ADAL" clId="{DE2C1CCA-A99D-4086-BA81-9D20A483711E}" dt="2024-02-27T21:17:07.705" v="68" actId="1076"/>
          <ac:picMkLst>
            <pc:docMk/>
            <pc:sldMk cId="2824087934" sldId="266"/>
            <ac:picMk id="2" creationId="{4DF7DC42-14DB-A011-D473-73992EC8BA79}"/>
          </ac:picMkLst>
        </pc:picChg>
        <pc:picChg chg="del">
          <ac:chgData name="Thorpe, Jean" userId="d8b384b4-cd68-4f50-9282-c18a7673dbc1" providerId="ADAL" clId="{DE2C1CCA-A99D-4086-BA81-9D20A483711E}" dt="2024-02-27T21:16:51.805" v="64" actId="478"/>
          <ac:picMkLst>
            <pc:docMk/>
            <pc:sldMk cId="2824087934" sldId="266"/>
            <ac:picMk id="6" creationId="{D3F5DC74-DA1D-AB60-803F-92350871034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D039C-3B74-484D-B1C5-C5102CB38B31}" type="datetimeFigureOut">
              <a:rPr lang="en-GB" smtClean="0"/>
              <a:t>27/02/2024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2CF6C-5D37-43B6-ACA3-C2D547028664}" type="slidenum">
              <a:rPr lang="en-GB" smtClean="0"/>
              <a:t>‹#›</a:t>
            </a:fld>
            <a:endParaRPr lang="en-GB"/>
          </a:p>
        </p:txBody>
      </p:sp>
    </p:spTree>
    <p:extLst>
      <p:ext uri="{BB962C8B-B14F-4D97-AF65-F5344CB8AC3E}">
        <p14:creationId xmlns:p14="http://schemas.microsoft.com/office/powerpoint/2010/main" val="1170114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 – we have 15 mins to talk about your GB </a:t>
            </a:r>
          </a:p>
          <a:p>
            <a:endParaRPr lang="en-GB" dirty="0"/>
          </a:p>
        </p:txBody>
      </p:sp>
      <p:sp>
        <p:nvSpPr>
          <p:cNvPr id="4" name="Slide Number Placeholder 3"/>
          <p:cNvSpPr>
            <a:spLocks noGrp="1"/>
          </p:cNvSpPr>
          <p:nvPr>
            <p:ph type="sldNum" sz="quarter" idx="5"/>
          </p:nvPr>
        </p:nvSpPr>
        <p:spPr/>
        <p:txBody>
          <a:bodyPr/>
          <a:lstStyle/>
          <a:p>
            <a:fld id="{3352CF6C-5D37-43B6-ACA3-C2D547028664}" type="slidenum">
              <a:rPr lang="en-GB" smtClean="0"/>
              <a:t>1</a:t>
            </a:fld>
            <a:endParaRPr lang="en-GB"/>
          </a:p>
        </p:txBody>
      </p:sp>
    </p:spTree>
    <p:extLst>
      <p:ext uri="{BB962C8B-B14F-4D97-AF65-F5344CB8AC3E}">
        <p14:creationId xmlns:p14="http://schemas.microsoft.com/office/powerpoint/2010/main" val="1142376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them five minutes and take feedback – consider ‘setting out your stall’ at the beginning in terms of what you expect</a:t>
            </a:r>
            <a:r>
              <a:rPr lang="en-GB" baseline="0" dirty="0"/>
              <a:t> and listen to what they expect.  Explore the differences and ensure that everyone is clear where the boundaries lie in terms of operational and strategic.  Consider information sharing / ideas sharing, behaviours both in school and in meetings.  Challenge/support and types and ways of challenge.</a:t>
            </a:r>
          </a:p>
          <a:p>
            <a:r>
              <a:rPr lang="en-GB" baseline="0" dirty="0"/>
              <a:t>Chair of governors is HT’s line manager.  What happens when this doesn’t go well?  The courageous conversation for the good of the school going forward….</a:t>
            </a:r>
          </a:p>
          <a:p>
            <a:r>
              <a:rPr lang="en-GB" baseline="0" dirty="0"/>
              <a:t>The relationship with the chair is key in terms of the line manager role for the chair.   Explore with them how this can go wrong and how its in danger of becoming too ‘cosy’.  </a:t>
            </a:r>
            <a:endParaRPr lang="en-GB" dirty="0"/>
          </a:p>
          <a:p>
            <a:endParaRPr lang="en-GB" dirty="0"/>
          </a:p>
        </p:txBody>
      </p:sp>
      <p:sp>
        <p:nvSpPr>
          <p:cNvPr id="4" name="Slide Number Placeholder 3"/>
          <p:cNvSpPr>
            <a:spLocks noGrp="1"/>
          </p:cNvSpPr>
          <p:nvPr>
            <p:ph type="sldNum" sz="quarter" idx="5"/>
          </p:nvPr>
        </p:nvSpPr>
        <p:spPr/>
        <p:txBody>
          <a:bodyPr/>
          <a:lstStyle/>
          <a:p>
            <a:fld id="{3352CF6C-5D37-43B6-ACA3-C2D547028664}" type="slidenum">
              <a:rPr lang="en-GB" smtClean="0"/>
              <a:t>2</a:t>
            </a:fld>
            <a:endParaRPr lang="en-GB"/>
          </a:p>
        </p:txBody>
      </p:sp>
    </p:spTree>
    <p:extLst>
      <p:ext uri="{BB962C8B-B14F-4D97-AF65-F5344CB8AC3E}">
        <p14:creationId xmlns:p14="http://schemas.microsoft.com/office/powerpoint/2010/main" val="263794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Govs need to remain strategic Statutory duties are dictated by the statutory policies – they should be functioning as the ‘accountable body’ for the school.  Approx 13/14 of them. Including HR policies – they must keep themselves untainted for any potential HR process relating to staff (including allegations) or a potential </a:t>
            </a:r>
            <a:r>
              <a:rPr lang="en-GB" dirty="0" err="1"/>
              <a:t>Pex</a:t>
            </a:r>
            <a:r>
              <a:rPr lang="en-GB" dirty="0"/>
              <a:t> in terms of a student. You need them at this stage to be informed and articulate to be able to handle the matter and indeed in front of Ofsted inspectors. We tell them in training that they are the 3 key strategic documents they should be engaging with. Three main roles are :</a:t>
            </a:r>
          </a:p>
          <a:p>
            <a:r>
              <a:rPr lang="en-GB" dirty="0"/>
              <a:t>Ensure clarity of vision, ethos and strategic direction.</a:t>
            </a:r>
          </a:p>
          <a:p>
            <a:r>
              <a:rPr lang="en-GB" dirty="0"/>
              <a:t>Hold the headteacher to account for the educational performance of the school and its pupils, and the performance management of staff.</a:t>
            </a:r>
          </a:p>
          <a:p>
            <a:r>
              <a:rPr lang="en-GB" dirty="0"/>
              <a:t>Oversee the financial performance of the school and make sure its money is well spent</a:t>
            </a:r>
          </a:p>
          <a:p>
            <a:endParaRPr lang="en-GB" dirty="0"/>
          </a:p>
        </p:txBody>
      </p:sp>
      <p:sp>
        <p:nvSpPr>
          <p:cNvPr id="4" name="Slide Number Placeholder 3"/>
          <p:cNvSpPr>
            <a:spLocks noGrp="1"/>
          </p:cNvSpPr>
          <p:nvPr>
            <p:ph type="sldNum" sz="quarter" idx="5"/>
          </p:nvPr>
        </p:nvSpPr>
        <p:spPr/>
        <p:txBody>
          <a:bodyPr/>
          <a:lstStyle/>
          <a:p>
            <a:fld id="{3352CF6C-5D37-43B6-ACA3-C2D547028664}" type="slidenum">
              <a:rPr lang="en-GB" smtClean="0"/>
              <a:t>3</a:t>
            </a:fld>
            <a:endParaRPr lang="en-GB"/>
          </a:p>
        </p:txBody>
      </p:sp>
    </p:spTree>
    <p:extLst>
      <p:ext uri="{BB962C8B-B14F-4D97-AF65-F5344CB8AC3E}">
        <p14:creationId xmlns:p14="http://schemas.microsoft.com/office/powerpoint/2010/main" val="225557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Govs need to remain strategic Statutory duties are dictated by the statutory policies – they should be functioning as the ‘accountable body’ for the school.  Approx 13/14 of them. Including HR policies – they must keep themselves untainted for any potential HR process relating to staff (including allegations) or a potential </a:t>
            </a:r>
            <a:r>
              <a:rPr lang="en-GB" dirty="0" err="1"/>
              <a:t>Pex</a:t>
            </a:r>
            <a:r>
              <a:rPr lang="en-GB" dirty="0"/>
              <a:t> in terms of a student. You need them at this stage to be informed and articulate to be able to handle the matter and indeed in front of Ofsted inspectors. We tell them in training that they are the 3 key strategic documents they should be engaging with. Three main roles are :</a:t>
            </a:r>
          </a:p>
          <a:p>
            <a:r>
              <a:rPr lang="en-GB" dirty="0"/>
              <a:t>Ensure clarity of vision, ethos and strategic direction.</a:t>
            </a:r>
          </a:p>
          <a:p>
            <a:r>
              <a:rPr lang="en-GB" dirty="0"/>
              <a:t>Hold the headteacher to account for the educational performance of the school and its pupils, and the performance management of staff.</a:t>
            </a:r>
          </a:p>
          <a:p>
            <a:r>
              <a:rPr lang="en-GB" dirty="0"/>
              <a:t>Oversee the financial performance of the school and make sure its money is well spent</a:t>
            </a:r>
          </a:p>
          <a:p>
            <a:endParaRPr lang="en-GB" dirty="0"/>
          </a:p>
        </p:txBody>
      </p:sp>
      <p:sp>
        <p:nvSpPr>
          <p:cNvPr id="4" name="Slide Number Placeholder 3"/>
          <p:cNvSpPr>
            <a:spLocks noGrp="1"/>
          </p:cNvSpPr>
          <p:nvPr>
            <p:ph type="sldNum" sz="quarter" idx="5"/>
          </p:nvPr>
        </p:nvSpPr>
        <p:spPr/>
        <p:txBody>
          <a:bodyPr/>
          <a:lstStyle/>
          <a:p>
            <a:fld id="{3352CF6C-5D37-43B6-ACA3-C2D547028664}" type="slidenum">
              <a:rPr lang="en-GB" smtClean="0"/>
              <a:t>4</a:t>
            </a:fld>
            <a:endParaRPr lang="en-GB"/>
          </a:p>
        </p:txBody>
      </p:sp>
    </p:spTree>
    <p:extLst>
      <p:ext uri="{BB962C8B-B14F-4D97-AF65-F5344CB8AC3E}">
        <p14:creationId xmlns:p14="http://schemas.microsoft.com/office/powerpoint/2010/main" val="264380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Draw this out and think about your governing body and what sits under each heading.  Flip it over and do it again for a ‘dream’ GB – where are the challenges. How far away from that are you and why?  What difference will your influence make? </a:t>
            </a:r>
          </a:p>
          <a:p>
            <a:endParaRPr lang="en-GB" dirty="0"/>
          </a:p>
        </p:txBody>
      </p:sp>
      <p:sp>
        <p:nvSpPr>
          <p:cNvPr id="4" name="Slide Number Placeholder 3"/>
          <p:cNvSpPr>
            <a:spLocks noGrp="1"/>
          </p:cNvSpPr>
          <p:nvPr>
            <p:ph type="sldNum" sz="quarter" idx="5"/>
          </p:nvPr>
        </p:nvSpPr>
        <p:spPr/>
        <p:txBody>
          <a:bodyPr/>
          <a:lstStyle/>
          <a:p>
            <a:fld id="{3352CF6C-5D37-43B6-ACA3-C2D547028664}" type="slidenum">
              <a:rPr lang="en-GB" smtClean="0"/>
              <a:t>5</a:t>
            </a:fld>
            <a:endParaRPr lang="en-GB"/>
          </a:p>
        </p:txBody>
      </p:sp>
    </p:spTree>
    <p:extLst>
      <p:ext uri="{BB962C8B-B14F-4D97-AF65-F5344CB8AC3E}">
        <p14:creationId xmlns:p14="http://schemas.microsoft.com/office/powerpoint/2010/main" val="2374181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working on the SWOT analysis you might find it helpful to consider some of these points Are they strengths? Weaknesses? Or Threats </a:t>
            </a:r>
            <a:r>
              <a:rPr lang="en-GB" dirty="0">
                <a:sym typeface="Wingdings" panose="05000000000000000000" pitchFamily="2" charset="2"/>
              </a:rPr>
              <a:t> even!  Consider your own role as lead professional advisor to the GB and how you use it to influence behaviours and practices and that of your wider SLT.  You have a choice here – you can leave it alone and let them get on with it but think about the times you will need them to be representing the school and how that could impact if it went wrong? Don’t forget about using your influence to develop the appointment of COG/VC</a:t>
            </a:r>
            <a:endParaRPr lang="en-GB" dirty="0"/>
          </a:p>
        </p:txBody>
      </p:sp>
      <p:sp>
        <p:nvSpPr>
          <p:cNvPr id="4" name="Slide Number Placeholder 3"/>
          <p:cNvSpPr>
            <a:spLocks noGrp="1"/>
          </p:cNvSpPr>
          <p:nvPr>
            <p:ph type="sldNum" sz="quarter" idx="5"/>
          </p:nvPr>
        </p:nvSpPr>
        <p:spPr/>
        <p:txBody>
          <a:bodyPr/>
          <a:lstStyle/>
          <a:p>
            <a:fld id="{3352CF6C-5D37-43B6-ACA3-C2D547028664}" type="slidenum">
              <a:rPr lang="en-GB" smtClean="0"/>
              <a:t>6</a:t>
            </a:fld>
            <a:endParaRPr lang="en-GB"/>
          </a:p>
        </p:txBody>
      </p:sp>
    </p:spTree>
    <p:extLst>
      <p:ext uri="{BB962C8B-B14F-4D97-AF65-F5344CB8AC3E}">
        <p14:creationId xmlns:p14="http://schemas.microsoft.com/office/powerpoint/2010/main" val="1217421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Any Final Questions</a:t>
            </a:r>
          </a:p>
          <a:p>
            <a:endParaRPr lang="en-GB" dirty="0"/>
          </a:p>
        </p:txBody>
      </p:sp>
      <p:sp>
        <p:nvSpPr>
          <p:cNvPr id="4" name="Slide Number Placeholder 3"/>
          <p:cNvSpPr>
            <a:spLocks noGrp="1"/>
          </p:cNvSpPr>
          <p:nvPr>
            <p:ph type="sldNum" sz="quarter" idx="5"/>
          </p:nvPr>
        </p:nvSpPr>
        <p:spPr/>
        <p:txBody>
          <a:bodyPr/>
          <a:lstStyle/>
          <a:p>
            <a:fld id="{3352CF6C-5D37-43B6-ACA3-C2D547028664}" type="slidenum">
              <a:rPr lang="en-GB" smtClean="0"/>
              <a:t>7</a:t>
            </a:fld>
            <a:endParaRPr lang="en-GB"/>
          </a:p>
        </p:txBody>
      </p:sp>
    </p:spTree>
    <p:extLst>
      <p:ext uri="{BB962C8B-B14F-4D97-AF65-F5344CB8AC3E}">
        <p14:creationId xmlns:p14="http://schemas.microsoft.com/office/powerpoint/2010/main" val="3215529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1" y="4431892"/>
            <a:ext cx="21334521" cy="7873093"/>
          </a:xfrm>
          <a:prstGeom prst="rect">
            <a:avLst/>
          </a:prstGeom>
        </p:spPr>
        <p:txBody>
          <a:bodyPr>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402111160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1371601" y="4431892"/>
            <a:ext cx="21334521" cy="7873093"/>
          </a:xfrm>
          <a:prstGeom prst="rect">
            <a:avLst/>
          </a:prstGeom>
        </p:spPr>
        <p:txBody>
          <a:bodyPr numCol="2" spcCol="1944000">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44628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1371601" y="4431892"/>
            <a:ext cx="21334521" cy="7873093"/>
          </a:xfrm>
          <a:prstGeom prst="rect">
            <a:avLst/>
          </a:prstGeom>
        </p:spPr>
        <p:txBody>
          <a:bodyPr wrap="square" numCol="3" spcCol="1944000">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28740055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5"/>
          <a:srcRect/>
          <a:stretch/>
        </p:blipFill>
        <p:spPr>
          <a:xfrm>
            <a:off x="3" y="446"/>
            <a:ext cx="24383205" cy="13715553"/>
          </a:xfrm>
          <a:prstGeom prst="rect">
            <a:avLst/>
          </a:prstGeom>
        </p:spPr>
      </p:pic>
    </p:spTree>
    <p:extLst>
      <p:ext uri="{BB962C8B-B14F-4D97-AF65-F5344CB8AC3E}">
        <p14:creationId xmlns:p14="http://schemas.microsoft.com/office/powerpoint/2010/main" val="156597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1582738" y="4370619"/>
            <a:ext cx="21674138" cy="2800767"/>
          </a:xfrm>
          <a:prstGeom prst="rect">
            <a:avLst/>
          </a:prstGeom>
          <a:noFill/>
        </p:spPr>
        <p:txBody>
          <a:bodyPr wrap="square" rtlCol="0">
            <a:spAutoFit/>
          </a:bodyPr>
          <a:lstStyle/>
          <a:p>
            <a:r>
              <a:rPr lang="en-US" sz="8800" b="1" dirty="0">
                <a:solidFill>
                  <a:schemeClr val="bg1"/>
                </a:solidFill>
                <a:latin typeface="Arial" panose="020B0604020202020204" pitchFamily="34" charset="0"/>
                <a:cs typeface="Arial" panose="020B0604020202020204" pitchFamily="34" charset="0"/>
              </a:rPr>
              <a:t>Governors’ Role in Supporting Headteachers’ Wellbeing</a:t>
            </a:r>
          </a:p>
        </p:txBody>
      </p:sp>
      <p:sp>
        <p:nvSpPr>
          <p:cNvPr id="3" name="TextBox 2">
            <a:extLst>
              <a:ext uri="{FF2B5EF4-FFF2-40B4-BE49-F238E27FC236}">
                <a16:creationId xmlns:a16="http://schemas.microsoft.com/office/drawing/2014/main" id="{9DB7FAB8-F0D8-3C50-14A8-43067664EF02}"/>
              </a:ext>
            </a:extLst>
          </p:cNvPr>
          <p:cNvSpPr txBox="1"/>
          <p:nvPr/>
        </p:nvSpPr>
        <p:spPr>
          <a:xfrm>
            <a:off x="1619251" y="8069924"/>
            <a:ext cx="21637625" cy="1200329"/>
          </a:xfrm>
          <a:prstGeom prst="rect">
            <a:avLst/>
          </a:prstGeom>
          <a:noFill/>
        </p:spPr>
        <p:txBody>
          <a:bodyPr wrap="square" rtlCol="0">
            <a:spAutoFit/>
          </a:bodyPr>
          <a:lstStyle/>
          <a:p>
            <a:r>
              <a:rPr lang="en-US" sz="7200" dirty="0">
                <a:solidFill>
                  <a:schemeClr val="bg1"/>
                </a:solidFill>
                <a:latin typeface="Arial" panose="020B0604020202020204" pitchFamily="34" charset="0"/>
                <a:cs typeface="Arial" panose="020B0604020202020204" pitchFamily="34" charset="0"/>
              </a:rPr>
              <a:t>Maureen Bax – Governor Services’ </a:t>
            </a:r>
            <a:r>
              <a:rPr lang="en-US" sz="7200" dirty="0" err="1">
                <a:solidFill>
                  <a:schemeClr val="bg1"/>
                </a:solidFill>
                <a:latin typeface="Arial" panose="020B0604020202020204" pitchFamily="34" charset="0"/>
                <a:cs typeface="Arial" panose="020B0604020202020204" pitchFamily="34" charset="0"/>
              </a:rPr>
              <a:t>co-ordinator</a:t>
            </a:r>
            <a:endParaRPr lang="en-US" sz="7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09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Key Relationships</a:t>
            </a:r>
            <a:br>
              <a:rPr lang="en-GB" dirty="0"/>
            </a:br>
            <a:endParaRPr lang="en-GB" dirty="0"/>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3381377"/>
            <a:ext cx="21334521" cy="9594442"/>
          </a:xfrm>
        </p:spPr>
        <p:txBody>
          <a:bodyPr/>
          <a:lstStyle/>
          <a:p>
            <a:pPr marL="857250" indent="-857250">
              <a:buFont typeface="Arial" panose="020B0604020202020204" pitchFamily="34" charset="0"/>
              <a:buChar char="•"/>
            </a:pPr>
            <a:r>
              <a:rPr lang="en-GB" sz="6600" dirty="0"/>
              <a:t>Where are the key relationships in school? Why are they so important?</a:t>
            </a:r>
          </a:p>
          <a:p>
            <a:pPr marL="857250" indent="-857250">
              <a:buFont typeface="Arial" panose="020B0604020202020204" pitchFamily="34" charset="0"/>
              <a:buChar char="•"/>
            </a:pPr>
            <a:r>
              <a:rPr lang="en-GB" sz="6600" dirty="0"/>
              <a:t>How do you manage regular meetings with the chair of governors?  </a:t>
            </a:r>
          </a:p>
          <a:p>
            <a:pPr marL="857250" indent="-857250">
              <a:buFont typeface="Arial" panose="020B0604020202020204" pitchFamily="34" charset="0"/>
              <a:buChar char="•"/>
            </a:pPr>
            <a:r>
              <a:rPr lang="en-GB" sz="6600" dirty="0"/>
              <a:t>When do you talk about wellbeing?</a:t>
            </a:r>
          </a:p>
          <a:p>
            <a:pPr marL="857250" indent="-857250">
              <a:buFont typeface="Arial" panose="020B0604020202020204" pitchFamily="34" charset="0"/>
              <a:buChar char="•"/>
            </a:pPr>
            <a:r>
              <a:rPr lang="en-GB" sz="6600" dirty="0"/>
              <a:t>What do you discuss and what impact does this have on school improvement?</a:t>
            </a:r>
          </a:p>
          <a:p>
            <a:endParaRPr lang="en-GB" dirty="0"/>
          </a:p>
        </p:txBody>
      </p:sp>
    </p:spTree>
    <p:extLst>
      <p:ext uri="{BB962C8B-B14F-4D97-AF65-F5344CB8AC3E}">
        <p14:creationId xmlns:p14="http://schemas.microsoft.com/office/powerpoint/2010/main" val="62023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a:xfrm>
            <a:off x="1371600" y="371023"/>
            <a:ext cx="21334522" cy="2651126"/>
          </a:xfrm>
        </p:spPr>
        <p:txBody>
          <a:bodyPr/>
          <a:lstStyle/>
          <a:p>
            <a:r>
              <a:rPr lang="en-GB" sz="8800" b="1" dirty="0">
                <a:latin typeface="Arial" panose="020B0604020202020204" pitchFamily="34" charset="0"/>
                <a:cs typeface="Arial" panose="020B0604020202020204" pitchFamily="34" charset="0"/>
              </a:rPr>
              <a:t>Operational vs Strategic</a:t>
            </a:r>
            <a:endParaRPr lang="en-GB" dirty="0"/>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3381377"/>
            <a:ext cx="21334521" cy="9594442"/>
          </a:xfrm>
        </p:spPr>
        <p:txBody>
          <a:bodyPr/>
          <a:lstStyle/>
          <a:p>
            <a:pPr marL="857250" indent="-857250">
              <a:buFont typeface="Arial" panose="020B0604020202020204" pitchFamily="34" charset="0"/>
              <a:buChar char="•"/>
            </a:pPr>
            <a:r>
              <a:rPr lang="en-GB" sz="6600" dirty="0">
                <a:latin typeface="Arial" panose="020B0604020202020204" pitchFamily="34" charset="0"/>
                <a:cs typeface="Arial" panose="020B0604020202020204" pitchFamily="34" charset="0"/>
              </a:rPr>
              <a:t>Statutory policies</a:t>
            </a:r>
          </a:p>
          <a:p>
            <a:pPr marL="857250" indent="-857250">
              <a:buFont typeface="Arial" panose="020B0604020202020204" pitchFamily="34" charset="0"/>
              <a:buChar char="•"/>
            </a:pPr>
            <a:r>
              <a:rPr lang="en-GB" sz="6600" dirty="0">
                <a:latin typeface="Arial" panose="020B0604020202020204" pitchFamily="34" charset="0"/>
                <a:cs typeface="Arial" panose="020B0604020202020204" pitchFamily="34" charset="0"/>
              </a:rPr>
              <a:t>Key strategic documents: </a:t>
            </a:r>
          </a:p>
          <a:p>
            <a:r>
              <a:rPr lang="en-GB" sz="6600" dirty="0"/>
              <a:t>		</a:t>
            </a:r>
            <a:r>
              <a:rPr lang="en-GB" sz="6600" dirty="0">
                <a:latin typeface="Arial" panose="020B0604020202020204" pitchFamily="34" charset="0"/>
                <a:cs typeface="Arial" panose="020B0604020202020204" pitchFamily="34" charset="0"/>
              </a:rPr>
              <a:t>SEF  SIP  HT Report</a:t>
            </a:r>
          </a:p>
          <a:p>
            <a:pPr marL="857250" indent="-857250">
              <a:buFont typeface="Arial" panose="020B0604020202020204" pitchFamily="34" charset="0"/>
              <a:buChar char="•"/>
            </a:pPr>
            <a:r>
              <a:rPr lang="en-GB" sz="6600" dirty="0">
                <a:latin typeface="Arial" panose="020B0604020202020204" pitchFamily="34" charset="0"/>
                <a:cs typeface="Arial" panose="020B0604020202020204" pitchFamily="34" charset="0"/>
              </a:rPr>
              <a:t>Three main roles</a:t>
            </a:r>
          </a:p>
          <a:p>
            <a:pPr marL="857250" indent="-857250">
              <a:buFont typeface="Arial" panose="020B0604020202020204" pitchFamily="34" charset="0"/>
              <a:buChar char="•"/>
            </a:pPr>
            <a:r>
              <a:rPr lang="en-GB" sz="6600" dirty="0">
                <a:latin typeface="Arial" panose="020B0604020202020204" pitchFamily="34" charset="0"/>
                <a:cs typeface="Arial" panose="020B0604020202020204" pitchFamily="34" charset="0"/>
              </a:rPr>
              <a:t>Keeping visits focussed </a:t>
            </a:r>
          </a:p>
          <a:p>
            <a:pPr marL="857250" indent="-857250">
              <a:buFont typeface="Arial" panose="020B0604020202020204" pitchFamily="34" charset="0"/>
              <a:buChar char="•"/>
            </a:pPr>
            <a:r>
              <a:rPr lang="en-GB" sz="6600" dirty="0">
                <a:latin typeface="Arial" panose="020B0604020202020204" pitchFamily="34" charset="0"/>
                <a:cs typeface="Arial" panose="020B0604020202020204" pitchFamily="34" charset="0"/>
              </a:rPr>
              <a:t>Creating opportunities for other leaders</a:t>
            </a:r>
          </a:p>
          <a:p>
            <a:pPr marL="857250" indent="-857250">
              <a:buFont typeface="Arial" panose="020B0604020202020204" pitchFamily="34" charset="0"/>
              <a:buChar char="•"/>
            </a:pPr>
            <a:r>
              <a:rPr lang="en-GB" sz="6600" dirty="0">
                <a:latin typeface="Arial" panose="020B0604020202020204" pitchFamily="34" charset="0"/>
                <a:cs typeface="Arial" panose="020B0604020202020204" pitchFamily="34" charset="0"/>
              </a:rPr>
              <a:t>Understanding how the school operates – without straying into the operational</a:t>
            </a:r>
          </a:p>
          <a:p>
            <a:endParaRPr lang="en-GB" dirty="0"/>
          </a:p>
        </p:txBody>
      </p:sp>
    </p:spTree>
    <p:extLst>
      <p:ext uri="{BB962C8B-B14F-4D97-AF65-F5344CB8AC3E}">
        <p14:creationId xmlns:p14="http://schemas.microsoft.com/office/powerpoint/2010/main" val="104444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a:xfrm>
            <a:off x="1371601" y="436337"/>
            <a:ext cx="21334522" cy="2651126"/>
          </a:xfrm>
        </p:spPr>
        <p:txBody>
          <a:bodyPr/>
          <a:lstStyle/>
          <a:p>
            <a:r>
              <a:rPr lang="en-GB" sz="8800" b="1" dirty="0">
                <a:latin typeface="Arial" panose="020B0604020202020204" pitchFamily="34" charset="0"/>
                <a:cs typeface="Arial" panose="020B0604020202020204" pitchFamily="34" charset="0"/>
              </a:rPr>
              <a:t>When do you need your governors?</a:t>
            </a:r>
            <a:endParaRPr lang="en-GB" dirty="0"/>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2532291"/>
            <a:ext cx="21334521" cy="9594442"/>
          </a:xfrm>
        </p:spPr>
        <p:txBody>
          <a:bodyPr/>
          <a:lstStyle/>
          <a:p>
            <a:pPr lvl="2"/>
            <a:endParaRPr lang="en-GB" sz="6600" b="1" dirty="0">
              <a:solidFill>
                <a:srgbClr val="AB25A1"/>
              </a:solidFill>
              <a:latin typeface="Arial" panose="020B0604020202020204" pitchFamily="34" charset="0"/>
              <a:cs typeface="Arial" panose="020B0604020202020204" pitchFamily="34" charset="0"/>
            </a:endParaRPr>
          </a:p>
          <a:p>
            <a:pPr marL="1771650" lvl="2" indent="-857250">
              <a:buFont typeface="Arial" panose="020B0604020202020204" pitchFamily="34" charset="0"/>
              <a:buChar char="•"/>
            </a:pPr>
            <a:r>
              <a:rPr lang="en-GB" sz="6600" dirty="0">
                <a:latin typeface="Arial" panose="020B0604020202020204" pitchFamily="34" charset="0"/>
                <a:cs typeface="Arial" panose="020B0604020202020204" pitchFamily="34" charset="0"/>
              </a:rPr>
              <a:t>Ofsted</a:t>
            </a:r>
          </a:p>
          <a:p>
            <a:pPr lvl="2"/>
            <a:endParaRPr lang="en-GB" sz="6600" dirty="0">
              <a:latin typeface="Arial" panose="020B0604020202020204" pitchFamily="34" charset="0"/>
              <a:cs typeface="Arial" panose="020B0604020202020204" pitchFamily="34" charset="0"/>
            </a:endParaRPr>
          </a:p>
          <a:p>
            <a:pPr marL="1771650" lvl="2" indent="-857250">
              <a:buFont typeface="Arial" panose="020B0604020202020204" pitchFamily="34" charset="0"/>
              <a:buChar char="•"/>
            </a:pPr>
            <a:r>
              <a:rPr lang="en-GB" sz="6600" dirty="0">
                <a:latin typeface="Arial" panose="020B0604020202020204" pitchFamily="34" charset="0"/>
                <a:cs typeface="Arial" panose="020B0604020202020204" pitchFamily="34" charset="0"/>
              </a:rPr>
              <a:t>Handling complaints</a:t>
            </a:r>
          </a:p>
          <a:p>
            <a:pPr marL="1771650" lvl="2" indent="-857250">
              <a:buFont typeface="Arial" panose="020B0604020202020204" pitchFamily="34" charset="0"/>
              <a:buChar char="•"/>
            </a:pPr>
            <a:endParaRPr lang="en-GB" sz="6600" dirty="0">
              <a:latin typeface="Arial" panose="020B0604020202020204" pitchFamily="34" charset="0"/>
              <a:cs typeface="Arial" panose="020B0604020202020204" pitchFamily="34" charset="0"/>
            </a:endParaRPr>
          </a:p>
          <a:p>
            <a:pPr marL="1771650" lvl="2" indent="-857250">
              <a:buFont typeface="Arial" panose="020B0604020202020204" pitchFamily="34" charset="0"/>
              <a:buChar char="•"/>
            </a:pPr>
            <a:r>
              <a:rPr lang="en-GB" sz="6600" dirty="0">
                <a:latin typeface="Arial" panose="020B0604020202020204" pitchFamily="34" charset="0"/>
                <a:cs typeface="Arial" panose="020B0604020202020204" pitchFamily="34" charset="0"/>
              </a:rPr>
              <a:t>Staff hearings</a:t>
            </a:r>
          </a:p>
          <a:p>
            <a:pPr marL="1771650" lvl="2" indent="-857250">
              <a:buFont typeface="Arial" panose="020B0604020202020204" pitchFamily="34" charset="0"/>
              <a:buChar char="•"/>
            </a:pPr>
            <a:endParaRPr lang="en-GB" sz="6600" dirty="0">
              <a:latin typeface="Arial" panose="020B0604020202020204" pitchFamily="34" charset="0"/>
              <a:cs typeface="Arial" panose="020B0604020202020204" pitchFamily="34" charset="0"/>
            </a:endParaRPr>
          </a:p>
          <a:p>
            <a:pPr marL="1771650" lvl="2" indent="-857250">
              <a:buFont typeface="Arial" panose="020B0604020202020204" pitchFamily="34" charset="0"/>
              <a:buChar char="•"/>
            </a:pPr>
            <a:r>
              <a:rPr lang="en-GB" sz="6600" dirty="0">
                <a:latin typeface="Arial" panose="020B0604020202020204" pitchFamily="34" charset="0"/>
                <a:cs typeface="Arial" panose="020B0604020202020204" pitchFamily="34" charset="0"/>
              </a:rPr>
              <a:t>Student hearings</a:t>
            </a:r>
          </a:p>
          <a:p>
            <a:pPr marL="1771650" lvl="2" indent="-857250">
              <a:buFont typeface="Arial" panose="020B0604020202020204" pitchFamily="34" charset="0"/>
              <a:buChar char="•"/>
            </a:pPr>
            <a:endParaRPr lang="en-GB" sz="6600" dirty="0">
              <a:latin typeface="Arial" panose="020B0604020202020204" pitchFamily="34" charset="0"/>
              <a:cs typeface="Arial" panose="020B0604020202020204" pitchFamily="34" charset="0"/>
            </a:endParaRPr>
          </a:p>
          <a:p>
            <a:pPr marL="1771650" lvl="2" indent="-857250">
              <a:buFont typeface="Arial" panose="020B0604020202020204" pitchFamily="34" charset="0"/>
              <a:buChar char="•"/>
            </a:pPr>
            <a:r>
              <a:rPr lang="en-GB" sz="6600" dirty="0">
                <a:latin typeface="Arial" panose="020B0604020202020204" pitchFamily="34" charset="0"/>
                <a:cs typeface="Arial" panose="020B0604020202020204" pitchFamily="34" charset="0"/>
              </a:rPr>
              <a:t>Allegations</a:t>
            </a:r>
          </a:p>
          <a:p>
            <a:endParaRPr lang="en-GB" dirty="0"/>
          </a:p>
        </p:txBody>
      </p:sp>
    </p:spTree>
    <p:extLst>
      <p:ext uri="{BB962C8B-B14F-4D97-AF65-F5344CB8AC3E}">
        <p14:creationId xmlns:p14="http://schemas.microsoft.com/office/powerpoint/2010/main" val="191963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SWOT  Analysis</a:t>
            </a:r>
            <a:endParaRPr lang="en-GB" dirty="0"/>
          </a:p>
        </p:txBody>
      </p:sp>
      <p:graphicFrame>
        <p:nvGraphicFramePr>
          <p:cNvPr id="5" name="Table 4">
            <a:extLst>
              <a:ext uri="{FF2B5EF4-FFF2-40B4-BE49-F238E27FC236}">
                <a16:creationId xmlns:a16="http://schemas.microsoft.com/office/drawing/2014/main" id="{F9C4E481-1A13-0CAB-0306-3F35506B4B35}"/>
              </a:ext>
            </a:extLst>
          </p:cNvPr>
          <p:cNvGraphicFramePr>
            <a:graphicFrameLocks noGrp="1"/>
          </p:cNvGraphicFramePr>
          <p:nvPr>
            <p:extLst>
              <p:ext uri="{D42A27DB-BD31-4B8C-83A1-F6EECF244321}">
                <p14:modId xmlns:p14="http://schemas.microsoft.com/office/powerpoint/2010/main" val="2786637397"/>
              </p:ext>
            </p:extLst>
          </p:nvPr>
        </p:nvGraphicFramePr>
        <p:xfrm>
          <a:off x="2245876" y="3381377"/>
          <a:ext cx="19099422" cy="8865052"/>
        </p:xfrm>
        <a:graphic>
          <a:graphicData uri="http://schemas.openxmlformats.org/drawingml/2006/table">
            <a:tbl>
              <a:tblPr firstRow="1" bandRow="1">
                <a:tableStyleId>{5C22544A-7EE6-4342-B048-85BDC9FD1C3A}</a:tableStyleId>
              </a:tblPr>
              <a:tblGrid>
                <a:gridCol w="9549711">
                  <a:extLst>
                    <a:ext uri="{9D8B030D-6E8A-4147-A177-3AD203B41FA5}">
                      <a16:colId xmlns:a16="http://schemas.microsoft.com/office/drawing/2014/main" val="3015082667"/>
                    </a:ext>
                  </a:extLst>
                </a:gridCol>
                <a:gridCol w="9549711">
                  <a:extLst>
                    <a:ext uri="{9D8B030D-6E8A-4147-A177-3AD203B41FA5}">
                      <a16:colId xmlns:a16="http://schemas.microsoft.com/office/drawing/2014/main" val="3383233126"/>
                    </a:ext>
                  </a:extLst>
                </a:gridCol>
              </a:tblGrid>
              <a:tr h="4432526">
                <a:tc>
                  <a:txBody>
                    <a:bodyPr/>
                    <a:lstStyle/>
                    <a:p>
                      <a:endParaRPr lang="en-GB" dirty="0">
                        <a:solidFill>
                          <a:srgbClr val="08314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rgbClr val="08314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5567526"/>
                  </a:ext>
                </a:extLst>
              </a:tr>
              <a:tr h="4432526">
                <a:tc>
                  <a:txBody>
                    <a:bodyPr/>
                    <a:lstStyle/>
                    <a:p>
                      <a:endParaRPr lang="en-GB" dirty="0">
                        <a:solidFill>
                          <a:srgbClr val="08314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rgbClr val="08314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355802"/>
                  </a:ext>
                </a:extLst>
              </a:tr>
            </a:tbl>
          </a:graphicData>
        </a:graphic>
      </p:graphicFrame>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2677886" y="3381377"/>
            <a:ext cx="18222686" cy="9594442"/>
          </a:xfrm>
        </p:spPr>
        <p:txBody>
          <a:bodyPr/>
          <a:lstStyle/>
          <a:p>
            <a:pPr lvl="2"/>
            <a:endParaRPr lang="en-GB" sz="6600" b="1" dirty="0">
              <a:solidFill>
                <a:srgbClr val="AB25A1"/>
              </a:solidFill>
              <a:latin typeface="Arial" panose="020B0604020202020204" pitchFamily="34" charset="0"/>
              <a:cs typeface="Arial" panose="020B0604020202020204" pitchFamily="34" charset="0"/>
            </a:endParaRPr>
          </a:p>
          <a:p>
            <a:pPr marL="0" indent="0" algn="ctr">
              <a:buNone/>
            </a:pPr>
            <a:r>
              <a:rPr lang="en-GB" sz="6600" dirty="0">
                <a:solidFill>
                  <a:srgbClr val="AB25A1"/>
                </a:solidFill>
                <a:latin typeface="Arial" panose="020B0604020202020204" pitchFamily="34" charset="0"/>
                <a:cs typeface="Arial" panose="020B0604020202020204" pitchFamily="34" charset="0"/>
              </a:rPr>
              <a:t>      </a:t>
            </a:r>
            <a:r>
              <a:rPr lang="en-GB" sz="6600" dirty="0">
                <a:solidFill>
                  <a:srgbClr val="002060"/>
                </a:solidFill>
                <a:latin typeface="Arial" panose="020B0604020202020204" pitchFamily="34" charset="0"/>
                <a:cs typeface="Arial" panose="020B0604020202020204" pitchFamily="34" charset="0"/>
              </a:rPr>
              <a:t>Strengths				Weaknesses</a:t>
            </a:r>
          </a:p>
          <a:p>
            <a:pPr marL="0" indent="0" algn="ctr">
              <a:buNone/>
            </a:pPr>
            <a:endParaRPr lang="en-GB" sz="6600" dirty="0">
              <a:solidFill>
                <a:srgbClr val="002060"/>
              </a:solidFill>
              <a:latin typeface="Arial" panose="020B0604020202020204" pitchFamily="34" charset="0"/>
              <a:cs typeface="Arial" panose="020B0604020202020204" pitchFamily="34" charset="0"/>
            </a:endParaRPr>
          </a:p>
          <a:p>
            <a:pPr marL="0" indent="0" algn="ctr">
              <a:buNone/>
            </a:pPr>
            <a:endParaRPr lang="en-GB" sz="6600" dirty="0">
              <a:solidFill>
                <a:srgbClr val="002060"/>
              </a:solidFill>
              <a:latin typeface="Arial" panose="020B0604020202020204" pitchFamily="34" charset="0"/>
              <a:cs typeface="Arial" panose="020B0604020202020204" pitchFamily="34" charset="0"/>
            </a:endParaRPr>
          </a:p>
          <a:p>
            <a:pPr marL="0" indent="0" algn="ctr">
              <a:buNone/>
            </a:pPr>
            <a:endParaRPr lang="en-GB" sz="6600" dirty="0">
              <a:solidFill>
                <a:srgbClr val="002060"/>
              </a:solidFill>
            </a:endParaRPr>
          </a:p>
          <a:p>
            <a:pPr marL="0" indent="0" algn="ctr">
              <a:buNone/>
            </a:pPr>
            <a:r>
              <a:rPr lang="en-GB" sz="6600" dirty="0">
                <a:solidFill>
                  <a:srgbClr val="002060"/>
                </a:solidFill>
                <a:latin typeface="Arial" panose="020B0604020202020204" pitchFamily="34" charset="0"/>
                <a:cs typeface="Arial" panose="020B0604020202020204" pitchFamily="34" charset="0"/>
              </a:rPr>
              <a:t>Opportunities                        Threats</a:t>
            </a:r>
          </a:p>
          <a:p>
            <a:endParaRPr lang="en-GB" dirty="0"/>
          </a:p>
        </p:txBody>
      </p:sp>
    </p:spTree>
    <p:extLst>
      <p:ext uri="{BB962C8B-B14F-4D97-AF65-F5344CB8AC3E}">
        <p14:creationId xmlns:p14="http://schemas.microsoft.com/office/powerpoint/2010/main" val="96342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lstStyle/>
          <a:p>
            <a:r>
              <a:rPr lang="en-GB" b="1" dirty="0">
                <a:solidFill>
                  <a:srgbClr val="002060"/>
                </a:solidFill>
                <a:latin typeface="Arial" panose="020B0604020202020204" pitchFamily="34" charset="0"/>
                <a:cs typeface="Arial" panose="020B0604020202020204" pitchFamily="34" charset="0"/>
              </a:rPr>
              <a:t>Development of GB</a:t>
            </a:r>
            <a:endParaRPr lang="en-GB" dirty="0">
              <a:solidFill>
                <a:srgbClr val="002060"/>
              </a:solidFill>
            </a:endParaRPr>
          </a:p>
        </p:txBody>
      </p:sp>
      <p:sp>
        <p:nvSpPr>
          <p:cNvPr id="9" name="TextBox 8">
            <a:extLst>
              <a:ext uri="{FF2B5EF4-FFF2-40B4-BE49-F238E27FC236}">
                <a16:creationId xmlns:a16="http://schemas.microsoft.com/office/drawing/2014/main" id="{97024BE1-B90B-1AF4-48EA-5E8B6BEDD194}"/>
              </a:ext>
            </a:extLst>
          </p:cNvPr>
          <p:cNvSpPr txBox="1"/>
          <p:nvPr/>
        </p:nvSpPr>
        <p:spPr>
          <a:xfrm>
            <a:off x="1371601" y="3381377"/>
            <a:ext cx="17185821" cy="8494633"/>
          </a:xfrm>
          <a:prstGeom prst="rect">
            <a:avLst/>
          </a:prstGeom>
          <a:noFill/>
        </p:spPr>
        <p:txBody>
          <a:bodyPr wrap="square">
            <a:spAutoFit/>
          </a:bodyPr>
          <a:lstStyle/>
          <a:p>
            <a:pPr marL="857250" indent="-857250">
              <a:buFont typeface="Arial" panose="020B0604020202020204" pitchFamily="34" charset="0"/>
              <a:buChar char="•"/>
            </a:pPr>
            <a:r>
              <a:rPr lang="en-GB" sz="6600" dirty="0">
                <a:solidFill>
                  <a:srgbClr val="002060"/>
                </a:solidFill>
                <a:latin typeface="Arial" panose="020B0604020202020204" pitchFamily="34" charset="0"/>
                <a:cs typeface="Arial" panose="020B0604020202020204" pitchFamily="34" charset="0"/>
              </a:rPr>
              <a:t>How do you share the expertise around?</a:t>
            </a:r>
          </a:p>
          <a:p>
            <a:endParaRPr lang="en-GB" sz="6600" dirty="0">
              <a:solidFill>
                <a:srgbClr val="002060"/>
              </a:solidFill>
              <a:latin typeface="Arial" panose="020B0604020202020204" pitchFamily="34" charset="0"/>
              <a:cs typeface="Arial" panose="020B0604020202020204" pitchFamily="34" charset="0"/>
            </a:endParaRPr>
          </a:p>
          <a:p>
            <a:pPr marL="857250" indent="-857250">
              <a:buFont typeface="Arial" panose="020B0604020202020204" pitchFamily="34" charset="0"/>
              <a:buChar char="•"/>
            </a:pPr>
            <a:r>
              <a:rPr lang="en-GB" sz="6600" dirty="0">
                <a:solidFill>
                  <a:srgbClr val="002060"/>
                </a:solidFill>
                <a:latin typeface="Arial" panose="020B0604020202020204" pitchFamily="34" charset="0"/>
                <a:cs typeface="Arial" panose="020B0604020202020204" pitchFamily="34" charset="0"/>
              </a:rPr>
              <a:t>How do you develop the good practice?</a:t>
            </a:r>
          </a:p>
          <a:p>
            <a:pPr marL="857250" indent="-857250">
              <a:buFont typeface="Arial" panose="020B0604020202020204" pitchFamily="34" charset="0"/>
              <a:buChar char="•"/>
            </a:pPr>
            <a:endParaRPr lang="en-GB" sz="6600" dirty="0">
              <a:solidFill>
                <a:srgbClr val="002060"/>
              </a:solidFill>
              <a:latin typeface="Arial" panose="020B0604020202020204" pitchFamily="34" charset="0"/>
              <a:cs typeface="Arial" panose="020B0604020202020204" pitchFamily="34" charset="0"/>
            </a:endParaRPr>
          </a:p>
          <a:p>
            <a:pPr marL="857250" indent="-857250">
              <a:buFont typeface="Arial" panose="020B0604020202020204" pitchFamily="34" charset="0"/>
              <a:buChar char="•"/>
            </a:pPr>
            <a:r>
              <a:rPr lang="en-GB" sz="6600" dirty="0">
                <a:solidFill>
                  <a:srgbClr val="002060"/>
                </a:solidFill>
                <a:latin typeface="Arial" panose="020B0604020202020204" pitchFamily="34" charset="0"/>
                <a:cs typeface="Arial" panose="020B0604020202020204" pitchFamily="34" charset="0"/>
              </a:rPr>
              <a:t>How and when do you use your influence?</a:t>
            </a:r>
          </a:p>
          <a:p>
            <a:pPr marL="857250" indent="-857250">
              <a:buFont typeface="Arial" panose="020B0604020202020204" pitchFamily="34" charset="0"/>
              <a:buChar char="•"/>
            </a:pPr>
            <a:endParaRPr lang="en-GB" sz="6600" dirty="0">
              <a:solidFill>
                <a:srgbClr val="002060"/>
              </a:solidFill>
              <a:latin typeface="Arial" panose="020B0604020202020204" pitchFamily="34" charset="0"/>
              <a:cs typeface="Arial" panose="020B0604020202020204" pitchFamily="34" charset="0"/>
            </a:endParaRPr>
          </a:p>
          <a:p>
            <a:pPr marL="857250" indent="-857250">
              <a:buFont typeface="Arial" panose="020B0604020202020204" pitchFamily="34" charset="0"/>
              <a:buChar char="•"/>
            </a:pPr>
            <a:r>
              <a:rPr lang="en-GB" sz="6600" dirty="0">
                <a:solidFill>
                  <a:srgbClr val="002060"/>
                </a:solidFill>
                <a:latin typeface="Arial" panose="020B0604020202020204" pitchFamily="34" charset="0"/>
                <a:cs typeface="Arial" panose="020B0604020202020204" pitchFamily="34" charset="0"/>
              </a:rPr>
              <a:t>When governors are in school how do you ensure they model leadership behaviours?</a:t>
            </a:r>
          </a:p>
          <a:p>
            <a:endParaRPr lang="en-GB" sz="1800" dirty="0">
              <a:solidFill>
                <a:srgbClr val="AB25A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40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3381377"/>
            <a:ext cx="21334521" cy="9594442"/>
          </a:xfrm>
        </p:spPr>
        <p:txBody>
          <a:bodyPr/>
          <a:lstStyle/>
          <a:p>
            <a:endParaRPr lang="en-GB" sz="3600" dirty="0">
              <a:solidFill>
                <a:srgbClr val="AB25A1"/>
              </a:solidFill>
              <a:latin typeface="Arial" panose="020B0604020202020204" pitchFamily="34" charset="0"/>
              <a:cs typeface="Arial" panose="020B0604020202020204" pitchFamily="34" charset="0"/>
            </a:endParaRPr>
          </a:p>
          <a:p>
            <a:endParaRPr lang="en-GB" dirty="0"/>
          </a:p>
        </p:txBody>
      </p:sp>
      <p:pic>
        <p:nvPicPr>
          <p:cNvPr id="6" name="Picture 6" descr="Social networking sites presentation">
            <a:extLst>
              <a:ext uri="{FF2B5EF4-FFF2-40B4-BE49-F238E27FC236}">
                <a16:creationId xmlns:a16="http://schemas.microsoft.com/office/drawing/2014/main" id="{D3F5DC74-DA1D-AB60-803F-923508710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786" y="2871374"/>
            <a:ext cx="12284150" cy="7973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710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3381377"/>
            <a:ext cx="21334521" cy="9594442"/>
          </a:xfrm>
        </p:spPr>
        <p:txBody>
          <a:bodyPr/>
          <a:lstStyle/>
          <a:p>
            <a:endParaRPr lang="en-GB" sz="3600" dirty="0">
              <a:solidFill>
                <a:srgbClr val="AB25A1"/>
              </a:solidFill>
              <a:latin typeface="Arial" panose="020B0604020202020204" pitchFamily="34" charset="0"/>
              <a:cs typeface="Arial" panose="020B0604020202020204" pitchFamily="34" charset="0"/>
            </a:endParaRPr>
          </a:p>
          <a:p>
            <a:endParaRPr lang="en-GB" dirty="0"/>
          </a:p>
        </p:txBody>
      </p:sp>
      <p:pic>
        <p:nvPicPr>
          <p:cNvPr id="2" name="Picture 8" descr="Thank you">
            <a:extLst>
              <a:ext uri="{FF2B5EF4-FFF2-40B4-BE49-F238E27FC236}">
                <a16:creationId xmlns:a16="http://schemas.microsoft.com/office/drawing/2014/main" id="{4DF7DC42-14DB-A011-D473-73992EC8B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989" y="2841172"/>
            <a:ext cx="15653940" cy="867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0879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358799b-757b-4cf3-84a9-4985256bc027">
      <Terms xmlns="http://schemas.microsoft.com/office/infopath/2007/PartnerControls"/>
    </lcf76f155ced4ddcb4097134ff3c332f>
    <TaxCatchAll xmlns="c5dbf80e-f509-45f6-9fe5-406e3eefabbb" xsi:nil="true"/>
    <_dlc_DocId xmlns="4d4d7803-6ba1-487e-919f-9fff55e42e7c">CESCDOCID-621931877-1241</_dlc_DocId>
    <_dlc_DocIdUrl xmlns="4d4d7803-6ba1-487e-919f-9fff55e42e7c">
      <Url>https://hants.sharepoint.com/sites/CESC/_layouts/15/DocIdRedir.aspx?ID=CESCDOCID-621931877-1241</Url>
      <Description>CESCDOCID-621931877-1241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FBB0EBC339B4E45A8DC17D7349DD62D" ma:contentTypeVersion="14" ma:contentTypeDescription="Create a new document." ma:contentTypeScope="" ma:versionID="fac16eb9ad4c60e9b4da73ef24fd9f55">
  <xsd:schema xmlns:xsd="http://www.w3.org/2001/XMLSchema" xmlns:xs="http://www.w3.org/2001/XMLSchema" xmlns:p="http://schemas.microsoft.com/office/2006/metadata/properties" xmlns:ns2="4d4d7803-6ba1-487e-919f-9fff55e42e7c" xmlns:ns3="f358799b-757b-4cf3-84a9-4985256bc027" xmlns:ns4="c5dbf80e-f509-45f6-9fe5-406e3eefabbb" targetNamespace="http://schemas.microsoft.com/office/2006/metadata/properties" ma:root="true" ma:fieldsID="86bcff71b14fc291be6972ea4b217818" ns2:_="" ns3:_="" ns4:_="">
    <xsd:import namespace="4d4d7803-6ba1-487e-919f-9fff55e42e7c"/>
    <xsd:import namespace="f358799b-757b-4cf3-84a9-4985256bc027"/>
    <xsd:import namespace="c5dbf80e-f509-45f6-9fe5-406e3eefabb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lcf76f155ced4ddcb4097134ff3c332f" minOccurs="0"/>
                <xsd:element ref="ns4:TaxCatchAll" minOccurs="0"/>
                <xsd:element ref="ns3:MediaServiceObjectDetectorVersion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d7803-6ba1-487e-919f-9fff55e42e7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8799b-757b-4cf3-84a9-4985256bc02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f89ec84-2cb4-4509-912a-78db2a4cace3}" ma:internalName="TaxCatchAll" ma:showField="CatchAllData" ma:web="4d4d7803-6ba1-487e-919f-9fff55e42e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472F75-F4F4-44B0-8E05-4C84193C3F6E}">
  <ds:schemaRefs>
    <ds:schemaRef ds:uri="http://schemas.microsoft.com/sharepoint/events"/>
  </ds:schemaRefs>
</ds:datastoreItem>
</file>

<file path=customXml/itemProps2.xml><?xml version="1.0" encoding="utf-8"?>
<ds:datastoreItem xmlns:ds="http://schemas.openxmlformats.org/officeDocument/2006/customXml" ds:itemID="{EAC118E8-5797-4132-9939-863C75255866}">
  <ds:schemaRefs>
    <ds:schemaRef ds:uri="http://schemas.microsoft.com/sharepoint/v3/contenttype/forms"/>
  </ds:schemaRefs>
</ds:datastoreItem>
</file>

<file path=customXml/itemProps3.xml><?xml version="1.0" encoding="utf-8"?>
<ds:datastoreItem xmlns:ds="http://schemas.openxmlformats.org/officeDocument/2006/customXml" ds:itemID="{9D154B67-28CD-4416-A8CA-1B6E1B0FC999}">
  <ds:schemaRefs>
    <ds:schemaRef ds:uri="http://schemas.microsoft.com/office/2006/metadata/properties"/>
    <ds:schemaRef ds:uri="http://schemas.microsoft.com/office/infopath/2007/PartnerControls"/>
    <ds:schemaRef ds:uri="f358799b-757b-4cf3-84a9-4985256bc027"/>
    <ds:schemaRef ds:uri="c5dbf80e-f509-45f6-9fe5-406e3eefabbb"/>
    <ds:schemaRef ds:uri="4d4d7803-6ba1-487e-919f-9fff55e42e7c"/>
  </ds:schemaRefs>
</ds:datastoreItem>
</file>

<file path=customXml/itemProps4.xml><?xml version="1.0" encoding="utf-8"?>
<ds:datastoreItem xmlns:ds="http://schemas.openxmlformats.org/officeDocument/2006/customXml" ds:itemID="{CAA78E8C-6C73-482D-B965-5D4AB0EF7A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4d7803-6ba1-487e-919f-9fff55e42e7c"/>
    <ds:schemaRef ds:uri="f358799b-757b-4cf3-84a9-4985256bc027"/>
    <ds:schemaRef ds:uri="c5dbf80e-f509-45f6-9fe5-406e3eefa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861</TotalTime>
  <Words>822</Words>
  <Application>Microsoft Office PowerPoint</Application>
  <PresentationFormat>Custom</PresentationFormat>
  <Paragraphs>63</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PowerPoint Presentation</vt:lpstr>
      <vt:lpstr>Key Relationships </vt:lpstr>
      <vt:lpstr>Operational vs Strategic</vt:lpstr>
      <vt:lpstr>When do you need your governors?</vt:lpstr>
      <vt:lpstr>SWOT  Analysis</vt:lpstr>
      <vt:lpstr>Development of GB</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Nicholas</dc:creator>
  <cp:lastModifiedBy>Thorpe, Jean</cp:lastModifiedBy>
  <cp:revision>40</cp:revision>
  <dcterms:created xsi:type="dcterms:W3CDTF">2023-04-27T13:13:25Z</dcterms:created>
  <dcterms:modified xsi:type="dcterms:W3CDTF">2024-02-27T21:30:24Z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0x010100AFBB0EBC339B4E45A8DC17D7349DD62D</vt:lpwstr>
  </property>
  <property fmtid="{D5CDD505-2E9C-101B-9397-08002B2CF9AE}" pid="3" name="_dlc_DocIdItemGuid">
    <vt:lpwstr>86fd668a-e389-428e-8d31-93a4b334825c</vt:lpwstr>
  </property>
</Properties>
</file>