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Inter" panose="020B0604020202020204" charset="0"/>
      <p:regular r:id="rId13"/>
      <p:bold r:id="rId14"/>
    </p:embeddedFont>
    <p:embeddedFont>
      <p:font typeface="Poppins" panose="000005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hWVpgnBAO96oF9uR8CXM6a1qTU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1224" y="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5" name="Google Shape;2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As headteachers, we recognize that regular school attendance is crucial for our students' academic success, social skills development, and future opportunities. By the end of this presentation, I hope that you might take away some actionable ideas to improve attendance rates at your schools</a:t>
            </a: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ea558a93b7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g2ea558a93b7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1300"/>
          </a:p>
        </p:txBody>
      </p:sp>
      <p:sp>
        <p:nvSpPr>
          <p:cNvPr id="193" name="Google Shape;1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ea3a7f4190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235" name="Google Shape;235;g2ea3a7f4190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ea3a7f4190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2" name="Google Shape;242;g2ea3a7f4190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e89b618632_0_90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e89b618632_0_83"/>
          <p:cNvSpPr txBox="1">
            <a:spLocks noGrp="1"/>
          </p:cNvSpPr>
          <p:nvPr>
            <p:ph type="body" idx="1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g2e89b618632_0_83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e89b618632_0_86"/>
          <p:cNvSpPr txBox="1">
            <a:spLocks noGrp="1"/>
          </p:cNvSpPr>
          <p:nvPr>
            <p:ph type="title" hasCustomPrompt="1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48" name="Google Shape;48;g2e89b618632_0_86"/>
          <p:cNvSpPr txBox="1">
            <a:spLocks noGrp="1"/>
          </p:cNvSpPr>
          <p:nvPr>
            <p:ph type="body" idx="1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g2e89b618632_0_86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e89b618632_0_51"/>
          <p:cNvSpPr txBox="1">
            <a:spLocks noGrp="1"/>
          </p:cNvSpPr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>
            <a:endParaRPr/>
          </a:p>
        </p:txBody>
      </p:sp>
      <p:sp>
        <p:nvSpPr>
          <p:cNvPr id="13" name="Google Shape;13;g2e89b618632_0_51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4" name="Google Shape;14;g2e89b618632_0_5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e89b618632_0_55"/>
          <p:cNvSpPr txBox="1">
            <a:spLocks noGrp="1"/>
          </p:cNvSpPr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7" name="Google Shape;17;g2e89b618632_0_55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2e89b618632_0_58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2e89b618632_0_58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g2e89b618632_0_58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e89b618632_0_62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2e89b618632_0_62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5" name="Google Shape;25;g2e89b618632_0_62"/>
          <p:cNvSpPr txBox="1">
            <a:spLocks noGrp="1"/>
          </p:cNvSpPr>
          <p:nvPr>
            <p:ph type="body" idx="2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6" name="Google Shape;26;g2e89b618632_0_6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2e89b618632_0_67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g2e89b618632_0_67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e89b618632_0_70"/>
          <p:cNvSpPr txBox="1">
            <a:spLocks noGrp="1"/>
          </p:cNvSpPr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g2e89b618632_0_70"/>
          <p:cNvSpPr txBox="1">
            <a:spLocks noGrp="1"/>
          </p:cNvSpPr>
          <p:nvPr>
            <p:ph type="body" idx="1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3" name="Google Shape;33;g2e89b618632_0_70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e89b618632_0_74"/>
          <p:cNvSpPr txBox="1">
            <a:spLocks noGrp="1"/>
          </p:cNvSpPr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36" name="Google Shape;36;g2e89b618632_0_74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e89b618632_0_77"/>
          <p:cNvSpPr/>
          <p:nvPr/>
        </p:nvSpPr>
        <p:spPr>
          <a:xfrm>
            <a:off x="9144000" y="50"/>
            <a:ext cx="9144000" cy="1028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g2e89b618632_0_77"/>
          <p:cNvSpPr txBox="1">
            <a:spLocks noGrp="1"/>
          </p:cNvSpPr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endParaRPr/>
          </a:p>
        </p:txBody>
      </p:sp>
      <p:sp>
        <p:nvSpPr>
          <p:cNvPr id="40" name="Google Shape;40;g2e89b618632_0_77"/>
          <p:cNvSpPr txBox="1">
            <a:spLocks noGrp="1"/>
          </p:cNvSpPr>
          <p:nvPr>
            <p:ph type="subTitle" idx="1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g2e89b618632_0_77"/>
          <p:cNvSpPr txBox="1">
            <a:spLocks noGrp="1"/>
          </p:cNvSpPr>
          <p:nvPr>
            <p:ph type="body" idx="2"/>
          </p:nvPr>
        </p:nvSpPr>
        <p:spPr>
          <a:xfrm>
            <a:off x="9879000" y="1448400"/>
            <a:ext cx="7674000" cy="7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457200" lvl="0" indent="-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  <a:defRPr>
                <a:solidFill>
                  <a:schemeClr val="dk1"/>
                </a:solidFill>
              </a:defRPr>
            </a:lvl1pPr>
            <a:lvl2pPr marL="914400" lvl="1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>
                <a:solidFill>
                  <a:schemeClr val="dk1"/>
                </a:solidFill>
              </a:defRPr>
            </a:lvl2pPr>
            <a:lvl3pPr marL="1371600" lvl="2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  <a:defRPr>
                <a:solidFill>
                  <a:schemeClr val="dk1"/>
                </a:solidFill>
              </a:defRPr>
            </a:lvl3pPr>
            <a:lvl4pPr marL="1828800" lvl="3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>
                <a:solidFill>
                  <a:schemeClr val="dk1"/>
                </a:solidFill>
              </a:defRPr>
            </a:lvl4pPr>
            <a:lvl5pPr marL="2286000" lvl="4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>
                <a:solidFill>
                  <a:schemeClr val="dk1"/>
                </a:solidFill>
              </a:defRPr>
            </a:lvl5pPr>
            <a:lvl6pPr marL="2743200" lvl="5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  <a:defRPr>
                <a:solidFill>
                  <a:schemeClr val="dk1"/>
                </a:solidFill>
              </a:defRPr>
            </a:lvl6pPr>
            <a:lvl7pPr marL="3200400" lvl="6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>
                <a:solidFill>
                  <a:schemeClr val="dk1"/>
                </a:solidFill>
              </a:defRPr>
            </a:lvl7pPr>
            <a:lvl8pPr marL="3657600" lvl="7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>
                <a:solidFill>
                  <a:schemeClr val="dk1"/>
                </a:solidFill>
              </a:defRPr>
            </a:lvl8pPr>
            <a:lvl9pPr marL="4114800" lvl="8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g2e89b618632_0_77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e89b618632_0_47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2e89b618632_0_47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●"/>
              <a:defRPr sz="3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g2e89b618632_0_47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ants.gov.uk/educationandlearning/educationalpsychology/schools/staff-training/training" TargetMode="External"/><Relationship Id="rId3" Type="http://schemas.openxmlformats.org/officeDocument/2006/relationships/hyperlink" Target="https://www.hampshirescp.org.uk/educational-neglect-advice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s://leadership.hias.hants.gov.uk/mod/resource/view.php?id=2298&amp;forceview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E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"/>
          <p:cNvGrpSpPr/>
          <p:nvPr/>
        </p:nvGrpSpPr>
        <p:grpSpPr>
          <a:xfrm>
            <a:off x="11538000" y="4910930"/>
            <a:ext cx="3226885" cy="3226885"/>
            <a:chOff x="0" y="0"/>
            <a:chExt cx="812800" cy="812800"/>
          </a:xfrm>
        </p:grpSpPr>
        <p:sp>
          <p:nvSpPr>
            <p:cNvPr id="55" name="Google Shape;55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9B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57;p1"/>
          <p:cNvGrpSpPr/>
          <p:nvPr/>
        </p:nvGrpSpPr>
        <p:grpSpPr>
          <a:xfrm>
            <a:off x="4652606" y="652106"/>
            <a:ext cx="8982788" cy="8982788"/>
            <a:chOff x="0" y="0"/>
            <a:chExt cx="812800" cy="812800"/>
          </a:xfrm>
        </p:grpSpPr>
        <p:sp>
          <p:nvSpPr>
            <p:cNvPr id="58" name="Google Shape;58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F6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" name="Google Shape;60;p1"/>
          <p:cNvGrpSpPr/>
          <p:nvPr/>
        </p:nvGrpSpPr>
        <p:grpSpPr>
          <a:xfrm>
            <a:off x="795919" y="461920"/>
            <a:ext cx="4309201" cy="1324729"/>
            <a:chOff x="0" y="-74302"/>
            <a:chExt cx="1134934" cy="348900"/>
          </a:xfrm>
        </p:grpSpPr>
        <p:sp>
          <p:nvSpPr>
            <p:cNvPr id="61" name="Google Shape;61;p1"/>
            <p:cNvSpPr/>
            <p:nvPr/>
          </p:nvSpPr>
          <p:spPr>
            <a:xfrm>
              <a:off x="0" y="0"/>
              <a:ext cx="1134934" cy="215559"/>
            </a:xfrm>
            <a:custGeom>
              <a:avLst/>
              <a:gdLst/>
              <a:ahLst/>
              <a:cxnLst/>
              <a:rect l="l" t="t" r="r" b="b"/>
              <a:pathLst>
                <a:path w="1134934" h="215559" extrusionOk="0">
                  <a:moveTo>
                    <a:pt x="89830" y="0"/>
                  </a:moveTo>
                  <a:lnTo>
                    <a:pt x="1045104" y="0"/>
                  </a:lnTo>
                  <a:cubicBezTo>
                    <a:pt x="1068928" y="0"/>
                    <a:pt x="1091777" y="9464"/>
                    <a:pt x="1108623" y="26311"/>
                  </a:cubicBezTo>
                  <a:cubicBezTo>
                    <a:pt x="1125469" y="43157"/>
                    <a:pt x="1134934" y="66006"/>
                    <a:pt x="1134934" y="89830"/>
                  </a:cubicBezTo>
                  <a:lnTo>
                    <a:pt x="1134934" y="125729"/>
                  </a:lnTo>
                  <a:cubicBezTo>
                    <a:pt x="1134934" y="149553"/>
                    <a:pt x="1125469" y="172402"/>
                    <a:pt x="1108623" y="189248"/>
                  </a:cubicBezTo>
                  <a:cubicBezTo>
                    <a:pt x="1091777" y="206095"/>
                    <a:pt x="1068928" y="215559"/>
                    <a:pt x="1045104" y="215559"/>
                  </a:cubicBezTo>
                  <a:lnTo>
                    <a:pt x="89830" y="215559"/>
                  </a:lnTo>
                  <a:cubicBezTo>
                    <a:pt x="66006" y="215559"/>
                    <a:pt x="43157" y="206095"/>
                    <a:pt x="26311" y="189248"/>
                  </a:cubicBezTo>
                  <a:cubicBezTo>
                    <a:pt x="9464" y="172402"/>
                    <a:pt x="0" y="149553"/>
                    <a:pt x="0" y="125729"/>
                  </a:cubicBezTo>
                  <a:lnTo>
                    <a:pt x="0" y="89830"/>
                  </a:lnTo>
                  <a:cubicBezTo>
                    <a:pt x="0" y="66006"/>
                    <a:pt x="9464" y="43157"/>
                    <a:pt x="26311" y="26311"/>
                  </a:cubicBezTo>
                  <a:cubicBezTo>
                    <a:pt x="43157" y="9464"/>
                    <a:pt x="66006" y="0"/>
                    <a:pt x="89830" y="0"/>
                  </a:cubicBezTo>
                  <a:close/>
                </a:path>
              </a:pathLst>
            </a:custGeom>
            <a:solidFill>
              <a:srgbClr val="A9B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"/>
            <p:cNvSpPr txBox="1"/>
            <p:nvPr/>
          </p:nvSpPr>
          <p:spPr>
            <a:xfrm>
              <a:off x="0" y="-74302"/>
              <a:ext cx="1134900" cy="34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99"/>
                <a:buFont typeface="Arial"/>
                <a:buNone/>
              </a:pPr>
              <a:r>
                <a:rPr lang="en-US" sz="3499" b="0" i="0" u="none" strike="noStrike" cap="non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05 July, 2024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63;p1"/>
          <p:cNvGrpSpPr/>
          <p:nvPr/>
        </p:nvGrpSpPr>
        <p:grpSpPr>
          <a:xfrm>
            <a:off x="12591900" y="7321824"/>
            <a:ext cx="5696096" cy="2927410"/>
            <a:chOff x="0" y="-71625"/>
            <a:chExt cx="1686583" cy="771000"/>
          </a:xfrm>
        </p:grpSpPr>
        <p:sp>
          <p:nvSpPr>
            <p:cNvPr id="64" name="Google Shape;64;p1"/>
            <p:cNvSpPr/>
            <p:nvPr/>
          </p:nvSpPr>
          <p:spPr>
            <a:xfrm>
              <a:off x="0" y="0"/>
              <a:ext cx="1612438" cy="637660"/>
            </a:xfrm>
            <a:custGeom>
              <a:avLst/>
              <a:gdLst/>
              <a:ahLst/>
              <a:cxnLst/>
              <a:rect l="l" t="t" r="r" b="b"/>
              <a:pathLst>
                <a:path w="1612438" h="637660" extrusionOk="0">
                  <a:moveTo>
                    <a:pt x="63228" y="0"/>
                  </a:moveTo>
                  <a:lnTo>
                    <a:pt x="1549210" y="0"/>
                  </a:lnTo>
                  <a:cubicBezTo>
                    <a:pt x="1584129" y="0"/>
                    <a:pt x="1612438" y="28308"/>
                    <a:pt x="1612438" y="63228"/>
                  </a:cubicBezTo>
                  <a:lnTo>
                    <a:pt x="1612438" y="574432"/>
                  </a:lnTo>
                  <a:cubicBezTo>
                    <a:pt x="1612438" y="609352"/>
                    <a:pt x="1584129" y="637660"/>
                    <a:pt x="1549210" y="637660"/>
                  </a:cubicBezTo>
                  <a:lnTo>
                    <a:pt x="63228" y="637660"/>
                  </a:lnTo>
                  <a:cubicBezTo>
                    <a:pt x="46459" y="637660"/>
                    <a:pt x="30377" y="630998"/>
                    <a:pt x="18519" y="619141"/>
                  </a:cubicBezTo>
                  <a:cubicBezTo>
                    <a:pt x="6662" y="607283"/>
                    <a:pt x="0" y="591201"/>
                    <a:pt x="0" y="574432"/>
                  </a:cubicBezTo>
                  <a:lnTo>
                    <a:pt x="0" y="63228"/>
                  </a:lnTo>
                  <a:cubicBezTo>
                    <a:pt x="0" y="28308"/>
                    <a:pt x="28308" y="0"/>
                    <a:pt x="63228" y="0"/>
                  </a:cubicBezTo>
                  <a:close/>
                </a:path>
              </a:pathLst>
            </a:custGeom>
            <a:solidFill>
              <a:srgbClr val="A9B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 txBox="1"/>
            <p:nvPr/>
          </p:nvSpPr>
          <p:spPr>
            <a:xfrm>
              <a:off x="191383" y="-71625"/>
              <a:ext cx="1495200" cy="77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99"/>
                <a:buFont typeface="Arial"/>
                <a:buNone/>
              </a:pPr>
              <a:r>
                <a:rPr lang="en-US" sz="3499" b="0" i="0" u="none" strike="noStrike" cap="non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Jessica Lott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99"/>
                <a:buFont typeface="Arial"/>
                <a:buNone/>
              </a:pPr>
              <a:r>
                <a:rPr lang="en-US" sz="3499" b="0" i="0" u="none" strike="noStrike" cap="non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South Wonston Primary School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" name="Google Shape;66;p1"/>
          <p:cNvGrpSpPr/>
          <p:nvPr/>
        </p:nvGrpSpPr>
        <p:grpSpPr>
          <a:xfrm>
            <a:off x="4326654" y="6805555"/>
            <a:ext cx="2316605" cy="2316605"/>
            <a:chOff x="0" y="0"/>
            <a:chExt cx="812800" cy="812800"/>
          </a:xfrm>
        </p:grpSpPr>
        <p:sp>
          <p:nvSpPr>
            <p:cNvPr id="67" name="Google Shape;67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1"/>
          <p:cNvSpPr txBox="1"/>
          <p:nvPr/>
        </p:nvSpPr>
        <p:spPr>
          <a:xfrm>
            <a:off x="4652600" y="2453525"/>
            <a:ext cx="8919600" cy="53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6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63"/>
              <a:buFont typeface="Arial"/>
              <a:buNone/>
            </a:pPr>
            <a:r>
              <a:rPr lang="en-US" sz="8263" b="0" i="0" u="none" strike="noStrike" cap="none">
                <a:solidFill>
                  <a:srgbClr val="FEFAE0"/>
                </a:solidFill>
                <a:latin typeface="Arial"/>
                <a:ea typeface="Arial"/>
                <a:cs typeface="Arial"/>
                <a:sym typeface="Arial"/>
              </a:rPr>
              <a:t>Strategies to improve</a:t>
            </a:r>
            <a:endParaRPr sz="8263" b="0" i="0" u="none" strike="noStrike" cap="none">
              <a:solidFill>
                <a:srgbClr val="FEFAE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600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263" b="0" i="0" u="none" strike="noStrike" cap="none">
                <a:solidFill>
                  <a:srgbClr val="FEFAE0"/>
                </a:solidFill>
                <a:latin typeface="Arial"/>
                <a:ea typeface="Arial"/>
                <a:cs typeface="Arial"/>
                <a:sym typeface="Arial"/>
              </a:rPr>
              <a:t>school attendance</a:t>
            </a:r>
            <a:endParaRPr sz="8263" b="0" i="0" u="none" strike="noStrike" cap="none">
              <a:solidFill>
                <a:srgbClr val="FEFAE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6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63"/>
              <a:buFont typeface="Arial"/>
              <a:buNone/>
            </a:pPr>
            <a:r>
              <a:rPr lang="en-US" sz="8263" b="0" i="0" u="none" strike="noStrike" cap="none">
                <a:solidFill>
                  <a:srgbClr val="FEFAE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6328377" y="6682055"/>
            <a:ext cx="615720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11"/>
              <a:buFont typeface="Arial"/>
              <a:buNone/>
            </a:pPr>
            <a:r>
              <a:rPr lang="en-US" sz="4911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Ensuring Every Student Counts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" name="Google Shape;71;p1"/>
          <p:cNvGrpSpPr/>
          <p:nvPr/>
        </p:nvGrpSpPr>
        <p:grpSpPr>
          <a:xfrm>
            <a:off x="4555656" y="7034558"/>
            <a:ext cx="1858630" cy="1858630"/>
            <a:chOff x="0" y="0"/>
            <a:chExt cx="812800" cy="812800"/>
          </a:xfrm>
        </p:grpSpPr>
        <p:sp>
          <p:nvSpPr>
            <p:cNvPr id="72" name="Google Shape;72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F6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" name="Google Shape;74;p1"/>
          <p:cNvGrpSpPr/>
          <p:nvPr/>
        </p:nvGrpSpPr>
        <p:grpSpPr>
          <a:xfrm>
            <a:off x="12124304" y="1831945"/>
            <a:ext cx="1357480" cy="1357480"/>
            <a:chOff x="0" y="0"/>
            <a:chExt cx="812800" cy="812800"/>
          </a:xfrm>
        </p:grpSpPr>
        <p:sp>
          <p:nvSpPr>
            <p:cNvPr id="75" name="Google Shape;75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99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" name="Google Shape;77;p1"/>
          <p:cNvGrpSpPr/>
          <p:nvPr/>
        </p:nvGrpSpPr>
        <p:grpSpPr>
          <a:xfrm>
            <a:off x="2950520" y="2843201"/>
            <a:ext cx="1043067" cy="1043067"/>
            <a:chOff x="0" y="0"/>
            <a:chExt cx="812800" cy="812800"/>
          </a:xfrm>
        </p:grpSpPr>
        <p:sp>
          <p:nvSpPr>
            <p:cNvPr id="78" name="Google Shape;78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9B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1"/>
          <p:cNvSpPr/>
          <p:nvPr/>
        </p:nvSpPr>
        <p:spPr>
          <a:xfrm>
            <a:off x="-4916759" y="4910930"/>
            <a:ext cx="8919562" cy="8919562"/>
          </a:xfrm>
          <a:custGeom>
            <a:avLst/>
            <a:gdLst/>
            <a:ahLst/>
            <a:cxnLst/>
            <a:rect l="l" t="t" r="r" b="b"/>
            <a:pathLst>
              <a:path w="8919562" h="8919562" extrusionOk="0">
                <a:moveTo>
                  <a:pt x="0" y="0"/>
                </a:moveTo>
                <a:lnTo>
                  <a:pt x="8919563" y="0"/>
                </a:lnTo>
                <a:lnTo>
                  <a:pt x="8919563" y="8919562"/>
                </a:lnTo>
                <a:lnTo>
                  <a:pt x="0" y="8919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81" name="Google Shape;81;p1"/>
          <p:cNvSpPr/>
          <p:nvPr/>
        </p:nvSpPr>
        <p:spPr>
          <a:xfrm>
            <a:off x="15482231" y="652106"/>
            <a:ext cx="1777069" cy="1777069"/>
          </a:xfrm>
          <a:custGeom>
            <a:avLst/>
            <a:gdLst/>
            <a:ahLst/>
            <a:cxnLst/>
            <a:rect l="l" t="t" r="r" b="b"/>
            <a:pathLst>
              <a:path w="1777069" h="1777069" extrusionOk="0">
                <a:moveTo>
                  <a:pt x="0" y="0"/>
                </a:moveTo>
                <a:lnTo>
                  <a:pt x="1777069" y="0"/>
                </a:lnTo>
                <a:lnTo>
                  <a:pt x="1777069" y="1777069"/>
                </a:lnTo>
                <a:lnTo>
                  <a:pt x="0" y="17770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82" name="Google Shape;82;p1"/>
          <p:cNvSpPr/>
          <p:nvPr/>
        </p:nvSpPr>
        <p:spPr>
          <a:xfrm>
            <a:off x="4326654" y="9322719"/>
            <a:ext cx="624351" cy="624351"/>
          </a:xfrm>
          <a:custGeom>
            <a:avLst/>
            <a:gdLst/>
            <a:ahLst/>
            <a:cxnLst/>
            <a:rect l="l" t="t" r="r" b="b"/>
            <a:pathLst>
              <a:path w="624351" h="624351" extrusionOk="0">
                <a:moveTo>
                  <a:pt x="0" y="0"/>
                </a:moveTo>
                <a:lnTo>
                  <a:pt x="624351" y="0"/>
                </a:lnTo>
                <a:lnTo>
                  <a:pt x="624351" y="624351"/>
                </a:lnTo>
                <a:lnTo>
                  <a:pt x="0" y="6243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83" name="Google Shape;83;p1"/>
          <p:cNvSpPr/>
          <p:nvPr/>
        </p:nvSpPr>
        <p:spPr>
          <a:xfrm>
            <a:off x="1359826" y="5457710"/>
            <a:ext cx="1347845" cy="1347845"/>
          </a:xfrm>
          <a:custGeom>
            <a:avLst/>
            <a:gdLst/>
            <a:ahLst/>
            <a:cxnLst/>
            <a:rect l="l" t="t" r="r" b="b"/>
            <a:pathLst>
              <a:path w="1347845" h="1347845" extrusionOk="0">
                <a:moveTo>
                  <a:pt x="0" y="0"/>
                </a:moveTo>
                <a:lnTo>
                  <a:pt x="1347845" y="0"/>
                </a:lnTo>
                <a:lnTo>
                  <a:pt x="1347845" y="1347845"/>
                </a:lnTo>
                <a:lnTo>
                  <a:pt x="0" y="1347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84" name="Google Shape;84;p1"/>
          <p:cNvSpPr/>
          <p:nvPr/>
        </p:nvSpPr>
        <p:spPr>
          <a:xfrm>
            <a:off x="1359826" y="6915319"/>
            <a:ext cx="1347845" cy="1347845"/>
          </a:xfrm>
          <a:custGeom>
            <a:avLst/>
            <a:gdLst/>
            <a:ahLst/>
            <a:cxnLst/>
            <a:rect l="l" t="t" r="r" b="b"/>
            <a:pathLst>
              <a:path w="1347845" h="1347845" extrusionOk="0">
                <a:moveTo>
                  <a:pt x="0" y="0"/>
                </a:moveTo>
                <a:lnTo>
                  <a:pt x="1347845" y="0"/>
                </a:lnTo>
                <a:lnTo>
                  <a:pt x="1347845" y="1347845"/>
                </a:lnTo>
                <a:lnTo>
                  <a:pt x="0" y="1347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85" name="Google Shape;85;p1"/>
          <p:cNvSpPr/>
          <p:nvPr/>
        </p:nvSpPr>
        <p:spPr>
          <a:xfrm>
            <a:off x="17614077" y="1786698"/>
            <a:ext cx="1347845" cy="1347845"/>
          </a:xfrm>
          <a:custGeom>
            <a:avLst/>
            <a:gdLst/>
            <a:ahLst/>
            <a:cxnLst/>
            <a:rect l="l" t="t" r="r" b="b"/>
            <a:pathLst>
              <a:path w="1347845" h="1347845" extrusionOk="0">
                <a:moveTo>
                  <a:pt x="0" y="0"/>
                </a:moveTo>
                <a:lnTo>
                  <a:pt x="1347846" y="0"/>
                </a:lnTo>
                <a:lnTo>
                  <a:pt x="1347846" y="1347845"/>
                </a:lnTo>
                <a:lnTo>
                  <a:pt x="0" y="1347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86" name="Google Shape;86;p1"/>
          <p:cNvSpPr/>
          <p:nvPr/>
        </p:nvSpPr>
        <p:spPr>
          <a:xfrm>
            <a:off x="17614077" y="3244308"/>
            <a:ext cx="1347845" cy="1347845"/>
          </a:xfrm>
          <a:custGeom>
            <a:avLst/>
            <a:gdLst/>
            <a:ahLst/>
            <a:cxnLst/>
            <a:rect l="l" t="t" r="r" b="b"/>
            <a:pathLst>
              <a:path w="1347845" h="1347845" extrusionOk="0">
                <a:moveTo>
                  <a:pt x="0" y="0"/>
                </a:moveTo>
                <a:lnTo>
                  <a:pt x="1347846" y="0"/>
                </a:lnTo>
                <a:lnTo>
                  <a:pt x="1347846" y="1347845"/>
                </a:lnTo>
                <a:lnTo>
                  <a:pt x="0" y="1347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87" name="Google Shape;87;p1"/>
          <p:cNvSpPr/>
          <p:nvPr/>
        </p:nvSpPr>
        <p:spPr>
          <a:xfrm>
            <a:off x="16624128" y="6131632"/>
            <a:ext cx="635172" cy="1347845"/>
          </a:xfrm>
          <a:custGeom>
            <a:avLst/>
            <a:gdLst/>
            <a:ahLst/>
            <a:cxnLst/>
            <a:rect l="l" t="t" r="r" b="b"/>
            <a:pathLst>
              <a:path w="635172" h="1347845" extrusionOk="0">
                <a:moveTo>
                  <a:pt x="0" y="0"/>
                </a:moveTo>
                <a:lnTo>
                  <a:pt x="635172" y="0"/>
                </a:lnTo>
                <a:lnTo>
                  <a:pt x="635172" y="1347845"/>
                </a:lnTo>
                <a:lnTo>
                  <a:pt x="0" y="1347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735375" y="8137825"/>
            <a:ext cx="1305000" cy="1295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E0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13"/>
          <p:cNvGrpSpPr/>
          <p:nvPr/>
        </p:nvGrpSpPr>
        <p:grpSpPr>
          <a:xfrm>
            <a:off x="12381604" y="4837730"/>
            <a:ext cx="4242524" cy="4242524"/>
            <a:chOff x="0" y="0"/>
            <a:chExt cx="812800" cy="812800"/>
          </a:xfrm>
        </p:grpSpPr>
        <p:sp>
          <p:nvSpPr>
            <p:cNvPr id="268" name="Google Shape;268;p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9B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" name="Google Shape;270;p13"/>
          <p:cNvGrpSpPr/>
          <p:nvPr/>
        </p:nvGrpSpPr>
        <p:grpSpPr>
          <a:xfrm>
            <a:off x="3329082" y="-761528"/>
            <a:ext cx="11810057" cy="11810057"/>
            <a:chOff x="0" y="0"/>
            <a:chExt cx="812800" cy="812800"/>
          </a:xfrm>
        </p:grpSpPr>
        <p:sp>
          <p:nvSpPr>
            <p:cNvPr id="271" name="Google Shape;271;p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F6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3" name="Google Shape;273;p13"/>
          <p:cNvGrpSpPr/>
          <p:nvPr/>
        </p:nvGrpSpPr>
        <p:grpSpPr>
          <a:xfrm>
            <a:off x="2900539" y="7328675"/>
            <a:ext cx="3045740" cy="3045740"/>
            <a:chOff x="0" y="0"/>
            <a:chExt cx="812800" cy="812800"/>
          </a:xfrm>
        </p:grpSpPr>
        <p:sp>
          <p:nvSpPr>
            <p:cNvPr id="274" name="Google Shape;274;p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6" name="Google Shape;276;p13"/>
          <p:cNvGrpSpPr/>
          <p:nvPr/>
        </p:nvGrpSpPr>
        <p:grpSpPr>
          <a:xfrm>
            <a:off x="3201618" y="7629754"/>
            <a:ext cx="2443581" cy="2443581"/>
            <a:chOff x="0" y="0"/>
            <a:chExt cx="812800" cy="812800"/>
          </a:xfrm>
        </p:grpSpPr>
        <p:sp>
          <p:nvSpPr>
            <p:cNvPr id="277" name="Google Shape;277;p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F6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9" name="Google Shape;279;p13"/>
          <p:cNvSpPr txBox="1"/>
          <p:nvPr/>
        </p:nvSpPr>
        <p:spPr>
          <a:xfrm>
            <a:off x="2707671" y="711192"/>
            <a:ext cx="13501334" cy="629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6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16"/>
              <a:buFont typeface="Arial"/>
              <a:buNone/>
            </a:pPr>
            <a:r>
              <a:rPr lang="en-US" sz="21516" b="0" i="0" u="none" strike="noStrike" cap="none">
                <a:solidFill>
                  <a:srgbClr val="FEFAE0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" name="Google Shape;280;p13"/>
          <p:cNvGrpSpPr/>
          <p:nvPr/>
        </p:nvGrpSpPr>
        <p:grpSpPr>
          <a:xfrm>
            <a:off x="13152443" y="789657"/>
            <a:ext cx="1784738" cy="1784738"/>
            <a:chOff x="0" y="0"/>
            <a:chExt cx="812800" cy="812800"/>
          </a:xfrm>
        </p:grpSpPr>
        <p:sp>
          <p:nvSpPr>
            <p:cNvPr id="281" name="Google Shape;281;p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99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" name="Google Shape;283;p13"/>
          <p:cNvGrpSpPr/>
          <p:nvPr/>
        </p:nvGrpSpPr>
        <p:grpSpPr>
          <a:xfrm>
            <a:off x="1091277" y="2119199"/>
            <a:ext cx="1371365" cy="1371365"/>
            <a:chOff x="0" y="0"/>
            <a:chExt cx="812800" cy="812800"/>
          </a:xfrm>
        </p:grpSpPr>
        <p:sp>
          <p:nvSpPr>
            <p:cNvPr id="284" name="Google Shape;284;p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9B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6" name="Google Shape;286;p13"/>
          <p:cNvSpPr/>
          <p:nvPr/>
        </p:nvSpPr>
        <p:spPr>
          <a:xfrm>
            <a:off x="-6211891" y="5827219"/>
            <a:ext cx="8919562" cy="8919562"/>
          </a:xfrm>
          <a:custGeom>
            <a:avLst/>
            <a:gdLst/>
            <a:ahLst/>
            <a:cxnLst/>
            <a:rect l="l" t="t" r="r" b="b"/>
            <a:pathLst>
              <a:path w="8919562" h="8919562" extrusionOk="0">
                <a:moveTo>
                  <a:pt x="0" y="0"/>
                </a:moveTo>
                <a:lnTo>
                  <a:pt x="8919562" y="0"/>
                </a:lnTo>
                <a:lnTo>
                  <a:pt x="8919562" y="8919562"/>
                </a:lnTo>
                <a:lnTo>
                  <a:pt x="0" y="8919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87" name="Google Shape;287;p13"/>
          <p:cNvSpPr/>
          <p:nvPr/>
        </p:nvSpPr>
        <p:spPr>
          <a:xfrm>
            <a:off x="15482231" y="652106"/>
            <a:ext cx="1777069" cy="1777069"/>
          </a:xfrm>
          <a:custGeom>
            <a:avLst/>
            <a:gdLst/>
            <a:ahLst/>
            <a:cxnLst/>
            <a:rect l="l" t="t" r="r" b="b"/>
            <a:pathLst>
              <a:path w="1777069" h="1777069" extrusionOk="0">
                <a:moveTo>
                  <a:pt x="0" y="0"/>
                </a:moveTo>
                <a:lnTo>
                  <a:pt x="1777069" y="0"/>
                </a:lnTo>
                <a:lnTo>
                  <a:pt x="1777069" y="1777069"/>
                </a:lnTo>
                <a:lnTo>
                  <a:pt x="0" y="17770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88" name="Google Shape;288;p13"/>
          <p:cNvSpPr/>
          <p:nvPr/>
        </p:nvSpPr>
        <p:spPr>
          <a:xfrm>
            <a:off x="1359826" y="5457710"/>
            <a:ext cx="1347845" cy="1347845"/>
          </a:xfrm>
          <a:custGeom>
            <a:avLst/>
            <a:gdLst/>
            <a:ahLst/>
            <a:cxnLst/>
            <a:rect l="l" t="t" r="r" b="b"/>
            <a:pathLst>
              <a:path w="1347845" h="1347845" extrusionOk="0">
                <a:moveTo>
                  <a:pt x="0" y="0"/>
                </a:moveTo>
                <a:lnTo>
                  <a:pt x="1347845" y="0"/>
                </a:lnTo>
                <a:lnTo>
                  <a:pt x="1347845" y="1347845"/>
                </a:lnTo>
                <a:lnTo>
                  <a:pt x="0" y="1347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89" name="Google Shape;289;p13"/>
          <p:cNvSpPr/>
          <p:nvPr/>
        </p:nvSpPr>
        <p:spPr>
          <a:xfrm>
            <a:off x="1359826" y="6915319"/>
            <a:ext cx="1347845" cy="1347845"/>
          </a:xfrm>
          <a:custGeom>
            <a:avLst/>
            <a:gdLst/>
            <a:ahLst/>
            <a:cxnLst/>
            <a:rect l="l" t="t" r="r" b="b"/>
            <a:pathLst>
              <a:path w="1347845" h="1347845" extrusionOk="0">
                <a:moveTo>
                  <a:pt x="0" y="0"/>
                </a:moveTo>
                <a:lnTo>
                  <a:pt x="1347845" y="0"/>
                </a:lnTo>
                <a:lnTo>
                  <a:pt x="1347845" y="1347845"/>
                </a:lnTo>
                <a:lnTo>
                  <a:pt x="0" y="1347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90" name="Google Shape;290;p13"/>
          <p:cNvSpPr/>
          <p:nvPr/>
        </p:nvSpPr>
        <p:spPr>
          <a:xfrm>
            <a:off x="17614077" y="1786698"/>
            <a:ext cx="1347845" cy="1347845"/>
          </a:xfrm>
          <a:custGeom>
            <a:avLst/>
            <a:gdLst/>
            <a:ahLst/>
            <a:cxnLst/>
            <a:rect l="l" t="t" r="r" b="b"/>
            <a:pathLst>
              <a:path w="1347845" h="1347845" extrusionOk="0">
                <a:moveTo>
                  <a:pt x="0" y="0"/>
                </a:moveTo>
                <a:lnTo>
                  <a:pt x="1347846" y="0"/>
                </a:lnTo>
                <a:lnTo>
                  <a:pt x="1347846" y="1347845"/>
                </a:lnTo>
                <a:lnTo>
                  <a:pt x="0" y="1347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91" name="Google Shape;291;p13"/>
          <p:cNvSpPr/>
          <p:nvPr/>
        </p:nvSpPr>
        <p:spPr>
          <a:xfrm>
            <a:off x="17614077" y="3244308"/>
            <a:ext cx="1347845" cy="1347845"/>
          </a:xfrm>
          <a:custGeom>
            <a:avLst/>
            <a:gdLst/>
            <a:ahLst/>
            <a:cxnLst/>
            <a:rect l="l" t="t" r="r" b="b"/>
            <a:pathLst>
              <a:path w="1347845" h="1347845" extrusionOk="0">
                <a:moveTo>
                  <a:pt x="0" y="0"/>
                </a:moveTo>
                <a:lnTo>
                  <a:pt x="1347846" y="0"/>
                </a:lnTo>
                <a:lnTo>
                  <a:pt x="1347846" y="1347845"/>
                </a:lnTo>
                <a:lnTo>
                  <a:pt x="0" y="1347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92" name="Google Shape;292;p13"/>
          <p:cNvSpPr/>
          <p:nvPr/>
        </p:nvSpPr>
        <p:spPr>
          <a:xfrm>
            <a:off x="17259300" y="8359021"/>
            <a:ext cx="635172" cy="1347845"/>
          </a:xfrm>
          <a:custGeom>
            <a:avLst/>
            <a:gdLst/>
            <a:ahLst/>
            <a:cxnLst/>
            <a:rect l="l" t="t" r="r" b="b"/>
            <a:pathLst>
              <a:path w="635172" h="1347845" extrusionOk="0">
                <a:moveTo>
                  <a:pt x="0" y="0"/>
                </a:moveTo>
                <a:lnTo>
                  <a:pt x="635172" y="0"/>
                </a:lnTo>
                <a:lnTo>
                  <a:pt x="635172" y="1347845"/>
                </a:lnTo>
                <a:lnTo>
                  <a:pt x="0" y="1347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93" name="Google Shape;293;p13"/>
          <p:cNvSpPr txBox="1"/>
          <p:nvPr/>
        </p:nvSpPr>
        <p:spPr>
          <a:xfrm>
            <a:off x="11253634" y="7036341"/>
            <a:ext cx="1898809" cy="1226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99"/>
              <a:buFont typeface="Arial"/>
              <a:buNone/>
            </a:pPr>
            <a:r>
              <a:rPr lang="en-US" sz="7199" b="0" i="0" u="none" strike="noStrike" cap="none">
                <a:solidFill>
                  <a:srgbClr val="FEFAE0"/>
                </a:solidFill>
                <a:latin typeface="Inter"/>
                <a:ea typeface="Inter"/>
                <a:cs typeface="Inter"/>
                <a:sym typeface="Inter"/>
              </a:rPr>
              <a:t>Q&amp;A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E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2"/>
          <p:cNvGrpSpPr/>
          <p:nvPr/>
        </p:nvGrpSpPr>
        <p:grpSpPr>
          <a:xfrm>
            <a:off x="-327418" y="-659011"/>
            <a:ext cx="3151619" cy="11387847"/>
            <a:chOff x="0" y="-38100"/>
            <a:chExt cx="830056" cy="2999268"/>
          </a:xfrm>
        </p:grpSpPr>
        <p:sp>
          <p:nvSpPr>
            <p:cNvPr id="94" name="Google Shape;94;p2"/>
            <p:cNvSpPr/>
            <p:nvPr/>
          </p:nvSpPr>
          <p:spPr>
            <a:xfrm>
              <a:off x="0" y="0"/>
              <a:ext cx="830056" cy="2961168"/>
            </a:xfrm>
            <a:custGeom>
              <a:avLst/>
              <a:gdLst/>
              <a:ahLst/>
              <a:cxnLst/>
              <a:rect l="l" t="t" r="r" b="b"/>
              <a:pathLst>
                <a:path w="830056" h="2961168" extrusionOk="0">
                  <a:moveTo>
                    <a:pt x="0" y="0"/>
                  </a:moveTo>
                  <a:lnTo>
                    <a:pt x="830056" y="0"/>
                  </a:lnTo>
                  <a:lnTo>
                    <a:pt x="830056" y="2961168"/>
                  </a:lnTo>
                  <a:lnTo>
                    <a:pt x="0" y="2961168"/>
                  </a:lnTo>
                  <a:close/>
                </a:path>
              </a:pathLst>
            </a:custGeom>
            <a:solidFill>
              <a:srgbClr val="5F6F5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Google Shape;95;p2"/>
            <p:cNvSpPr txBox="1"/>
            <p:nvPr/>
          </p:nvSpPr>
          <p:spPr>
            <a:xfrm>
              <a:off x="0" y="-38100"/>
              <a:ext cx="830056" cy="2999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2"/>
          <p:cNvSpPr/>
          <p:nvPr/>
        </p:nvSpPr>
        <p:spPr>
          <a:xfrm>
            <a:off x="1156225" y="-5051562"/>
            <a:ext cx="6524742" cy="6524742"/>
          </a:xfrm>
          <a:custGeom>
            <a:avLst/>
            <a:gdLst/>
            <a:ahLst/>
            <a:cxnLst/>
            <a:rect l="l" t="t" r="r" b="b"/>
            <a:pathLst>
              <a:path w="6524742" h="6524742" extrusionOk="0">
                <a:moveTo>
                  <a:pt x="0" y="0"/>
                </a:moveTo>
                <a:lnTo>
                  <a:pt x="6524742" y="0"/>
                </a:lnTo>
                <a:lnTo>
                  <a:pt x="6524742" y="6524743"/>
                </a:lnTo>
                <a:lnTo>
                  <a:pt x="0" y="65247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97" name="Google Shape;97;p2"/>
          <p:cNvSpPr/>
          <p:nvPr/>
        </p:nvSpPr>
        <p:spPr>
          <a:xfrm>
            <a:off x="13936207" y="6147029"/>
            <a:ext cx="6524742" cy="6524742"/>
          </a:xfrm>
          <a:custGeom>
            <a:avLst/>
            <a:gdLst/>
            <a:ahLst/>
            <a:cxnLst/>
            <a:rect l="l" t="t" r="r" b="b"/>
            <a:pathLst>
              <a:path w="6524742" h="6524742" extrusionOk="0">
                <a:moveTo>
                  <a:pt x="0" y="0"/>
                </a:moveTo>
                <a:lnTo>
                  <a:pt x="6524742" y="0"/>
                </a:lnTo>
                <a:lnTo>
                  <a:pt x="6524742" y="6524743"/>
                </a:lnTo>
                <a:lnTo>
                  <a:pt x="0" y="65247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98" name="Google Shape;98;p2"/>
          <p:cNvGrpSpPr/>
          <p:nvPr/>
        </p:nvGrpSpPr>
        <p:grpSpPr>
          <a:xfrm>
            <a:off x="4408625" y="-3613203"/>
            <a:ext cx="11284905" cy="11923585"/>
            <a:chOff x="-45517" y="-83968"/>
            <a:chExt cx="2972136" cy="311700"/>
          </a:xfrm>
        </p:grpSpPr>
        <p:sp>
          <p:nvSpPr>
            <p:cNvPr id="99" name="Google Shape;99;p2"/>
            <p:cNvSpPr/>
            <p:nvPr/>
          </p:nvSpPr>
          <p:spPr>
            <a:xfrm>
              <a:off x="0" y="37439"/>
              <a:ext cx="2926619" cy="190111"/>
            </a:xfrm>
            <a:custGeom>
              <a:avLst/>
              <a:gdLst/>
              <a:ahLst/>
              <a:cxnLst/>
              <a:rect l="l" t="t" r="r" b="b"/>
              <a:pathLst>
                <a:path w="2926619" h="273541" extrusionOk="0">
                  <a:moveTo>
                    <a:pt x="69672" y="0"/>
                  </a:moveTo>
                  <a:lnTo>
                    <a:pt x="2856947" y="0"/>
                  </a:lnTo>
                  <a:cubicBezTo>
                    <a:pt x="2875425" y="0"/>
                    <a:pt x="2893146" y="7340"/>
                    <a:pt x="2906213" y="20406"/>
                  </a:cubicBezTo>
                  <a:cubicBezTo>
                    <a:pt x="2919278" y="33472"/>
                    <a:pt x="2926619" y="51194"/>
                    <a:pt x="2926619" y="69672"/>
                  </a:cubicBezTo>
                  <a:lnTo>
                    <a:pt x="2926619" y="203869"/>
                  </a:lnTo>
                  <a:cubicBezTo>
                    <a:pt x="2926619" y="242348"/>
                    <a:pt x="2895426" y="273541"/>
                    <a:pt x="2856947" y="273541"/>
                  </a:cubicBezTo>
                  <a:lnTo>
                    <a:pt x="69672" y="273541"/>
                  </a:lnTo>
                  <a:cubicBezTo>
                    <a:pt x="51194" y="273541"/>
                    <a:pt x="33472" y="266200"/>
                    <a:pt x="20406" y="253134"/>
                  </a:cubicBezTo>
                  <a:cubicBezTo>
                    <a:pt x="7340" y="240068"/>
                    <a:pt x="0" y="222347"/>
                    <a:pt x="0" y="203869"/>
                  </a:cubicBezTo>
                  <a:lnTo>
                    <a:pt x="0" y="69672"/>
                  </a:lnTo>
                  <a:cubicBezTo>
                    <a:pt x="0" y="51194"/>
                    <a:pt x="7340" y="33472"/>
                    <a:pt x="20406" y="20406"/>
                  </a:cubicBezTo>
                  <a:cubicBezTo>
                    <a:pt x="33472" y="7340"/>
                    <a:pt x="51194" y="0"/>
                    <a:pt x="69672" y="0"/>
                  </a:cubicBezTo>
                  <a:close/>
                </a:path>
              </a:pathLst>
            </a:custGeom>
            <a:solidFill>
              <a:srgbClr val="A9B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 txBox="1"/>
            <p:nvPr/>
          </p:nvSpPr>
          <p:spPr>
            <a:xfrm>
              <a:off x="-45517" y="-83968"/>
              <a:ext cx="2926500" cy="31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2"/>
          <p:cNvGrpSpPr/>
          <p:nvPr/>
        </p:nvGrpSpPr>
        <p:grpSpPr>
          <a:xfrm>
            <a:off x="1833587" y="8619949"/>
            <a:ext cx="1505945" cy="1505945"/>
            <a:chOff x="0" y="0"/>
            <a:chExt cx="812800" cy="812800"/>
          </a:xfrm>
        </p:grpSpPr>
        <p:sp>
          <p:nvSpPr>
            <p:cNvPr id="102" name="Google Shape;102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9B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2"/>
          <p:cNvSpPr/>
          <p:nvPr/>
        </p:nvSpPr>
        <p:spPr>
          <a:xfrm>
            <a:off x="17614077" y="1786698"/>
            <a:ext cx="1347845" cy="1347845"/>
          </a:xfrm>
          <a:custGeom>
            <a:avLst/>
            <a:gdLst/>
            <a:ahLst/>
            <a:cxnLst/>
            <a:rect l="l" t="t" r="r" b="b"/>
            <a:pathLst>
              <a:path w="1347845" h="1347845" extrusionOk="0">
                <a:moveTo>
                  <a:pt x="0" y="0"/>
                </a:moveTo>
                <a:lnTo>
                  <a:pt x="1347846" y="0"/>
                </a:lnTo>
                <a:lnTo>
                  <a:pt x="1347846" y="1347845"/>
                </a:lnTo>
                <a:lnTo>
                  <a:pt x="0" y="1347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05" name="Google Shape;105;p2"/>
          <p:cNvSpPr/>
          <p:nvPr/>
        </p:nvSpPr>
        <p:spPr>
          <a:xfrm>
            <a:off x="17614077" y="3244308"/>
            <a:ext cx="1347845" cy="1347845"/>
          </a:xfrm>
          <a:custGeom>
            <a:avLst/>
            <a:gdLst/>
            <a:ahLst/>
            <a:cxnLst/>
            <a:rect l="l" t="t" r="r" b="b"/>
            <a:pathLst>
              <a:path w="1347845" h="1347845" extrusionOk="0">
                <a:moveTo>
                  <a:pt x="0" y="0"/>
                </a:moveTo>
                <a:lnTo>
                  <a:pt x="1347846" y="0"/>
                </a:lnTo>
                <a:lnTo>
                  <a:pt x="1347846" y="1347845"/>
                </a:lnTo>
                <a:lnTo>
                  <a:pt x="0" y="1347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06" name="Google Shape;106;p2"/>
          <p:cNvSpPr/>
          <p:nvPr/>
        </p:nvSpPr>
        <p:spPr>
          <a:xfrm>
            <a:off x="16680385" y="1470183"/>
            <a:ext cx="635172" cy="1347845"/>
          </a:xfrm>
          <a:custGeom>
            <a:avLst/>
            <a:gdLst/>
            <a:ahLst/>
            <a:cxnLst/>
            <a:rect l="l" t="t" r="r" b="b"/>
            <a:pathLst>
              <a:path w="635172" h="1347845" extrusionOk="0">
                <a:moveTo>
                  <a:pt x="0" y="0"/>
                </a:moveTo>
                <a:lnTo>
                  <a:pt x="635172" y="0"/>
                </a:lnTo>
                <a:lnTo>
                  <a:pt x="635172" y="1347845"/>
                </a:lnTo>
                <a:lnTo>
                  <a:pt x="0" y="1347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07" name="Google Shape;107;p2"/>
          <p:cNvSpPr txBox="1"/>
          <p:nvPr/>
        </p:nvSpPr>
        <p:spPr>
          <a:xfrm rot="-5400000">
            <a:off x="-3206946" y="3483871"/>
            <a:ext cx="9344700" cy="27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94"/>
              <a:buFont typeface="Arial"/>
              <a:buNone/>
            </a:pPr>
            <a:r>
              <a:rPr lang="en-US" sz="7494" b="0" i="0" u="none" strike="noStrike" cap="none">
                <a:solidFill>
                  <a:srgbClr val="FEFAE0"/>
                </a:solidFill>
                <a:latin typeface="Arial"/>
                <a:ea typeface="Arial"/>
                <a:cs typeface="Arial"/>
                <a:sym typeface="Arial"/>
              </a:rPr>
              <a:t>OUTLINE OF DISCUSSION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4754298" y="1143100"/>
            <a:ext cx="107664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66"/>
              <a:buFont typeface="Arial"/>
              <a:buNone/>
            </a:pPr>
            <a:endParaRPr sz="40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4963463" y="1214925"/>
            <a:ext cx="10766400" cy="73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Understanding Poor Attendance</a:t>
            </a:r>
            <a:endParaRPr sz="5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Push and Pull Model</a:t>
            </a:r>
            <a:endParaRPr sz="5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Monitoring and intervention</a:t>
            </a:r>
            <a:endParaRPr sz="5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Case studies</a:t>
            </a:r>
            <a:endParaRPr sz="5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Vulnerable groups monitoring</a:t>
            </a:r>
            <a:endParaRPr sz="5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Communication and collaboration</a:t>
            </a:r>
            <a:endParaRPr sz="5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700"/>
              <a:buFont typeface="Arial"/>
              <a:buNone/>
            </a:pPr>
            <a:endParaRPr sz="3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E0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9775" y="6778250"/>
            <a:ext cx="10842691" cy="3515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5"/>
          <p:cNvGrpSpPr/>
          <p:nvPr/>
        </p:nvGrpSpPr>
        <p:grpSpPr>
          <a:xfrm>
            <a:off x="-532006" y="-268981"/>
            <a:ext cx="19309640" cy="3309617"/>
            <a:chOff x="0" y="-38100"/>
            <a:chExt cx="5085633" cy="871663"/>
          </a:xfrm>
        </p:grpSpPr>
        <p:sp>
          <p:nvSpPr>
            <p:cNvPr id="116" name="Google Shape;116;p5"/>
            <p:cNvSpPr/>
            <p:nvPr/>
          </p:nvSpPr>
          <p:spPr>
            <a:xfrm>
              <a:off x="0" y="0"/>
              <a:ext cx="5085633" cy="833563"/>
            </a:xfrm>
            <a:custGeom>
              <a:avLst/>
              <a:gdLst/>
              <a:ahLst/>
              <a:cxnLst/>
              <a:rect l="l" t="t" r="r" b="b"/>
              <a:pathLst>
                <a:path w="5085633" h="833563" extrusionOk="0">
                  <a:moveTo>
                    <a:pt x="0" y="0"/>
                  </a:moveTo>
                  <a:lnTo>
                    <a:pt x="5085633" y="0"/>
                  </a:lnTo>
                  <a:lnTo>
                    <a:pt x="5085633" y="833563"/>
                  </a:lnTo>
                  <a:lnTo>
                    <a:pt x="0" y="833563"/>
                  </a:lnTo>
                  <a:close/>
                </a:path>
              </a:pathLst>
            </a:custGeom>
            <a:solidFill>
              <a:srgbClr val="54604B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Google Shape;117;p5"/>
            <p:cNvSpPr txBox="1"/>
            <p:nvPr/>
          </p:nvSpPr>
          <p:spPr>
            <a:xfrm>
              <a:off x="0" y="-38100"/>
              <a:ext cx="5085633" cy="871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5"/>
          <p:cNvGrpSpPr/>
          <p:nvPr/>
        </p:nvGrpSpPr>
        <p:grpSpPr>
          <a:xfrm>
            <a:off x="11240450" y="1384826"/>
            <a:ext cx="5284882" cy="5100657"/>
            <a:chOff x="0" y="-38100"/>
            <a:chExt cx="1480069" cy="1535279"/>
          </a:xfrm>
        </p:grpSpPr>
        <p:sp>
          <p:nvSpPr>
            <p:cNvPr id="119" name="Google Shape;119;p5"/>
            <p:cNvSpPr/>
            <p:nvPr/>
          </p:nvSpPr>
          <p:spPr>
            <a:xfrm>
              <a:off x="0" y="0"/>
              <a:ext cx="1480069" cy="1497179"/>
            </a:xfrm>
            <a:custGeom>
              <a:avLst/>
              <a:gdLst/>
              <a:ahLst/>
              <a:cxnLst/>
              <a:rect l="l" t="t" r="r" b="b"/>
              <a:pathLst>
                <a:path w="1480069" h="1497179" extrusionOk="0">
                  <a:moveTo>
                    <a:pt x="0" y="0"/>
                  </a:moveTo>
                  <a:lnTo>
                    <a:pt x="1480069" y="0"/>
                  </a:lnTo>
                  <a:lnTo>
                    <a:pt x="1480069" y="1497179"/>
                  </a:lnTo>
                  <a:lnTo>
                    <a:pt x="0" y="1497179"/>
                  </a:lnTo>
                  <a:close/>
                </a:path>
              </a:pathLst>
            </a:custGeom>
            <a:solidFill>
              <a:srgbClr val="D8DFC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Google Shape;120;p5"/>
            <p:cNvSpPr txBox="1"/>
            <p:nvPr/>
          </p:nvSpPr>
          <p:spPr>
            <a:xfrm>
              <a:off x="0" y="-38100"/>
              <a:ext cx="1480069" cy="1535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5"/>
          <p:cNvGrpSpPr/>
          <p:nvPr/>
        </p:nvGrpSpPr>
        <p:grpSpPr>
          <a:xfrm>
            <a:off x="2814425" y="1313151"/>
            <a:ext cx="5284882" cy="5172355"/>
            <a:chOff x="0" y="-38100"/>
            <a:chExt cx="1480069" cy="1535279"/>
          </a:xfrm>
        </p:grpSpPr>
        <p:sp>
          <p:nvSpPr>
            <p:cNvPr id="122" name="Google Shape;122;p5"/>
            <p:cNvSpPr/>
            <p:nvPr/>
          </p:nvSpPr>
          <p:spPr>
            <a:xfrm>
              <a:off x="0" y="0"/>
              <a:ext cx="1480069" cy="1497179"/>
            </a:xfrm>
            <a:custGeom>
              <a:avLst/>
              <a:gdLst/>
              <a:ahLst/>
              <a:cxnLst/>
              <a:rect l="l" t="t" r="r" b="b"/>
              <a:pathLst>
                <a:path w="1480069" h="1497179" extrusionOk="0">
                  <a:moveTo>
                    <a:pt x="0" y="0"/>
                  </a:moveTo>
                  <a:lnTo>
                    <a:pt x="1480069" y="0"/>
                  </a:lnTo>
                  <a:lnTo>
                    <a:pt x="1480069" y="1497179"/>
                  </a:lnTo>
                  <a:lnTo>
                    <a:pt x="0" y="1497179"/>
                  </a:lnTo>
                  <a:close/>
                </a:path>
              </a:pathLst>
            </a:custGeom>
            <a:solidFill>
              <a:srgbClr val="D8DFC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Google Shape;123;p5"/>
            <p:cNvSpPr txBox="1"/>
            <p:nvPr/>
          </p:nvSpPr>
          <p:spPr>
            <a:xfrm>
              <a:off x="0" y="-38100"/>
              <a:ext cx="1480069" cy="1535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5"/>
          <p:cNvGrpSpPr/>
          <p:nvPr/>
        </p:nvGrpSpPr>
        <p:grpSpPr>
          <a:xfrm>
            <a:off x="11097125" y="1241501"/>
            <a:ext cx="5284882" cy="5049686"/>
            <a:chOff x="0" y="-38100"/>
            <a:chExt cx="1480069" cy="1535279"/>
          </a:xfrm>
        </p:grpSpPr>
        <p:sp>
          <p:nvSpPr>
            <p:cNvPr id="125" name="Google Shape;125;p5"/>
            <p:cNvSpPr/>
            <p:nvPr/>
          </p:nvSpPr>
          <p:spPr>
            <a:xfrm>
              <a:off x="0" y="0"/>
              <a:ext cx="1480069" cy="1497179"/>
            </a:xfrm>
            <a:custGeom>
              <a:avLst/>
              <a:gdLst/>
              <a:ahLst/>
              <a:cxnLst/>
              <a:rect l="l" t="t" r="r" b="b"/>
              <a:pathLst>
                <a:path w="1480069" h="1497179" extrusionOk="0">
                  <a:moveTo>
                    <a:pt x="0" y="0"/>
                  </a:moveTo>
                  <a:lnTo>
                    <a:pt x="1480069" y="0"/>
                  </a:lnTo>
                  <a:lnTo>
                    <a:pt x="1480069" y="1497179"/>
                  </a:lnTo>
                  <a:lnTo>
                    <a:pt x="0" y="1497179"/>
                  </a:lnTo>
                  <a:close/>
                </a:path>
              </a:pathLst>
            </a:custGeom>
            <a:solidFill>
              <a:srgbClr val="A9B388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Google Shape;126;p5"/>
            <p:cNvSpPr txBox="1"/>
            <p:nvPr/>
          </p:nvSpPr>
          <p:spPr>
            <a:xfrm>
              <a:off x="0" y="-38100"/>
              <a:ext cx="1480069" cy="1535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5"/>
          <p:cNvGrpSpPr/>
          <p:nvPr/>
        </p:nvGrpSpPr>
        <p:grpSpPr>
          <a:xfrm>
            <a:off x="2671100" y="1169825"/>
            <a:ext cx="5284882" cy="5100657"/>
            <a:chOff x="0" y="-38100"/>
            <a:chExt cx="1480069" cy="1535279"/>
          </a:xfrm>
        </p:grpSpPr>
        <p:sp>
          <p:nvSpPr>
            <p:cNvPr id="128" name="Google Shape;128;p5"/>
            <p:cNvSpPr/>
            <p:nvPr/>
          </p:nvSpPr>
          <p:spPr>
            <a:xfrm>
              <a:off x="0" y="0"/>
              <a:ext cx="1480069" cy="1497179"/>
            </a:xfrm>
            <a:custGeom>
              <a:avLst/>
              <a:gdLst/>
              <a:ahLst/>
              <a:cxnLst/>
              <a:rect l="l" t="t" r="r" b="b"/>
              <a:pathLst>
                <a:path w="1480069" h="1497179" extrusionOk="0">
                  <a:moveTo>
                    <a:pt x="0" y="0"/>
                  </a:moveTo>
                  <a:lnTo>
                    <a:pt x="1480069" y="0"/>
                  </a:lnTo>
                  <a:lnTo>
                    <a:pt x="1480069" y="1497179"/>
                  </a:lnTo>
                  <a:lnTo>
                    <a:pt x="0" y="1497179"/>
                  </a:lnTo>
                  <a:close/>
                </a:path>
              </a:pathLst>
            </a:custGeom>
            <a:solidFill>
              <a:srgbClr val="A9B388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Google Shape;129;p5"/>
            <p:cNvSpPr txBox="1"/>
            <p:nvPr/>
          </p:nvSpPr>
          <p:spPr>
            <a:xfrm>
              <a:off x="0" y="-38100"/>
              <a:ext cx="1480069" cy="1535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5"/>
          <p:cNvGrpSpPr/>
          <p:nvPr/>
        </p:nvGrpSpPr>
        <p:grpSpPr>
          <a:xfrm>
            <a:off x="-6072844" y="3182617"/>
            <a:ext cx="1772067" cy="1772067"/>
            <a:chOff x="0" y="0"/>
            <a:chExt cx="812800" cy="812800"/>
          </a:xfrm>
        </p:grpSpPr>
        <p:sp>
          <p:nvSpPr>
            <p:cNvPr id="131" name="Google Shape;131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6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5"/>
          <p:cNvSpPr/>
          <p:nvPr/>
        </p:nvSpPr>
        <p:spPr>
          <a:xfrm>
            <a:off x="15943536" y="7707538"/>
            <a:ext cx="6524742" cy="6524742"/>
          </a:xfrm>
          <a:custGeom>
            <a:avLst/>
            <a:gdLst/>
            <a:ahLst/>
            <a:cxnLst/>
            <a:rect l="l" t="t" r="r" b="b"/>
            <a:pathLst>
              <a:path w="6524742" h="6524742" extrusionOk="0">
                <a:moveTo>
                  <a:pt x="0" y="0"/>
                </a:moveTo>
                <a:lnTo>
                  <a:pt x="6524742" y="0"/>
                </a:lnTo>
                <a:lnTo>
                  <a:pt x="6524742" y="6524742"/>
                </a:lnTo>
                <a:lnTo>
                  <a:pt x="0" y="6524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3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34" name="Google Shape;134;p5"/>
          <p:cNvSpPr/>
          <p:nvPr/>
        </p:nvSpPr>
        <p:spPr>
          <a:xfrm>
            <a:off x="-1658028" y="976633"/>
            <a:ext cx="3011369" cy="3011369"/>
          </a:xfrm>
          <a:custGeom>
            <a:avLst/>
            <a:gdLst/>
            <a:ahLst/>
            <a:cxnLst/>
            <a:rect l="l" t="t" r="r" b="b"/>
            <a:pathLst>
              <a:path w="3011369" h="3011369" extrusionOk="0">
                <a:moveTo>
                  <a:pt x="0" y="0"/>
                </a:moveTo>
                <a:lnTo>
                  <a:pt x="3011369" y="0"/>
                </a:lnTo>
                <a:lnTo>
                  <a:pt x="3011369" y="3011369"/>
                </a:lnTo>
                <a:lnTo>
                  <a:pt x="0" y="30113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3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35" name="Google Shape;135;p5"/>
          <p:cNvSpPr/>
          <p:nvPr/>
        </p:nvSpPr>
        <p:spPr>
          <a:xfrm>
            <a:off x="16729955" y="-124319"/>
            <a:ext cx="1016189" cy="1016189"/>
          </a:xfrm>
          <a:custGeom>
            <a:avLst/>
            <a:gdLst/>
            <a:ahLst/>
            <a:cxnLst/>
            <a:rect l="l" t="t" r="r" b="b"/>
            <a:pathLst>
              <a:path w="1016189" h="1016189" extrusionOk="0">
                <a:moveTo>
                  <a:pt x="0" y="0"/>
                </a:moveTo>
                <a:lnTo>
                  <a:pt x="1016190" y="0"/>
                </a:lnTo>
                <a:lnTo>
                  <a:pt x="1016190" y="1016190"/>
                </a:lnTo>
                <a:lnTo>
                  <a:pt x="0" y="10161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36" name="Google Shape;136;p5"/>
          <p:cNvSpPr/>
          <p:nvPr/>
        </p:nvSpPr>
        <p:spPr>
          <a:xfrm>
            <a:off x="16729955" y="976633"/>
            <a:ext cx="1016189" cy="1016189"/>
          </a:xfrm>
          <a:custGeom>
            <a:avLst/>
            <a:gdLst/>
            <a:ahLst/>
            <a:cxnLst/>
            <a:rect l="l" t="t" r="r" b="b"/>
            <a:pathLst>
              <a:path w="1016189" h="1016189" extrusionOk="0">
                <a:moveTo>
                  <a:pt x="0" y="0"/>
                </a:moveTo>
                <a:lnTo>
                  <a:pt x="1016190" y="0"/>
                </a:lnTo>
                <a:lnTo>
                  <a:pt x="1016190" y="1016189"/>
                </a:lnTo>
                <a:lnTo>
                  <a:pt x="0" y="1016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37" name="Google Shape;137;p5"/>
          <p:cNvSpPr/>
          <p:nvPr/>
        </p:nvSpPr>
        <p:spPr>
          <a:xfrm rot="-5400000">
            <a:off x="194393" y="2049119"/>
            <a:ext cx="635172" cy="1347845"/>
          </a:xfrm>
          <a:custGeom>
            <a:avLst/>
            <a:gdLst/>
            <a:ahLst/>
            <a:cxnLst/>
            <a:rect l="l" t="t" r="r" b="b"/>
            <a:pathLst>
              <a:path w="635172" h="1347845" extrusionOk="0">
                <a:moveTo>
                  <a:pt x="0" y="0"/>
                </a:moveTo>
                <a:lnTo>
                  <a:pt x="635172" y="0"/>
                </a:lnTo>
                <a:lnTo>
                  <a:pt x="635172" y="1347846"/>
                </a:lnTo>
                <a:lnTo>
                  <a:pt x="0" y="13478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38" name="Google Shape;138;p5"/>
          <p:cNvSpPr txBox="1"/>
          <p:nvPr/>
        </p:nvSpPr>
        <p:spPr>
          <a:xfrm>
            <a:off x="-161946" y="164200"/>
            <a:ext cx="178839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0" i="0" u="none" strike="noStrike" cap="none">
                <a:solidFill>
                  <a:srgbClr val="FEFAE0"/>
                </a:solidFill>
                <a:latin typeface="Arial"/>
                <a:ea typeface="Arial"/>
                <a:cs typeface="Arial"/>
                <a:sym typeface="Arial"/>
              </a:rPr>
              <a:t>Understanding Poor Attendance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11240474" y="5611800"/>
            <a:ext cx="528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r>
              <a:rPr lang="en-US" sz="2999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Hampshire EBSA Guidance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2891483" y="2786237"/>
            <a:ext cx="48441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r>
              <a:rPr lang="en-US" sz="2999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EBSA training with the EP service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13106647" y="9057079"/>
            <a:ext cx="4825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2550500" y="3894125"/>
            <a:ext cx="5175900" cy="25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50769" marR="0" lvl="1" indent="-275384" algn="l" rtl="0">
              <a:lnSpc>
                <a:spcPct val="13998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51"/>
              <a:buFont typeface="Arial"/>
              <a:buChar char="•"/>
            </a:pPr>
            <a:r>
              <a:rPr lang="en-US" sz="2551" b="0" i="0" u="sng" strike="noStrike" cap="none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8"/>
              </a:rPr>
              <a:t>https://www.hants.gov.uk/educationandlearning/educationalpsychology/schools/staff-training/training</a:t>
            </a:r>
            <a:r>
              <a:rPr lang="en-US" sz="2551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9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1"/>
              <a:buFont typeface="Arial"/>
              <a:buNone/>
            </a:pPr>
            <a:endParaRPr sz="2551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3" name="Google Shape;143;p5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934887" y="1135224"/>
            <a:ext cx="3896000" cy="42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09588" y="1140925"/>
            <a:ext cx="3390900" cy="1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6F52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/>
          <p:nvPr/>
        </p:nvSpPr>
        <p:spPr>
          <a:xfrm>
            <a:off x="13598220" y="-5243202"/>
            <a:ext cx="10086047" cy="10086047"/>
          </a:xfrm>
          <a:custGeom>
            <a:avLst/>
            <a:gdLst/>
            <a:ahLst/>
            <a:cxnLst/>
            <a:rect l="l" t="t" r="r" b="b"/>
            <a:pathLst>
              <a:path w="10086047" h="10086047" extrusionOk="0">
                <a:moveTo>
                  <a:pt x="0" y="0"/>
                </a:moveTo>
                <a:lnTo>
                  <a:pt x="10086047" y="0"/>
                </a:lnTo>
                <a:lnTo>
                  <a:pt x="10086047" y="10086047"/>
                </a:lnTo>
                <a:lnTo>
                  <a:pt x="0" y="10086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150" name="Google Shape;150;p6"/>
          <p:cNvGrpSpPr/>
          <p:nvPr/>
        </p:nvGrpSpPr>
        <p:grpSpPr>
          <a:xfrm>
            <a:off x="-1444044" y="-885914"/>
            <a:ext cx="4314911" cy="4314911"/>
            <a:chOff x="0" y="0"/>
            <a:chExt cx="812800" cy="812800"/>
          </a:xfrm>
        </p:grpSpPr>
        <p:sp>
          <p:nvSpPr>
            <p:cNvPr id="151" name="Google Shape;151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6"/>
          <p:cNvGrpSpPr/>
          <p:nvPr/>
        </p:nvGrpSpPr>
        <p:grpSpPr>
          <a:xfrm>
            <a:off x="14610446" y="8762231"/>
            <a:ext cx="4314927" cy="4314927"/>
            <a:chOff x="0" y="0"/>
            <a:chExt cx="812800" cy="812800"/>
          </a:xfrm>
        </p:grpSpPr>
        <p:sp>
          <p:nvSpPr>
            <p:cNvPr id="154" name="Google Shape;154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6"/>
          <p:cNvGrpSpPr/>
          <p:nvPr/>
        </p:nvGrpSpPr>
        <p:grpSpPr>
          <a:xfrm>
            <a:off x="-1252744" y="-605190"/>
            <a:ext cx="3461878" cy="3461878"/>
            <a:chOff x="0" y="0"/>
            <a:chExt cx="812800" cy="812800"/>
          </a:xfrm>
        </p:grpSpPr>
        <p:sp>
          <p:nvSpPr>
            <p:cNvPr id="157" name="Google Shape;157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F6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6"/>
          <p:cNvGrpSpPr/>
          <p:nvPr/>
        </p:nvGrpSpPr>
        <p:grpSpPr>
          <a:xfrm>
            <a:off x="14610446" y="8839455"/>
            <a:ext cx="3461843" cy="3461843"/>
            <a:chOff x="0" y="0"/>
            <a:chExt cx="812800" cy="812800"/>
          </a:xfrm>
        </p:grpSpPr>
        <p:sp>
          <p:nvSpPr>
            <p:cNvPr id="160" name="Google Shape;160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F6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6"/>
          <p:cNvSpPr/>
          <p:nvPr/>
        </p:nvSpPr>
        <p:spPr>
          <a:xfrm>
            <a:off x="-4014324" y="6871514"/>
            <a:ext cx="10086047" cy="10086047"/>
          </a:xfrm>
          <a:custGeom>
            <a:avLst/>
            <a:gdLst/>
            <a:ahLst/>
            <a:cxnLst/>
            <a:rect l="l" t="t" r="r" b="b"/>
            <a:pathLst>
              <a:path w="10086047" h="10086047" extrusionOk="0">
                <a:moveTo>
                  <a:pt x="0" y="0"/>
                </a:moveTo>
                <a:lnTo>
                  <a:pt x="10086048" y="0"/>
                </a:lnTo>
                <a:lnTo>
                  <a:pt x="10086048" y="10086047"/>
                </a:lnTo>
                <a:lnTo>
                  <a:pt x="0" y="10086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63" name="Google Shape;163;p6"/>
          <p:cNvSpPr/>
          <p:nvPr/>
        </p:nvSpPr>
        <p:spPr>
          <a:xfrm>
            <a:off x="16341367" y="3658019"/>
            <a:ext cx="1347845" cy="1347845"/>
          </a:xfrm>
          <a:custGeom>
            <a:avLst/>
            <a:gdLst/>
            <a:ahLst/>
            <a:cxnLst/>
            <a:rect l="l" t="t" r="r" b="b"/>
            <a:pathLst>
              <a:path w="1347845" h="1347845" extrusionOk="0">
                <a:moveTo>
                  <a:pt x="0" y="0"/>
                </a:moveTo>
                <a:lnTo>
                  <a:pt x="1347845" y="0"/>
                </a:lnTo>
                <a:lnTo>
                  <a:pt x="1347845" y="1347845"/>
                </a:lnTo>
                <a:lnTo>
                  <a:pt x="0" y="1347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64" name="Google Shape;164;p6"/>
          <p:cNvSpPr/>
          <p:nvPr/>
        </p:nvSpPr>
        <p:spPr>
          <a:xfrm>
            <a:off x="16341367" y="5115628"/>
            <a:ext cx="1347845" cy="1347845"/>
          </a:xfrm>
          <a:custGeom>
            <a:avLst/>
            <a:gdLst/>
            <a:ahLst/>
            <a:cxnLst/>
            <a:rect l="l" t="t" r="r" b="b"/>
            <a:pathLst>
              <a:path w="1347845" h="1347845" extrusionOk="0">
                <a:moveTo>
                  <a:pt x="0" y="0"/>
                </a:moveTo>
                <a:lnTo>
                  <a:pt x="1347845" y="0"/>
                </a:lnTo>
                <a:lnTo>
                  <a:pt x="1347845" y="1347845"/>
                </a:lnTo>
                <a:lnTo>
                  <a:pt x="0" y="1347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65" name="Google Shape;165;p6"/>
          <p:cNvSpPr/>
          <p:nvPr/>
        </p:nvSpPr>
        <p:spPr>
          <a:xfrm rot="-5326912">
            <a:off x="4077285" y="5789551"/>
            <a:ext cx="635172" cy="1347845"/>
          </a:xfrm>
          <a:custGeom>
            <a:avLst/>
            <a:gdLst/>
            <a:ahLst/>
            <a:cxnLst/>
            <a:rect l="l" t="t" r="r" b="b"/>
            <a:pathLst>
              <a:path w="635172" h="1347845" extrusionOk="0">
                <a:moveTo>
                  <a:pt x="0" y="0"/>
                </a:moveTo>
                <a:lnTo>
                  <a:pt x="635172" y="0"/>
                </a:lnTo>
                <a:lnTo>
                  <a:pt x="635172" y="1347845"/>
                </a:lnTo>
                <a:lnTo>
                  <a:pt x="0" y="1347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66" name="Google Shape;166;p6"/>
          <p:cNvSpPr txBox="1"/>
          <p:nvPr/>
        </p:nvSpPr>
        <p:spPr>
          <a:xfrm>
            <a:off x="2017825" y="742388"/>
            <a:ext cx="170883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99"/>
              <a:buFont typeface="Arial"/>
              <a:buNone/>
            </a:pPr>
            <a:r>
              <a:rPr lang="en-US" sz="10699" b="0" i="0" u="none" strike="noStrike" cap="none">
                <a:solidFill>
                  <a:srgbClr val="FEFAE0"/>
                </a:solidFill>
                <a:latin typeface="Arial"/>
                <a:ea typeface="Arial"/>
                <a:cs typeface="Arial"/>
                <a:sym typeface="Arial"/>
              </a:rPr>
              <a:t>The Push and Pull model</a:t>
            </a:r>
            <a:endParaRPr sz="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89025" y="3658027"/>
            <a:ext cx="18666035" cy="655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6F52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ea558a93b7_1_3"/>
          <p:cNvSpPr/>
          <p:nvPr/>
        </p:nvSpPr>
        <p:spPr>
          <a:xfrm>
            <a:off x="13598220" y="-5243202"/>
            <a:ext cx="10086047" cy="10086047"/>
          </a:xfrm>
          <a:custGeom>
            <a:avLst/>
            <a:gdLst/>
            <a:ahLst/>
            <a:cxnLst/>
            <a:rect l="l" t="t" r="r" b="b"/>
            <a:pathLst>
              <a:path w="10086047" h="10086047" extrusionOk="0">
                <a:moveTo>
                  <a:pt x="0" y="0"/>
                </a:moveTo>
                <a:lnTo>
                  <a:pt x="10086047" y="0"/>
                </a:lnTo>
                <a:lnTo>
                  <a:pt x="10086047" y="10086047"/>
                </a:lnTo>
                <a:lnTo>
                  <a:pt x="0" y="10086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1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173" name="Google Shape;173;g2ea558a93b7_1_3"/>
          <p:cNvGrpSpPr/>
          <p:nvPr/>
        </p:nvGrpSpPr>
        <p:grpSpPr>
          <a:xfrm>
            <a:off x="-1444044" y="-885914"/>
            <a:ext cx="4314911" cy="4314911"/>
            <a:chOff x="0" y="0"/>
            <a:chExt cx="812800" cy="812800"/>
          </a:xfrm>
        </p:grpSpPr>
        <p:sp>
          <p:nvSpPr>
            <p:cNvPr id="174" name="Google Shape;174;g2ea558a93b7_1_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g2ea558a93b7_1_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g2ea558a93b7_1_3"/>
          <p:cNvGrpSpPr/>
          <p:nvPr/>
        </p:nvGrpSpPr>
        <p:grpSpPr>
          <a:xfrm>
            <a:off x="14610446" y="8762231"/>
            <a:ext cx="4314911" cy="4314911"/>
            <a:chOff x="0" y="0"/>
            <a:chExt cx="812800" cy="812800"/>
          </a:xfrm>
        </p:grpSpPr>
        <p:sp>
          <p:nvSpPr>
            <p:cNvPr id="177" name="Google Shape;177;g2ea558a93b7_1_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g2ea558a93b7_1_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g2ea558a93b7_1_3"/>
          <p:cNvGrpSpPr/>
          <p:nvPr/>
        </p:nvGrpSpPr>
        <p:grpSpPr>
          <a:xfrm>
            <a:off x="-1252744" y="-605190"/>
            <a:ext cx="3461878" cy="3461878"/>
            <a:chOff x="0" y="0"/>
            <a:chExt cx="812800" cy="812800"/>
          </a:xfrm>
        </p:grpSpPr>
        <p:sp>
          <p:nvSpPr>
            <p:cNvPr id="180" name="Google Shape;180;g2ea558a93b7_1_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F6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g2ea558a93b7_1_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g2ea558a93b7_1_3"/>
          <p:cNvGrpSpPr/>
          <p:nvPr/>
        </p:nvGrpSpPr>
        <p:grpSpPr>
          <a:xfrm>
            <a:off x="14610446" y="8839455"/>
            <a:ext cx="3461878" cy="3461878"/>
            <a:chOff x="0" y="0"/>
            <a:chExt cx="812800" cy="812800"/>
          </a:xfrm>
        </p:grpSpPr>
        <p:sp>
          <p:nvSpPr>
            <p:cNvPr id="183" name="Google Shape;183;g2ea558a93b7_1_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F6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g2ea558a93b7_1_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g2ea558a93b7_1_3"/>
          <p:cNvSpPr/>
          <p:nvPr/>
        </p:nvSpPr>
        <p:spPr>
          <a:xfrm>
            <a:off x="-4014324" y="6871514"/>
            <a:ext cx="10086047" cy="10086047"/>
          </a:xfrm>
          <a:custGeom>
            <a:avLst/>
            <a:gdLst/>
            <a:ahLst/>
            <a:cxnLst/>
            <a:rect l="l" t="t" r="r" b="b"/>
            <a:pathLst>
              <a:path w="10086047" h="10086047" extrusionOk="0">
                <a:moveTo>
                  <a:pt x="0" y="0"/>
                </a:moveTo>
                <a:lnTo>
                  <a:pt x="10086048" y="0"/>
                </a:lnTo>
                <a:lnTo>
                  <a:pt x="10086048" y="10086047"/>
                </a:lnTo>
                <a:lnTo>
                  <a:pt x="0" y="10086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1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86" name="Google Shape;186;g2ea558a93b7_1_3"/>
          <p:cNvSpPr/>
          <p:nvPr/>
        </p:nvSpPr>
        <p:spPr>
          <a:xfrm>
            <a:off x="16341367" y="3658019"/>
            <a:ext cx="1347845" cy="1347845"/>
          </a:xfrm>
          <a:custGeom>
            <a:avLst/>
            <a:gdLst/>
            <a:ahLst/>
            <a:cxnLst/>
            <a:rect l="l" t="t" r="r" b="b"/>
            <a:pathLst>
              <a:path w="1347845" h="1347845" extrusionOk="0">
                <a:moveTo>
                  <a:pt x="0" y="0"/>
                </a:moveTo>
                <a:lnTo>
                  <a:pt x="1347845" y="0"/>
                </a:lnTo>
                <a:lnTo>
                  <a:pt x="1347845" y="1347845"/>
                </a:lnTo>
                <a:lnTo>
                  <a:pt x="0" y="1347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87" name="Google Shape;187;g2ea558a93b7_1_3"/>
          <p:cNvSpPr/>
          <p:nvPr/>
        </p:nvSpPr>
        <p:spPr>
          <a:xfrm>
            <a:off x="16341367" y="5115628"/>
            <a:ext cx="1347845" cy="1347845"/>
          </a:xfrm>
          <a:custGeom>
            <a:avLst/>
            <a:gdLst/>
            <a:ahLst/>
            <a:cxnLst/>
            <a:rect l="l" t="t" r="r" b="b"/>
            <a:pathLst>
              <a:path w="1347845" h="1347845" extrusionOk="0">
                <a:moveTo>
                  <a:pt x="0" y="0"/>
                </a:moveTo>
                <a:lnTo>
                  <a:pt x="1347845" y="0"/>
                </a:lnTo>
                <a:lnTo>
                  <a:pt x="1347845" y="1347845"/>
                </a:lnTo>
                <a:lnTo>
                  <a:pt x="0" y="1347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88" name="Google Shape;188;g2ea558a93b7_1_3"/>
          <p:cNvSpPr/>
          <p:nvPr/>
        </p:nvSpPr>
        <p:spPr>
          <a:xfrm rot="-5322664">
            <a:off x="4077751" y="5790145"/>
            <a:ext cx="635333" cy="1348186"/>
          </a:xfrm>
          <a:custGeom>
            <a:avLst/>
            <a:gdLst/>
            <a:ahLst/>
            <a:cxnLst/>
            <a:rect l="l" t="t" r="r" b="b"/>
            <a:pathLst>
              <a:path w="635172" h="1347845" extrusionOk="0">
                <a:moveTo>
                  <a:pt x="0" y="0"/>
                </a:moveTo>
                <a:lnTo>
                  <a:pt x="635172" y="0"/>
                </a:lnTo>
                <a:lnTo>
                  <a:pt x="635172" y="1347845"/>
                </a:lnTo>
                <a:lnTo>
                  <a:pt x="0" y="1347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89" name="Google Shape;189;g2ea558a93b7_1_3"/>
          <p:cNvSpPr txBox="1"/>
          <p:nvPr/>
        </p:nvSpPr>
        <p:spPr>
          <a:xfrm>
            <a:off x="2017825" y="742388"/>
            <a:ext cx="170883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99"/>
              <a:buFont typeface="Arial"/>
              <a:buNone/>
            </a:pPr>
            <a:r>
              <a:rPr lang="en-US" sz="10699">
                <a:solidFill>
                  <a:srgbClr val="FEFAE0"/>
                </a:solidFill>
              </a:rPr>
              <a:t>Anxiety Ladder</a:t>
            </a:r>
            <a:endParaRPr sz="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g2ea558a93b7_1_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2647351"/>
            <a:ext cx="10583213" cy="6997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E0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/>
          <p:nvPr/>
        </p:nvSpPr>
        <p:spPr>
          <a:xfrm>
            <a:off x="-4916759" y="4910930"/>
            <a:ext cx="8919562" cy="8919562"/>
          </a:xfrm>
          <a:custGeom>
            <a:avLst/>
            <a:gdLst/>
            <a:ahLst/>
            <a:cxnLst/>
            <a:rect l="l" t="t" r="r" b="b"/>
            <a:pathLst>
              <a:path w="8919562" h="8919562" extrusionOk="0">
                <a:moveTo>
                  <a:pt x="0" y="0"/>
                </a:moveTo>
                <a:lnTo>
                  <a:pt x="8919563" y="0"/>
                </a:lnTo>
                <a:lnTo>
                  <a:pt x="8919563" y="8919562"/>
                </a:lnTo>
                <a:lnTo>
                  <a:pt x="0" y="8919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196" name="Google Shape;196;p9"/>
          <p:cNvGrpSpPr/>
          <p:nvPr/>
        </p:nvGrpSpPr>
        <p:grpSpPr>
          <a:xfrm>
            <a:off x="9019375" y="-659012"/>
            <a:ext cx="9268635" cy="12617926"/>
            <a:chOff x="0" y="-38100"/>
            <a:chExt cx="2441106" cy="3323218"/>
          </a:xfrm>
        </p:grpSpPr>
        <p:sp>
          <p:nvSpPr>
            <p:cNvPr id="197" name="Google Shape;197;p9"/>
            <p:cNvSpPr/>
            <p:nvPr/>
          </p:nvSpPr>
          <p:spPr>
            <a:xfrm>
              <a:off x="0" y="0"/>
              <a:ext cx="2441106" cy="3285118"/>
            </a:xfrm>
            <a:custGeom>
              <a:avLst/>
              <a:gdLst/>
              <a:ahLst/>
              <a:cxnLst/>
              <a:rect l="l" t="t" r="r" b="b"/>
              <a:pathLst>
                <a:path w="2441106" h="3285118" extrusionOk="0">
                  <a:moveTo>
                    <a:pt x="0" y="0"/>
                  </a:moveTo>
                  <a:lnTo>
                    <a:pt x="2441106" y="0"/>
                  </a:lnTo>
                  <a:lnTo>
                    <a:pt x="2441106" y="3285118"/>
                  </a:lnTo>
                  <a:lnTo>
                    <a:pt x="0" y="3285118"/>
                  </a:lnTo>
                  <a:close/>
                </a:path>
              </a:pathLst>
            </a:custGeom>
            <a:solidFill>
              <a:srgbClr val="5F6F5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8" name="Google Shape;198;p9"/>
            <p:cNvSpPr txBox="1"/>
            <p:nvPr/>
          </p:nvSpPr>
          <p:spPr>
            <a:xfrm>
              <a:off x="0" y="-38100"/>
              <a:ext cx="2441106" cy="3323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9"/>
          <p:cNvSpPr/>
          <p:nvPr/>
        </p:nvSpPr>
        <p:spPr>
          <a:xfrm>
            <a:off x="17421225" y="8508177"/>
            <a:ext cx="635172" cy="1347845"/>
          </a:xfrm>
          <a:custGeom>
            <a:avLst/>
            <a:gdLst/>
            <a:ahLst/>
            <a:cxnLst/>
            <a:rect l="l" t="t" r="r" b="b"/>
            <a:pathLst>
              <a:path w="635172" h="1347845" extrusionOk="0">
                <a:moveTo>
                  <a:pt x="0" y="0"/>
                </a:moveTo>
                <a:lnTo>
                  <a:pt x="635172" y="0"/>
                </a:lnTo>
                <a:lnTo>
                  <a:pt x="635172" y="1347846"/>
                </a:lnTo>
                <a:lnTo>
                  <a:pt x="0" y="13478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00" name="Google Shape;200;p9"/>
          <p:cNvSpPr/>
          <p:nvPr/>
        </p:nvSpPr>
        <p:spPr>
          <a:xfrm>
            <a:off x="-6264598" y="2199981"/>
            <a:ext cx="1347845" cy="1347845"/>
          </a:xfrm>
          <a:custGeom>
            <a:avLst/>
            <a:gdLst/>
            <a:ahLst/>
            <a:cxnLst/>
            <a:rect l="l" t="t" r="r" b="b"/>
            <a:pathLst>
              <a:path w="1347845" h="1347845" extrusionOk="0">
                <a:moveTo>
                  <a:pt x="0" y="0"/>
                </a:moveTo>
                <a:lnTo>
                  <a:pt x="1347846" y="0"/>
                </a:lnTo>
                <a:lnTo>
                  <a:pt x="1347846" y="1347845"/>
                </a:lnTo>
                <a:lnTo>
                  <a:pt x="0" y="1347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01" name="Google Shape;201;p9"/>
          <p:cNvSpPr txBox="1"/>
          <p:nvPr/>
        </p:nvSpPr>
        <p:spPr>
          <a:xfrm>
            <a:off x="211866" y="64385"/>
            <a:ext cx="9567900" cy="22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lang="en-US" sz="6200" b="0" i="0" u="none" strike="noStrike" cap="none">
                <a:solidFill>
                  <a:srgbClr val="5F6F52"/>
                </a:solidFill>
                <a:latin typeface="Arial"/>
                <a:ea typeface="Arial"/>
                <a:cs typeface="Arial"/>
                <a:sym typeface="Arial"/>
              </a:rPr>
              <a:t>MONITORING AND INTERVENTION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9"/>
          <p:cNvSpPr txBox="1"/>
          <p:nvPr/>
        </p:nvSpPr>
        <p:spPr>
          <a:xfrm>
            <a:off x="8881200" y="170650"/>
            <a:ext cx="9175200" cy="9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36320" marR="0" lvl="1" indent="-499108" algn="l" rtl="0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Clr>
                <a:srgbClr val="FEFAE0"/>
              </a:buClr>
              <a:buSzPts val="4500"/>
              <a:buFont typeface="Arial"/>
              <a:buChar char="•"/>
            </a:pPr>
            <a:r>
              <a:rPr lang="en-US" sz="4500" b="1" i="0" u="none" strike="noStrike" cap="none">
                <a:solidFill>
                  <a:srgbClr val="FEFAE0"/>
                </a:solidFill>
                <a:latin typeface="Poppins"/>
                <a:ea typeface="Poppins"/>
                <a:cs typeface="Poppins"/>
                <a:sym typeface="Poppins"/>
              </a:rPr>
              <a:t>Daily attendance tracking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1" i="0" u="none" strike="noStrike" cap="none">
              <a:solidFill>
                <a:srgbClr val="FEFAE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036320" marR="0" lvl="1" indent="-499108" algn="l" rtl="0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Clr>
                <a:srgbClr val="FEFAE0"/>
              </a:buClr>
              <a:buSzPts val="4500"/>
              <a:buFont typeface="Arial"/>
              <a:buChar char="•"/>
            </a:pPr>
            <a:r>
              <a:rPr lang="en-US" sz="4500" b="1" i="0" u="none" strike="noStrike" cap="none">
                <a:solidFill>
                  <a:srgbClr val="FEFAE0"/>
                </a:solidFill>
                <a:latin typeface="Poppins"/>
                <a:ea typeface="Poppins"/>
                <a:cs typeface="Poppins"/>
                <a:sym typeface="Poppins"/>
              </a:rPr>
              <a:t>Identifying at-risk students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1" i="0" u="none" strike="noStrike" cap="none">
              <a:solidFill>
                <a:srgbClr val="FEFAE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036320" marR="0" lvl="1" indent="-499108" algn="l" rtl="0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Clr>
                <a:srgbClr val="FEFAE0"/>
              </a:buClr>
              <a:buSzPts val="4500"/>
              <a:buFont typeface="Arial"/>
              <a:buChar char="•"/>
            </a:pPr>
            <a:r>
              <a:rPr lang="en-US" sz="4500" b="1" i="0" u="none" strike="noStrike" cap="none">
                <a:solidFill>
                  <a:srgbClr val="FEFAE0"/>
                </a:solidFill>
                <a:latin typeface="Poppins"/>
                <a:ea typeface="Poppins"/>
                <a:cs typeface="Poppins"/>
                <a:sym typeface="Poppins"/>
              </a:rPr>
              <a:t>Meeting with parents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1" i="0" u="none" strike="noStrike" cap="none">
              <a:solidFill>
                <a:srgbClr val="FEFAE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036320" marR="0" lvl="1" indent="-499108" algn="l" rtl="0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Clr>
                <a:srgbClr val="FEFAE0"/>
              </a:buClr>
              <a:buSzPts val="4500"/>
              <a:buFont typeface="Arial"/>
              <a:buChar char="•"/>
            </a:pPr>
            <a:r>
              <a:rPr lang="en-US" sz="4500" b="1" i="0" u="none" strike="noStrike" cap="none">
                <a:solidFill>
                  <a:srgbClr val="FEFAE0"/>
                </a:solidFill>
                <a:latin typeface="Poppins"/>
                <a:ea typeface="Poppins"/>
                <a:cs typeface="Poppins"/>
                <a:sym typeface="Poppins"/>
              </a:rPr>
              <a:t>Implementing support plans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1" i="0" u="none" strike="noStrike" cap="none">
              <a:solidFill>
                <a:srgbClr val="FEFAE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036320" marR="0" lvl="1" indent="-499108" algn="l" rtl="0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Clr>
                <a:srgbClr val="FEFAE0"/>
              </a:buClr>
              <a:buSzPts val="4500"/>
              <a:buFont typeface="Arial"/>
              <a:buChar char="•"/>
            </a:pPr>
            <a:r>
              <a:rPr lang="en-US" sz="4500" b="1" i="0" u="none" strike="noStrike" cap="none">
                <a:solidFill>
                  <a:srgbClr val="FEFAE0"/>
                </a:solidFill>
                <a:latin typeface="Poppins"/>
                <a:ea typeface="Poppins"/>
                <a:cs typeface="Poppins"/>
                <a:sym typeface="Poppins"/>
              </a:rPr>
              <a:t>Regular follow-up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2775" y="1481700"/>
            <a:ext cx="16978451" cy="818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E0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/>
          <p:nvPr/>
        </p:nvSpPr>
        <p:spPr>
          <a:xfrm>
            <a:off x="848924" y="213514"/>
            <a:ext cx="6372512" cy="10466610"/>
          </a:xfrm>
          <a:custGeom>
            <a:avLst/>
            <a:gdLst/>
            <a:ahLst/>
            <a:cxnLst/>
            <a:rect l="l" t="t" r="r" b="b"/>
            <a:pathLst>
              <a:path w="3282950" h="5392121" extrusionOk="0">
                <a:moveTo>
                  <a:pt x="0" y="0"/>
                </a:moveTo>
                <a:lnTo>
                  <a:pt x="2532380" y="0"/>
                </a:lnTo>
                <a:cubicBezTo>
                  <a:pt x="2946400" y="0"/>
                  <a:pt x="3282950" y="552771"/>
                  <a:pt x="3282950" y="1232783"/>
                </a:cubicBezTo>
                <a:lnTo>
                  <a:pt x="3282950" y="5392121"/>
                </a:lnTo>
                <a:lnTo>
                  <a:pt x="0" y="53921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19013" r="-64128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9" name="Google Shape;209;p8"/>
          <p:cNvGrpSpPr/>
          <p:nvPr/>
        </p:nvGrpSpPr>
        <p:grpSpPr>
          <a:xfrm>
            <a:off x="7907145" y="1519717"/>
            <a:ext cx="9768601" cy="2518764"/>
            <a:chOff x="0" y="-38100"/>
            <a:chExt cx="2572800" cy="663378"/>
          </a:xfrm>
        </p:grpSpPr>
        <p:sp>
          <p:nvSpPr>
            <p:cNvPr id="210" name="Google Shape;210;p8"/>
            <p:cNvSpPr/>
            <p:nvPr/>
          </p:nvSpPr>
          <p:spPr>
            <a:xfrm>
              <a:off x="0" y="0"/>
              <a:ext cx="2572800" cy="625278"/>
            </a:xfrm>
            <a:custGeom>
              <a:avLst/>
              <a:gdLst/>
              <a:ahLst/>
              <a:cxnLst/>
              <a:rect l="l" t="t" r="r" b="b"/>
              <a:pathLst>
                <a:path w="2572800" h="625278" extrusionOk="0">
                  <a:moveTo>
                    <a:pt x="0" y="0"/>
                  </a:moveTo>
                  <a:lnTo>
                    <a:pt x="2572800" y="0"/>
                  </a:lnTo>
                  <a:lnTo>
                    <a:pt x="2572800" y="625278"/>
                  </a:lnTo>
                  <a:lnTo>
                    <a:pt x="0" y="625278"/>
                  </a:lnTo>
                  <a:close/>
                </a:path>
              </a:pathLst>
            </a:custGeom>
            <a:solidFill>
              <a:srgbClr val="A9B388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1" name="Google Shape;211;p8"/>
            <p:cNvSpPr txBox="1"/>
            <p:nvPr/>
          </p:nvSpPr>
          <p:spPr>
            <a:xfrm>
              <a:off x="0" y="-38100"/>
              <a:ext cx="2572800" cy="663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" name="Google Shape;212;p8"/>
          <p:cNvGrpSpPr/>
          <p:nvPr/>
        </p:nvGrpSpPr>
        <p:grpSpPr>
          <a:xfrm>
            <a:off x="7907145" y="4284345"/>
            <a:ext cx="9768601" cy="2909289"/>
            <a:chOff x="0" y="-38100"/>
            <a:chExt cx="2572800" cy="766232"/>
          </a:xfrm>
        </p:grpSpPr>
        <p:sp>
          <p:nvSpPr>
            <p:cNvPr id="213" name="Google Shape;213;p8"/>
            <p:cNvSpPr/>
            <p:nvPr/>
          </p:nvSpPr>
          <p:spPr>
            <a:xfrm>
              <a:off x="0" y="0"/>
              <a:ext cx="2572800" cy="728132"/>
            </a:xfrm>
            <a:custGeom>
              <a:avLst/>
              <a:gdLst/>
              <a:ahLst/>
              <a:cxnLst/>
              <a:rect l="l" t="t" r="r" b="b"/>
              <a:pathLst>
                <a:path w="2572800" h="728132" extrusionOk="0">
                  <a:moveTo>
                    <a:pt x="0" y="0"/>
                  </a:moveTo>
                  <a:lnTo>
                    <a:pt x="2572800" y="0"/>
                  </a:lnTo>
                  <a:lnTo>
                    <a:pt x="2572800" y="728132"/>
                  </a:lnTo>
                  <a:lnTo>
                    <a:pt x="0" y="728132"/>
                  </a:lnTo>
                  <a:close/>
                </a:path>
              </a:pathLst>
            </a:custGeom>
            <a:solidFill>
              <a:srgbClr val="899D7A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4" name="Google Shape;214;p8"/>
            <p:cNvSpPr txBox="1"/>
            <p:nvPr/>
          </p:nvSpPr>
          <p:spPr>
            <a:xfrm>
              <a:off x="0" y="-38100"/>
              <a:ext cx="2572800" cy="766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" name="Google Shape;215;p8"/>
          <p:cNvGrpSpPr/>
          <p:nvPr/>
        </p:nvGrpSpPr>
        <p:grpSpPr>
          <a:xfrm>
            <a:off x="7754745" y="1424467"/>
            <a:ext cx="9768601" cy="2518764"/>
            <a:chOff x="0" y="-38100"/>
            <a:chExt cx="2572800" cy="663378"/>
          </a:xfrm>
        </p:grpSpPr>
        <p:sp>
          <p:nvSpPr>
            <p:cNvPr id="216" name="Google Shape;216;p8"/>
            <p:cNvSpPr/>
            <p:nvPr/>
          </p:nvSpPr>
          <p:spPr>
            <a:xfrm>
              <a:off x="0" y="0"/>
              <a:ext cx="2572800" cy="625278"/>
            </a:xfrm>
            <a:custGeom>
              <a:avLst/>
              <a:gdLst/>
              <a:ahLst/>
              <a:cxnLst/>
              <a:rect l="l" t="t" r="r" b="b"/>
              <a:pathLst>
                <a:path w="2572800" h="625278" extrusionOk="0">
                  <a:moveTo>
                    <a:pt x="0" y="0"/>
                  </a:moveTo>
                  <a:lnTo>
                    <a:pt x="2572800" y="0"/>
                  </a:lnTo>
                  <a:lnTo>
                    <a:pt x="2572800" y="625278"/>
                  </a:lnTo>
                  <a:lnTo>
                    <a:pt x="0" y="625278"/>
                  </a:lnTo>
                  <a:close/>
                </a:path>
              </a:pathLst>
            </a:custGeom>
            <a:solidFill>
              <a:srgbClr val="D8DFC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7" name="Google Shape;217;p8"/>
            <p:cNvSpPr txBox="1"/>
            <p:nvPr/>
          </p:nvSpPr>
          <p:spPr>
            <a:xfrm>
              <a:off x="0" y="-38100"/>
              <a:ext cx="2572800" cy="663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oogle Shape;218;p8"/>
          <p:cNvGrpSpPr/>
          <p:nvPr/>
        </p:nvGrpSpPr>
        <p:grpSpPr>
          <a:xfrm>
            <a:off x="7754745" y="4189095"/>
            <a:ext cx="9768601" cy="2814039"/>
            <a:chOff x="0" y="-38100"/>
            <a:chExt cx="2572800" cy="741146"/>
          </a:xfrm>
        </p:grpSpPr>
        <p:sp>
          <p:nvSpPr>
            <p:cNvPr id="219" name="Google Shape;219;p8"/>
            <p:cNvSpPr/>
            <p:nvPr/>
          </p:nvSpPr>
          <p:spPr>
            <a:xfrm>
              <a:off x="0" y="0"/>
              <a:ext cx="2572800" cy="703046"/>
            </a:xfrm>
            <a:custGeom>
              <a:avLst/>
              <a:gdLst/>
              <a:ahLst/>
              <a:cxnLst/>
              <a:rect l="l" t="t" r="r" b="b"/>
              <a:pathLst>
                <a:path w="2572800" h="703046" extrusionOk="0">
                  <a:moveTo>
                    <a:pt x="0" y="0"/>
                  </a:moveTo>
                  <a:lnTo>
                    <a:pt x="2572800" y="0"/>
                  </a:lnTo>
                  <a:lnTo>
                    <a:pt x="2572800" y="703046"/>
                  </a:lnTo>
                  <a:lnTo>
                    <a:pt x="0" y="703046"/>
                  </a:lnTo>
                  <a:close/>
                </a:path>
              </a:pathLst>
            </a:custGeom>
            <a:solidFill>
              <a:srgbClr val="B1C38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0" name="Google Shape;220;p8"/>
            <p:cNvSpPr txBox="1"/>
            <p:nvPr/>
          </p:nvSpPr>
          <p:spPr>
            <a:xfrm>
              <a:off x="0" y="-38100"/>
              <a:ext cx="2572800" cy="7411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" name="Google Shape;221;p8"/>
          <p:cNvGrpSpPr/>
          <p:nvPr/>
        </p:nvGrpSpPr>
        <p:grpSpPr>
          <a:xfrm>
            <a:off x="7907145" y="7439498"/>
            <a:ext cx="9768601" cy="2518764"/>
            <a:chOff x="0" y="-38100"/>
            <a:chExt cx="2572800" cy="663378"/>
          </a:xfrm>
        </p:grpSpPr>
        <p:sp>
          <p:nvSpPr>
            <p:cNvPr id="222" name="Google Shape;222;p8"/>
            <p:cNvSpPr/>
            <p:nvPr/>
          </p:nvSpPr>
          <p:spPr>
            <a:xfrm>
              <a:off x="0" y="0"/>
              <a:ext cx="2572800" cy="625278"/>
            </a:xfrm>
            <a:custGeom>
              <a:avLst/>
              <a:gdLst/>
              <a:ahLst/>
              <a:cxnLst/>
              <a:rect l="l" t="t" r="r" b="b"/>
              <a:pathLst>
                <a:path w="2572800" h="625278" extrusionOk="0">
                  <a:moveTo>
                    <a:pt x="0" y="0"/>
                  </a:moveTo>
                  <a:lnTo>
                    <a:pt x="2572800" y="0"/>
                  </a:lnTo>
                  <a:lnTo>
                    <a:pt x="2572800" y="625278"/>
                  </a:lnTo>
                  <a:lnTo>
                    <a:pt x="0" y="625278"/>
                  </a:lnTo>
                  <a:close/>
                </a:path>
              </a:pathLst>
            </a:custGeom>
            <a:solidFill>
              <a:srgbClr val="A9B388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3" name="Google Shape;223;p8"/>
            <p:cNvSpPr txBox="1"/>
            <p:nvPr/>
          </p:nvSpPr>
          <p:spPr>
            <a:xfrm>
              <a:off x="0" y="-38100"/>
              <a:ext cx="2572800" cy="663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8"/>
          <p:cNvGrpSpPr/>
          <p:nvPr/>
        </p:nvGrpSpPr>
        <p:grpSpPr>
          <a:xfrm>
            <a:off x="7754745" y="7344248"/>
            <a:ext cx="9768601" cy="2518764"/>
            <a:chOff x="0" y="-38100"/>
            <a:chExt cx="2572800" cy="663378"/>
          </a:xfrm>
        </p:grpSpPr>
        <p:sp>
          <p:nvSpPr>
            <p:cNvPr id="225" name="Google Shape;225;p8"/>
            <p:cNvSpPr/>
            <p:nvPr/>
          </p:nvSpPr>
          <p:spPr>
            <a:xfrm>
              <a:off x="0" y="0"/>
              <a:ext cx="2572800" cy="625278"/>
            </a:xfrm>
            <a:custGeom>
              <a:avLst/>
              <a:gdLst/>
              <a:ahLst/>
              <a:cxnLst/>
              <a:rect l="l" t="t" r="r" b="b"/>
              <a:pathLst>
                <a:path w="2572800" h="625278" extrusionOk="0">
                  <a:moveTo>
                    <a:pt x="0" y="0"/>
                  </a:moveTo>
                  <a:lnTo>
                    <a:pt x="2572800" y="0"/>
                  </a:lnTo>
                  <a:lnTo>
                    <a:pt x="2572800" y="625278"/>
                  </a:lnTo>
                  <a:lnTo>
                    <a:pt x="0" y="625278"/>
                  </a:lnTo>
                  <a:close/>
                </a:path>
              </a:pathLst>
            </a:custGeom>
            <a:solidFill>
              <a:srgbClr val="5F6F5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" name="Google Shape;226;p8"/>
            <p:cNvSpPr txBox="1"/>
            <p:nvPr/>
          </p:nvSpPr>
          <p:spPr>
            <a:xfrm>
              <a:off x="0" y="-38100"/>
              <a:ext cx="2572800" cy="663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8"/>
          <p:cNvSpPr txBox="1"/>
          <p:nvPr/>
        </p:nvSpPr>
        <p:spPr>
          <a:xfrm>
            <a:off x="6846046" y="-53186"/>
            <a:ext cx="11586000" cy="25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0" i="0" u="none" strike="noStrike" cap="none">
                <a:solidFill>
                  <a:srgbClr val="B99470"/>
                </a:solidFill>
                <a:latin typeface="Arial"/>
                <a:ea typeface="Arial"/>
                <a:cs typeface="Arial"/>
                <a:sym typeface="Arial"/>
              </a:rPr>
              <a:t>Case Studies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endParaRPr sz="6999" b="0" i="0" u="none" strike="noStrike" cap="none">
              <a:solidFill>
                <a:srgbClr val="B994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8"/>
          <p:cNvSpPr txBox="1"/>
          <p:nvPr/>
        </p:nvSpPr>
        <p:spPr>
          <a:xfrm>
            <a:off x="8098799" y="1865900"/>
            <a:ext cx="9160500" cy="3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83"/>
              <a:buFont typeface="Arial"/>
              <a:buNone/>
            </a:pPr>
            <a:r>
              <a:rPr lang="en-US" sz="3283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child who ‘appeared’ to suddenly stop wanting to come to school. Attendance dropped to 60%- now at 98%. 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57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83"/>
              <a:buFont typeface="Arial"/>
              <a:buNone/>
            </a:pPr>
            <a:endParaRPr sz="4083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57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83"/>
              <a:buFont typeface="Arial"/>
              <a:buNone/>
            </a:pPr>
            <a:endParaRPr sz="4083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9" name="Google Shape;229;p8"/>
          <p:cNvSpPr txBox="1"/>
          <p:nvPr/>
        </p:nvSpPr>
        <p:spPr>
          <a:xfrm>
            <a:off x="9523038" y="4981575"/>
            <a:ext cx="71202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83"/>
              <a:buFont typeface="Arial"/>
              <a:buNone/>
            </a:pPr>
            <a:r>
              <a:rPr lang="en-US" sz="4083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Persistently late child now in on time every day.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8"/>
          <p:cNvSpPr txBox="1"/>
          <p:nvPr/>
        </p:nvSpPr>
        <p:spPr>
          <a:xfrm>
            <a:off x="9267570" y="8136609"/>
            <a:ext cx="79917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83"/>
              <a:buFont typeface="Arial"/>
              <a:buNone/>
            </a:pPr>
            <a:r>
              <a:rPr lang="en-US" sz="4083" b="1" i="0" u="none" strike="noStrike" cap="none">
                <a:solidFill>
                  <a:srgbClr val="FEFAE0"/>
                </a:solidFill>
                <a:latin typeface="Poppins"/>
                <a:ea typeface="Poppins"/>
                <a:cs typeface="Poppins"/>
                <a:sym typeface="Poppins"/>
              </a:rPr>
              <a:t>A child showing the early signs of EBSA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8"/>
          <p:cNvSpPr/>
          <p:nvPr/>
        </p:nvSpPr>
        <p:spPr>
          <a:xfrm>
            <a:off x="-1226984" y="8452577"/>
            <a:ext cx="3011369" cy="3011369"/>
          </a:xfrm>
          <a:custGeom>
            <a:avLst/>
            <a:gdLst/>
            <a:ahLst/>
            <a:cxnLst/>
            <a:rect l="l" t="t" r="r" b="b"/>
            <a:pathLst>
              <a:path w="3011369" h="3011369" extrusionOk="0">
                <a:moveTo>
                  <a:pt x="0" y="0"/>
                </a:moveTo>
                <a:lnTo>
                  <a:pt x="3011369" y="0"/>
                </a:lnTo>
                <a:lnTo>
                  <a:pt x="3011369" y="3011368"/>
                </a:lnTo>
                <a:lnTo>
                  <a:pt x="0" y="30113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32" name="Google Shape;232;p8"/>
          <p:cNvSpPr/>
          <p:nvPr/>
        </p:nvSpPr>
        <p:spPr>
          <a:xfrm rot="-5400000">
            <a:off x="792876" y="282345"/>
            <a:ext cx="635172" cy="1347845"/>
          </a:xfrm>
          <a:custGeom>
            <a:avLst/>
            <a:gdLst/>
            <a:ahLst/>
            <a:cxnLst/>
            <a:rect l="l" t="t" r="r" b="b"/>
            <a:pathLst>
              <a:path w="635172" h="1347845" extrusionOk="0">
                <a:moveTo>
                  <a:pt x="0" y="0"/>
                </a:moveTo>
                <a:lnTo>
                  <a:pt x="635172" y="0"/>
                </a:lnTo>
                <a:lnTo>
                  <a:pt x="635172" y="1347845"/>
                </a:lnTo>
                <a:lnTo>
                  <a:pt x="0" y="1347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E0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ea3a7f4190_0_59"/>
          <p:cNvSpPr/>
          <p:nvPr/>
        </p:nvSpPr>
        <p:spPr>
          <a:xfrm>
            <a:off x="-1226984" y="8452577"/>
            <a:ext cx="3011369" cy="3011369"/>
          </a:xfrm>
          <a:custGeom>
            <a:avLst/>
            <a:gdLst/>
            <a:ahLst/>
            <a:cxnLst/>
            <a:rect l="l" t="t" r="r" b="b"/>
            <a:pathLst>
              <a:path w="3011369" h="3011369" extrusionOk="0">
                <a:moveTo>
                  <a:pt x="0" y="0"/>
                </a:moveTo>
                <a:lnTo>
                  <a:pt x="3011369" y="0"/>
                </a:lnTo>
                <a:lnTo>
                  <a:pt x="3011369" y="3011368"/>
                </a:lnTo>
                <a:lnTo>
                  <a:pt x="0" y="30113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38" name="Google Shape;238;g2ea3a7f4190_0_59"/>
          <p:cNvSpPr/>
          <p:nvPr/>
        </p:nvSpPr>
        <p:spPr>
          <a:xfrm rot="-5400000">
            <a:off x="792876" y="282345"/>
            <a:ext cx="635172" cy="1347845"/>
          </a:xfrm>
          <a:custGeom>
            <a:avLst/>
            <a:gdLst/>
            <a:ahLst/>
            <a:cxnLst/>
            <a:rect l="l" t="t" r="r" b="b"/>
            <a:pathLst>
              <a:path w="635172" h="1347845" extrusionOk="0">
                <a:moveTo>
                  <a:pt x="0" y="0"/>
                </a:moveTo>
                <a:lnTo>
                  <a:pt x="635172" y="0"/>
                </a:lnTo>
                <a:lnTo>
                  <a:pt x="635172" y="1347845"/>
                </a:lnTo>
                <a:lnTo>
                  <a:pt x="0" y="1347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pic>
        <p:nvPicPr>
          <p:cNvPr id="239" name="Google Shape;239;g2ea3a7f4190_0_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29442" y="146138"/>
            <a:ext cx="10411875" cy="999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6F52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ea3a7f4190_0_104"/>
          <p:cNvSpPr/>
          <p:nvPr/>
        </p:nvSpPr>
        <p:spPr>
          <a:xfrm>
            <a:off x="13598220" y="-5243202"/>
            <a:ext cx="10086047" cy="10086047"/>
          </a:xfrm>
          <a:custGeom>
            <a:avLst/>
            <a:gdLst/>
            <a:ahLst/>
            <a:cxnLst/>
            <a:rect l="l" t="t" r="r" b="b"/>
            <a:pathLst>
              <a:path w="10086047" h="10086047" extrusionOk="0">
                <a:moveTo>
                  <a:pt x="0" y="0"/>
                </a:moveTo>
                <a:lnTo>
                  <a:pt x="10086047" y="0"/>
                </a:lnTo>
                <a:lnTo>
                  <a:pt x="10086047" y="10086047"/>
                </a:lnTo>
                <a:lnTo>
                  <a:pt x="0" y="10086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1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245" name="Google Shape;245;g2ea3a7f4190_0_104"/>
          <p:cNvGrpSpPr/>
          <p:nvPr/>
        </p:nvGrpSpPr>
        <p:grpSpPr>
          <a:xfrm>
            <a:off x="-1444044" y="-885914"/>
            <a:ext cx="4314911" cy="4314911"/>
            <a:chOff x="0" y="0"/>
            <a:chExt cx="812800" cy="812800"/>
          </a:xfrm>
        </p:grpSpPr>
        <p:sp>
          <p:nvSpPr>
            <p:cNvPr id="246" name="Google Shape;246;g2ea3a7f4190_0_10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g2ea3a7f4190_0_10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g2ea3a7f4190_0_104"/>
          <p:cNvGrpSpPr/>
          <p:nvPr/>
        </p:nvGrpSpPr>
        <p:grpSpPr>
          <a:xfrm>
            <a:off x="14610446" y="8762231"/>
            <a:ext cx="4314911" cy="4314911"/>
            <a:chOff x="0" y="0"/>
            <a:chExt cx="812800" cy="812800"/>
          </a:xfrm>
        </p:grpSpPr>
        <p:sp>
          <p:nvSpPr>
            <p:cNvPr id="249" name="Google Shape;249;g2ea3a7f4190_0_10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g2ea3a7f4190_0_10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g2ea3a7f4190_0_104"/>
          <p:cNvGrpSpPr/>
          <p:nvPr/>
        </p:nvGrpSpPr>
        <p:grpSpPr>
          <a:xfrm>
            <a:off x="-1252744" y="-605190"/>
            <a:ext cx="3461878" cy="3461878"/>
            <a:chOff x="0" y="0"/>
            <a:chExt cx="812800" cy="812800"/>
          </a:xfrm>
        </p:grpSpPr>
        <p:sp>
          <p:nvSpPr>
            <p:cNvPr id="252" name="Google Shape;252;g2ea3a7f4190_0_10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F6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g2ea3a7f4190_0_10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g2ea3a7f4190_0_104"/>
          <p:cNvGrpSpPr/>
          <p:nvPr/>
        </p:nvGrpSpPr>
        <p:grpSpPr>
          <a:xfrm>
            <a:off x="14610446" y="8839455"/>
            <a:ext cx="3461878" cy="3461878"/>
            <a:chOff x="0" y="0"/>
            <a:chExt cx="812800" cy="812800"/>
          </a:xfrm>
        </p:grpSpPr>
        <p:sp>
          <p:nvSpPr>
            <p:cNvPr id="255" name="Google Shape;255;g2ea3a7f4190_0_10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F6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g2ea3a7f4190_0_10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7" name="Google Shape;257;g2ea3a7f4190_0_104"/>
          <p:cNvSpPr/>
          <p:nvPr/>
        </p:nvSpPr>
        <p:spPr>
          <a:xfrm>
            <a:off x="-4014324" y="6871514"/>
            <a:ext cx="10086047" cy="10086047"/>
          </a:xfrm>
          <a:custGeom>
            <a:avLst/>
            <a:gdLst/>
            <a:ahLst/>
            <a:cxnLst/>
            <a:rect l="l" t="t" r="r" b="b"/>
            <a:pathLst>
              <a:path w="10086047" h="10086047" extrusionOk="0">
                <a:moveTo>
                  <a:pt x="0" y="0"/>
                </a:moveTo>
                <a:lnTo>
                  <a:pt x="10086048" y="0"/>
                </a:lnTo>
                <a:lnTo>
                  <a:pt x="10086048" y="10086047"/>
                </a:lnTo>
                <a:lnTo>
                  <a:pt x="0" y="10086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1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58" name="Google Shape;258;g2ea3a7f4190_0_104"/>
          <p:cNvSpPr/>
          <p:nvPr/>
        </p:nvSpPr>
        <p:spPr>
          <a:xfrm>
            <a:off x="16341367" y="3658019"/>
            <a:ext cx="1347845" cy="1347845"/>
          </a:xfrm>
          <a:custGeom>
            <a:avLst/>
            <a:gdLst/>
            <a:ahLst/>
            <a:cxnLst/>
            <a:rect l="l" t="t" r="r" b="b"/>
            <a:pathLst>
              <a:path w="1347845" h="1347845" extrusionOk="0">
                <a:moveTo>
                  <a:pt x="0" y="0"/>
                </a:moveTo>
                <a:lnTo>
                  <a:pt x="1347845" y="0"/>
                </a:lnTo>
                <a:lnTo>
                  <a:pt x="1347845" y="1347845"/>
                </a:lnTo>
                <a:lnTo>
                  <a:pt x="0" y="1347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59" name="Google Shape;259;g2ea3a7f4190_0_104"/>
          <p:cNvSpPr/>
          <p:nvPr/>
        </p:nvSpPr>
        <p:spPr>
          <a:xfrm>
            <a:off x="16341367" y="5115628"/>
            <a:ext cx="1347845" cy="1347845"/>
          </a:xfrm>
          <a:custGeom>
            <a:avLst/>
            <a:gdLst/>
            <a:ahLst/>
            <a:cxnLst/>
            <a:rect l="l" t="t" r="r" b="b"/>
            <a:pathLst>
              <a:path w="1347845" h="1347845" extrusionOk="0">
                <a:moveTo>
                  <a:pt x="0" y="0"/>
                </a:moveTo>
                <a:lnTo>
                  <a:pt x="1347845" y="0"/>
                </a:lnTo>
                <a:lnTo>
                  <a:pt x="1347845" y="1347845"/>
                </a:lnTo>
                <a:lnTo>
                  <a:pt x="0" y="1347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60" name="Google Shape;260;g2ea3a7f4190_0_104"/>
          <p:cNvSpPr/>
          <p:nvPr/>
        </p:nvSpPr>
        <p:spPr>
          <a:xfrm rot="-5322664">
            <a:off x="4077751" y="5790145"/>
            <a:ext cx="635333" cy="1348186"/>
          </a:xfrm>
          <a:custGeom>
            <a:avLst/>
            <a:gdLst/>
            <a:ahLst/>
            <a:cxnLst/>
            <a:rect l="l" t="t" r="r" b="b"/>
            <a:pathLst>
              <a:path w="635172" h="1347845" extrusionOk="0">
                <a:moveTo>
                  <a:pt x="0" y="0"/>
                </a:moveTo>
                <a:lnTo>
                  <a:pt x="635172" y="0"/>
                </a:lnTo>
                <a:lnTo>
                  <a:pt x="635172" y="1347845"/>
                </a:lnTo>
                <a:lnTo>
                  <a:pt x="0" y="1347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61" name="Google Shape;261;g2ea3a7f4190_0_104"/>
          <p:cNvSpPr txBox="1"/>
          <p:nvPr/>
        </p:nvSpPr>
        <p:spPr>
          <a:xfrm>
            <a:off x="1677775" y="425063"/>
            <a:ext cx="17088300" cy="3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99"/>
              <a:buFont typeface="Arial"/>
              <a:buNone/>
            </a:pPr>
            <a:r>
              <a:rPr lang="en-US" sz="10699" b="0" i="0" u="none" strike="noStrike" cap="none">
                <a:solidFill>
                  <a:srgbClr val="FEFAE0"/>
                </a:solidFill>
                <a:latin typeface="Arial"/>
                <a:ea typeface="Arial"/>
                <a:cs typeface="Arial"/>
                <a:sym typeface="Arial"/>
              </a:rPr>
              <a:t>Communication and collaboration</a:t>
            </a:r>
            <a:endParaRPr sz="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g2ea3a7f4190_0_10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24123" y="4508413"/>
            <a:ext cx="7221697" cy="4911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Custom</PresentationFormat>
  <Paragraphs>38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Inter</vt:lpstr>
      <vt:lpstr>Poppins</vt:lpstr>
      <vt:lpstr>Calibri</vt:lpstr>
      <vt:lpstr>Simple 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Longmore, Laura</dc:creator>
  <cp:lastModifiedBy>Longmore, Laura</cp:lastModifiedBy>
  <cp:revision>1</cp:revision>
  <dcterms:created xsi:type="dcterms:W3CDTF">2006-08-16T00:00:00Z</dcterms:created>
  <dcterms:modified xsi:type="dcterms:W3CDTF">2024-07-08T11:11:24Z</dcterms:modified>
</cp:coreProperties>
</file>