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7"/>
    <p:sldMasterId id="2147483672" r:id="rId8"/>
    <p:sldMasterId id="2147483679" r:id="rId9"/>
    <p:sldMasterId id="2147483688" r:id="rId10"/>
    <p:sldMasterId id="2147483697" r:id="rId11"/>
    <p:sldMasterId id="2147483703" r:id="rId12"/>
  </p:sldMasterIdLst>
  <p:notesMasterIdLst>
    <p:notesMasterId r:id="rId25"/>
  </p:notesMasterIdLst>
  <p:sldIdLst>
    <p:sldId id="4980" r:id="rId13"/>
    <p:sldId id="4979" r:id="rId14"/>
    <p:sldId id="4983" r:id="rId15"/>
    <p:sldId id="4985" r:id="rId16"/>
    <p:sldId id="4986" r:id="rId17"/>
    <p:sldId id="4987" r:id="rId18"/>
    <p:sldId id="4990" r:id="rId19"/>
    <p:sldId id="4991" r:id="rId20"/>
    <p:sldId id="4992" r:id="rId21"/>
    <p:sldId id="4993" r:id="rId22"/>
    <p:sldId id="4996" r:id="rId23"/>
    <p:sldId id="4995" r:id="rId24"/>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7"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5" userDrawn="1">
          <p15:clr>
            <a:srgbClr val="A4A3A4"/>
          </p15:clr>
        </p15:guide>
        <p15:guide id="15" pos="9789" userDrawn="1">
          <p15:clr>
            <a:srgbClr val="A4A3A4"/>
          </p15:clr>
        </p15:guide>
        <p15:guide id="16" pos="9063" userDrawn="1">
          <p15:clr>
            <a:srgbClr val="A4A3A4"/>
          </p15:clr>
        </p15:guide>
        <p15:guide id="17" pos="8632" userDrawn="1">
          <p15:clr>
            <a:srgbClr val="A4A3A4"/>
          </p15:clr>
        </p15:guide>
        <p15:guide id="18" pos="7453" userDrawn="1">
          <p15:clr>
            <a:srgbClr val="A4A3A4"/>
          </p15:clr>
        </p15:guide>
        <p15:guide id="19" pos="7884" userDrawn="1">
          <p15:clr>
            <a:srgbClr val="A4A3A4"/>
          </p15:clr>
        </p15:guide>
        <p15:guide id="20" pos="10242" userDrawn="1">
          <p15:clr>
            <a:srgbClr val="A4A3A4"/>
          </p15:clr>
        </p15:guide>
        <p15:guide id="21" pos="11399" userDrawn="1">
          <p15:clr>
            <a:srgbClr val="A4A3A4"/>
          </p15:clr>
        </p15:guide>
        <p15:guide id="22" pos="10968" userDrawn="1">
          <p15:clr>
            <a:srgbClr val="A4A3A4"/>
          </p15:clr>
        </p15:guide>
        <p15:guide id="23" pos="12125" userDrawn="1">
          <p15:clr>
            <a:srgbClr val="A4A3A4"/>
          </p15:clr>
        </p15:guide>
        <p15:guide id="24" pos="12556"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14C"/>
    <a:srgbClr val="6C320A"/>
    <a:srgbClr val="C1CCD2"/>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1" autoAdjust="0"/>
    <p:restoredTop sz="68790" autoAdjust="0"/>
  </p:normalViewPr>
  <p:slideViewPr>
    <p:cSldViewPr snapToGrid="0" showGuides="1">
      <p:cViewPr varScale="1">
        <p:scale>
          <a:sx n="24" d="100"/>
          <a:sy n="24" d="100"/>
        </p:scale>
        <p:origin x="96" y="1326"/>
      </p:cViewPr>
      <p:guideLst>
        <p:guide orient="horz" pos="850"/>
        <p:guide pos="853"/>
        <p:guide pos="14483"/>
        <p:guide orient="horz" pos="7767"/>
        <p:guide pos="1556"/>
        <p:guide pos="2032"/>
        <p:guide pos="6727"/>
        <p:guide pos="6296"/>
        <p:guide pos="5548"/>
        <p:guide pos="5117"/>
        <p:guide pos="4346"/>
        <p:guide pos="2758"/>
        <p:guide pos="3212"/>
        <p:guide pos="3915"/>
        <p:guide pos="9789"/>
        <p:guide pos="9063"/>
        <p:guide pos="8632"/>
        <p:guide pos="7453"/>
        <p:guide pos="7884"/>
        <p:guide pos="10242"/>
        <p:guide pos="11399"/>
        <p:guide pos="10968"/>
        <p:guide pos="12125"/>
        <p:guide pos="12556"/>
        <p:guide pos="13327"/>
        <p:guide pos="13758"/>
        <p:guide orient="horz" pos="2165"/>
      </p:guideLst>
    </p:cSldViewPr>
  </p:slideViewPr>
  <p:notesTextViewPr>
    <p:cViewPr>
      <p:scale>
        <a:sx n="1" d="1"/>
        <a:sy n="1" d="1"/>
      </p:scale>
      <p:origin x="0" y="0"/>
    </p:cViewPr>
  </p:notesTextViewPr>
  <p:notesViewPr>
    <p:cSldViewPr snapToGrid="0">
      <p:cViewPr varScale="1">
        <p:scale>
          <a:sx n="44" d="100"/>
          <a:sy n="44" d="100"/>
        </p:scale>
        <p:origin x="2804"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 Target="slides/slide5.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2.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theme" Target="theme/theme1.xml"/><Relationship Id="rId10" Type="http://schemas.openxmlformats.org/officeDocument/2006/relationships/slideMaster" Target="slideMasters/slideMaster4.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 Jenny" userId="bd2d0a41-b035-4190-9854-383fa554aff6" providerId="ADAL" clId="{44ED53D6-DDB3-40D6-A6E6-397EE5150A94}"/>
    <pc:docChg chg="delSld">
      <pc:chgData name="Wei, Jenny" userId="bd2d0a41-b035-4190-9854-383fa554aff6" providerId="ADAL" clId="{44ED53D6-DDB3-40D6-A6E6-397EE5150A94}" dt="2024-02-28T12:31:01.762" v="0" actId="47"/>
      <pc:docMkLst>
        <pc:docMk/>
      </pc:docMkLst>
      <pc:sldChg chg="del">
        <pc:chgData name="Wei, Jenny" userId="bd2d0a41-b035-4190-9854-383fa554aff6" providerId="ADAL" clId="{44ED53D6-DDB3-40D6-A6E6-397EE5150A94}" dt="2024-02-28T12:31:01.762" v="0" actId="47"/>
        <pc:sldMkLst>
          <pc:docMk/>
          <pc:sldMk cId="1108092462" sldId="256"/>
        </pc:sldMkLst>
      </pc:sldChg>
      <pc:sldChg chg="del">
        <pc:chgData name="Wei, Jenny" userId="bd2d0a41-b035-4190-9854-383fa554aff6" providerId="ADAL" clId="{44ED53D6-DDB3-40D6-A6E6-397EE5150A94}" dt="2024-02-28T12:31:01.762" v="0" actId="47"/>
        <pc:sldMkLst>
          <pc:docMk/>
          <pc:sldMk cId="3707084277" sldId="4970"/>
        </pc:sldMkLst>
      </pc:sldChg>
      <pc:sldChg chg="del">
        <pc:chgData name="Wei, Jenny" userId="bd2d0a41-b035-4190-9854-383fa554aff6" providerId="ADAL" clId="{44ED53D6-DDB3-40D6-A6E6-397EE5150A94}" dt="2024-02-28T12:31:01.762" v="0" actId="47"/>
        <pc:sldMkLst>
          <pc:docMk/>
          <pc:sldMk cId="2418119757" sldId="4974"/>
        </pc:sldMkLst>
      </pc:sldChg>
      <pc:sldChg chg="del">
        <pc:chgData name="Wei, Jenny" userId="bd2d0a41-b035-4190-9854-383fa554aff6" providerId="ADAL" clId="{44ED53D6-DDB3-40D6-A6E6-397EE5150A94}" dt="2024-02-28T12:31:01.762" v="0" actId="47"/>
        <pc:sldMkLst>
          <pc:docMk/>
          <pc:sldMk cId="1665848430" sldId="4976"/>
        </pc:sldMkLst>
      </pc:sldChg>
      <pc:sldChg chg="del">
        <pc:chgData name="Wei, Jenny" userId="bd2d0a41-b035-4190-9854-383fa554aff6" providerId="ADAL" clId="{44ED53D6-DDB3-40D6-A6E6-397EE5150A94}" dt="2024-02-28T12:31:01.762" v="0" actId="47"/>
        <pc:sldMkLst>
          <pc:docMk/>
          <pc:sldMk cId="1644045155" sldId="4977"/>
        </pc:sldMkLst>
      </pc:sldChg>
      <pc:sldMasterChg chg="delSldLayout">
        <pc:chgData name="Wei, Jenny" userId="bd2d0a41-b035-4190-9854-383fa554aff6" providerId="ADAL" clId="{44ED53D6-DDB3-40D6-A6E6-397EE5150A94}" dt="2024-02-28T12:31:01.762" v="0" actId="47"/>
        <pc:sldMasterMkLst>
          <pc:docMk/>
          <pc:sldMasterMk cId="1565970319" sldId="2147483660"/>
        </pc:sldMasterMkLst>
        <pc:sldLayoutChg chg="del">
          <pc:chgData name="Wei, Jenny" userId="bd2d0a41-b035-4190-9854-383fa554aff6" providerId="ADAL" clId="{44ED53D6-DDB3-40D6-A6E6-397EE5150A94}" dt="2024-02-28T12:31:01.762" v="0" actId="47"/>
          <pc:sldLayoutMkLst>
            <pc:docMk/>
            <pc:sldMasterMk cId="1565970319" sldId="2147483660"/>
            <pc:sldLayoutMk cId="2729223379" sldId="214748371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19E35-AEAB-4CD8-B02A-91B3666ABA21}"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8055A2-1E5B-4BDE-9914-D4AD525FDD0C}" type="slidenum">
              <a:rPr lang="en-GB" smtClean="0"/>
              <a:t>‹#›</a:t>
            </a:fld>
            <a:endParaRPr lang="en-GB"/>
          </a:p>
        </p:txBody>
      </p:sp>
    </p:spTree>
    <p:extLst>
      <p:ext uri="{BB962C8B-B14F-4D97-AF65-F5344CB8AC3E}">
        <p14:creationId xmlns:p14="http://schemas.microsoft.com/office/powerpoint/2010/main" val="111812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8055A2-1E5B-4BDE-9914-D4AD525FDD0C}" type="slidenum">
              <a:rPr lang="en-GB" smtClean="0"/>
              <a:t>1</a:t>
            </a:fld>
            <a:endParaRPr lang="en-GB"/>
          </a:p>
        </p:txBody>
      </p:sp>
    </p:spTree>
    <p:extLst>
      <p:ext uri="{BB962C8B-B14F-4D97-AF65-F5344CB8AC3E}">
        <p14:creationId xmlns:p14="http://schemas.microsoft.com/office/powerpoint/2010/main" val="887937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400"/>
            <a:r>
              <a:rPr lang="en-US">
                <a:solidFill>
                  <a:schemeClr val="tx1"/>
                </a:solidFill>
                <a:latin typeface="Gill Sans MT" panose="020B0502020104020203" pitchFamily="34" charset="0"/>
              </a:rPr>
              <a:t>Skills      </a:t>
            </a:r>
            <a:r>
              <a:rPr lang="en-US" err="1">
                <a:solidFill>
                  <a:schemeClr val="tx1"/>
                </a:solidFill>
                <a:latin typeface="Gill Sans MT" panose="020B0502020104020203" pitchFamily="34" charset="0"/>
              </a:rPr>
              <a:t>Behaviours</a:t>
            </a:r>
            <a:r>
              <a:rPr lang="en-US">
                <a:solidFill>
                  <a:schemeClr val="tx1"/>
                </a:solidFill>
                <a:latin typeface="Gill Sans MT" panose="020B0502020104020203" pitchFamily="34" charset="0"/>
              </a:rPr>
              <a:t>       Attitudes     </a:t>
            </a:r>
          </a:p>
          <a:p>
            <a:pPr algn="l" defTabSz="914400"/>
            <a:endParaRPr lang="en-US">
              <a:solidFill>
                <a:schemeClr val="tx1"/>
              </a:solidFill>
              <a:latin typeface="Gill Sans MT" panose="020B0502020104020203" pitchFamily="34" charset="0"/>
            </a:endParaRPr>
          </a:p>
          <a:p>
            <a:pPr algn="l" defTabSz="914400"/>
            <a:r>
              <a:rPr lang="en-US">
                <a:solidFill>
                  <a:schemeClr val="tx1"/>
                </a:solidFill>
                <a:latin typeface="Gill Sans MT" panose="020B0502020104020203" pitchFamily="34" charset="0"/>
              </a:rPr>
              <a:t>Yourself    </a:t>
            </a:r>
          </a:p>
          <a:p>
            <a:pPr algn="l" defTabSz="914400"/>
            <a:r>
              <a:rPr lang="en-US">
                <a:solidFill>
                  <a:schemeClr val="tx1"/>
                </a:solidFill>
                <a:latin typeface="Gill Sans MT" panose="020B0502020104020203" pitchFamily="34" charset="0"/>
              </a:rPr>
              <a:t>Your team</a:t>
            </a:r>
          </a:p>
          <a:p>
            <a:pPr algn="l" defTabSz="914400"/>
            <a:endParaRPr lang="en-US">
              <a:solidFill>
                <a:schemeClr val="tx1"/>
              </a:solidFill>
              <a:latin typeface="Gill Sans MT" panose="020B0502020104020203" pitchFamily="34" charset="0"/>
            </a:endParaRPr>
          </a:p>
          <a:p>
            <a:pPr indent="-228600" algn="l" defTabSz="914400">
              <a:buFont typeface="Arial" panose="020B0604020202020204" pitchFamily="34" charset="0"/>
              <a:buChar char="•"/>
            </a:pPr>
            <a:r>
              <a:rPr lang="en-US">
                <a:solidFill>
                  <a:schemeClr val="tx1"/>
                </a:solidFill>
                <a:latin typeface="Gill Sans MT" panose="020B0502020104020203" pitchFamily="34" charset="0"/>
              </a:rPr>
              <a:t>Reflection</a:t>
            </a:r>
          </a:p>
          <a:p>
            <a:pPr indent="-228600" algn="l" defTabSz="914400">
              <a:buFont typeface="Arial" panose="020B0604020202020204" pitchFamily="34" charset="0"/>
              <a:buChar char="•"/>
            </a:pPr>
            <a:r>
              <a:rPr lang="en-US">
                <a:solidFill>
                  <a:schemeClr val="tx1"/>
                </a:solidFill>
                <a:latin typeface="Gill Sans MT" panose="020B0502020104020203" pitchFamily="34" charset="0"/>
              </a:rPr>
              <a:t>An honest appraisal</a:t>
            </a:r>
          </a:p>
          <a:p>
            <a:pPr indent="-228600" algn="l" defTabSz="914400">
              <a:buFont typeface="Arial" panose="020B0604020202020204" pitchFamily="34" charset="0"/>
              <a:buChar char="•"/>
            </a:pPr>
            <a:r>
              <a:rPr lang="en-US">
                <a:solidFill>
                  <a:schemeClr val="tx1"/>
                </a:solidFill>
                <a:latin typeface="Gill Sans MT" panose="020B0502020104020203" pitchFamily="34" charset="0"/>
              </a:rPr>
              <a:t>Using each of our external contributors?</a:t>
            </a:r>
          </a:p>
          <a:p>
            <a:pPr indent="-228600" algn="l" defTabSz="914400">
              <a:buFont typeface="Arial" panose="020B0604020202020204" pitchFamily="34" charset="0"/>
              <a:buChar char="•"/>
            </a:pPr>
            <a:r>
              <a:rPr lang="en-US">
                <a:solidFill>
                  <a:schemeClr val="tx1"/>
                </a:solidFill>
                <a:latin typeface="Gill Sans MT" panose="020B0502020104020203" pitchFamily="34" charset="0"/>
              </a:rPr>
              <a:t>What about your governing body/trustees?</a:t>
            </a:r>
          </a:p>
          <a:p>
            <a:pPr indent="-228600" algn="l" defTabSz="914400">
              <a:buFont typeface="Arial" panose="020B0604020202020204" pitchFamily="34" charset="0"/>
              <a:buChar char="•"/>
            </a:pPr>
            <a:endParaRPr lang="en-US">
              <a:solidFill>
                <a:schemeClr val="tx1"/>
              </a:solidFill>
              <a:latin typeface="Gill Sans MT" panose="020B0502020104020203" pitchFamily="34" charset="0"/>
            </a:endParaRPr>
          </a:p>
          <a:p>
            <a:pPr algn="l" defTabSz="914400"/>
            <a:endParaRPr lang="en-US">
              <a:solidFill>
                <a:schemeClr val="tx1"/>
              </a:solidFill>
              <a:latin typeface="Gill Sans MT" panose="020B0502020104020203" pitchFamily="34" charset="0"/>
            </a:endParaRPr>
          </a:p>
          <a:p>
            <a:pPr indent="-228600" algn="l" defTabSz="914400">
              <a:buFont typeface="Arial" panose="020B0604020202020204" pitchFamily="34" charset="0"/>
              <a:buChar char="•"/>
            </a:pPr>
            <a:r>
              <a:rPr lang="en-US">
                <a:solidFill>
                  <a:schemeClr val="tx1"/>
                </a:solidFill>
                <a:latin typeface="Gill Sans MT" panose="020B0502020104020203" pitchFamily="34" charset="0"/>
              </a:rPr>
              <a:t>By the end of term?</a:t>
            </a:r>
          </a:p>
          <a:p>
            <a:pPr indent="-228600" algn="l" defTabSz="914400">
              <a:buFont typeface="Arial" panose="020B0604020202020204" pitchFamily="34" charset="0"/>
              <a:buChar char="•"/>
            </a:pPr>
            <a:r>
              <a:rPr lang="en-US">
                <a:solidFill>
                  <a:schemeClr val="tx1"/>
                </a:solidFill>
                <a:latin typeface="Gill Sans MT" panose="020B0502020104020203" pitchFamily="34" charset="0"/>
              </a:rPr>
              <a:t>By the end of the summer term?</a:t>
            </a:r>
          </a:p>
          <a:p>
            <a:pPr indent="-228600" algn="l" defTabSz="914400">
              <a:buFont typeface="Arial" panose="020B0604020202020204" pitchFamily="34" charset="0"/>
              <a:buChar char="•"/>
            </a:pPr>
            <a:r>
              <a:rPr lang="en-US">
                <a:solidFill>
                  <a:schemeClr val="tx1"/>
                </a:solidFill>
                <a:latin typeface="Gill Sans MT" panose="020B0502020104020203" pitchFamily="34" charset="0"/>
              </a:rPr>
              <a:t>Set up for the next academic year?</a:t>
            </a:r>
          </a:p>
          <a:p>
            <a:pPr indent="-228600" algn="l" defTabSz="914400">
              <a:buFont typeface="Arial" panose="020B0604020202020204" pitchFamily="34" charset="0"/>
              <a:buChar char="•"/>
            </a:pPr>
            <a:endParaRPr lang="en-US">
              <a:solidFill>
                <a:schemeClr val="tx1"/>
              </a:solidFill>
              <a:latin typeface="Gill Sans MT" panose="020B0502020104020203" pitchFamily="34" charset="0"/>
            </a:endParaRPr>
          </a:p>
          <a:p>
            <a:pPr indent="-228600" algn="l" defTabSz="914400">
              <a:buFont typeface="Arial" panose="020B0604020202020204" pitchFamily="34" charset="0"/>
              <a:buChar char="•"/>
            </a:pPr>
            <a:r>
              <a:rPr lang="en-US">
                <a:solidFill>
                  <a:schemeClr val="tx1"/>
                </a:solidFill>
                <a:latin typeface="Gill Sans MT" panose="020B0502020104020203" pitchFamily="34" charset="0"/>
              </a:rPr>
              <a:t>Who do you need to contact?  Now?  Soon?</a:t>
            </a:r>
          </a:p>
          <a:p>
            <a:endParaRPr lang="en-GB"/>
          </a:p>
        </p:txBody>
      </p:sp>
      <p:sp>
        <p:nvSpPr>
          <p:cNvPr id="4" name="Slide Number Placeholder 3"/>
          <p:cNvSpPr>
            <a:spLocks noGrp="1"/>
          </p:cNvSpPr>
          <p:nvPr>
            <p:ph type="sldNum" sz="quarter" idx="5"/>
          </p:nvPr>
        </p:nvSpPr>
        <p:spPr/>
        <p:txBody>
          <a:bodyPr/>
          <a:lstStyle/>
          <a:p>
            <a:fld id="{B08055A2-1E5B-4BDE-9914-D4AD525FDD0C}" type="slidenum">
              <a:rPr lang="en-GB" smtClean="0"/>
              <a:t>11</a:t>
            </a:fld>
            <a:endParaRPr lang="en-GB"/>
          </a:p>
        </p:txBody>
      </p:sp>
    </p:spTree>
    <p:extLst>
      <p:ext uri="{BB962C8B-B14F-4D97-AF65-F5344CB8AC3E}">
        <p14:creationId xmlns:p14="http://schemas.microsoft.com/office/powerpoint/2010/main" val="325939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latin typeface="Gill Sans MT" panose="020B0502020104020203" pitchFamily="34" charset="0"/>
            </a:endParaRPr>
          </a:p>
          <a:p>
            <a:pPr>
              <a:lnSpc>
                <a:spcPct val="107000"/>
              </a:lnSpc>
              <a:spcAft>
                <a:spcPts val="800"/>
              </a:spcAft>
            </a:pPr>
            <a:r>
              <a:rPr lang="en-GB" sz="1200" kern="0">
                <a:solidFill>
                  <a:srgbClr val="242424"/>
                </a:solidFill>
                <a:effectLst/>
                <a:latin typeface="Gill Sans MT" panose="020B0502020104020203" pitchFamily="34" charset="0"/>
                <a:ea typeface="Times New Roman" panose="02020603050405020304" pitchFamily="18" charset="0"/>
                <a:cs typeface="Times New Roman" panose="02020603050405020304" pitchFamily="18" charset="0"/>
              </a:rPr>
              <a:t>Thanks to all of you…. Contributors…. Various children’s services colleagues but mainly to </a:t>
            </a:r>
            <a:r>
              <a:rPr lang="en-GB" sz="1200" b="1" kern="0">
                <a:solidFill>
                  <a:srgbClr val="242424"/>
                </a:solidFill>
                <a:effectLst/>
                <a:latin typeface="Gill Sans MT" panose="020B0502020104020203" pitchFamily="34" charset="0"/>
                <a:ea typeface="Times New Roman" panose="02020603050405020304" pitchFamily="18" charset="0"/>
                <a:cs typeface="Times New Roman" panose="02020603050405020304" pitchFamily="18" charset="0"/>
              </a:rPr>
              <a:t>you</a:t>
            </a:r>
            <a:r>
              <a:rPr lang="en-GB" sz="1200" kern="0">
                <a:solidFill>
                  <a:srgbClr val="242424"/>
                </a:solidFill>
                <a:effectLst/>
                <a:latin typeface="Gill Sans MT" panose="020B0502020104020203"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en-GB" sz="1200" kern="0">
              <a:solidFill>
                <a:srgbClr val="24242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sz="1200" kern="0">
              <a:solidFill>
                <a:srgbClr val="24242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kern="0">
                <a:solidFill>
                  <a:srgbClr val="242424"/>
                </a:solidFill>
                <a:effectLst/>
                <a:latin typeface="Gill Sans MT" panose="020B0502020104020203" pitchFamily="34" charset="0"/>
                <a:ea typeface="Times New Roman" panose="02020603050405020304" pitchFamily="18" charset="0"/>
                <a:cs typeface="Times New Roman" panose="02020603050405020304" pitchFamily="18" charset="0"/>
              </a:rPr>
              <a:t>We recognise the impressive leadership we have in our schools – we acknowledge the challenges you have and we are aiming to support you more cohesively in your work.</a:t>
            </a:r>
          </a:p>
          <a:p>
            <a:pPr>
              <a:lnSpc>
                <a:spcPct val="107000"/>
              </a:lnSpc>
              <a:spcAft>
                <a:spcPts val="800"/>
              </a:spcAft>
            </a:pPr>
            <a:endParaRPr lang="en-GB" sz="1200" kern="0">
              <a:solidFill>
                <a:srgbClr val="24242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kern="0">
                <a:solidFill>
                  <a:srgbClr val="242424"/>
                </a:solidFill>
                <a:effectLst/>
                <a:latin typeface="Gill Sans MT" panose="020B0502020104020203" pitchFamily="34" charset="0"/>
                <a:ea typeface="Times New Roman" panose="02020603050405020304" pitchFamily="18" charset="0"/>
                <a:cs typeface="Times New Roman" panose="02020603050405020304" pitchFamily="18" charset="0"/>
              </a:rPr>
              <a:t>the start of a new dialogue in ensuring we provide a range of support, networking links and practical resources to you as headteachers to evaluate your own strategies and approaches and strengthen your networks. </a:t>
            </a:r>
          </a:p>
          <a:p>
            <a:pPr>
              <a:lnSpc>
                <a:spcPct val="107000"/>
              </a:lnSpc>
              <a:spcAft>
                <a:spcPts val="800"/>
              </a:spcAft>
            </a:pPr>
            <a:endParaRPr lang="en-GB" sz="1200" kern="0">
              <a:solidFill>
                <a:srgbClr val="242424"/>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200" kern="0">
                <a:solidFill>
                  <a:srgbClr val="242424"/>
                </a:solidFill>
                <a:effectLst/>
                <a:latin typeface="Gill Sans MT" panose="020B0502020104020203" pitchFamily="34" charset="0"/>
                <a:ea typeface="Times New Roman" panose="02020603050405020304" pitchFamily="18" charset="0"/>
                <a:cs typeface="Times New Roman" panose="02020603050405020304" pitchFamily="18" charset="0"/>
              </a:rPr>
              <a:t>This must of course be complemented by strong relationships between us.</a:t>
            </a:r>
          </a:p>
          <a:p>
            <a:pPr>
              <a:lnSpc>
                <a:spcPct val="107000"/>
              </a:lnSpc>
              <a:spcAft>
                <a:spcPts val="800"/>
              </a:spcAft>
            </a:pPr>
            <a:endParaRPr lang="en-GB" sz="1200" kern="0">
              <a:solidFill>
                <a:srgbClr val="242424"/>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242424"/>
                </a:solidFill>
                <a:effectLst/>
                <a:latin typeface="Gill Sans MT" panose="020B0502020104020203" pitchFamily="34" charset="0"/>
                <a:ea typeface="Calibri" panose="020F0502020204030204" pitchFamily="34" charset="0"/>
                <a:cs typeface="Times New Roman" panose="02020603050405020304" pitchFamily="18" charset="0"/>
              </a:rPr>
              <a:t>Please do evaluate the day for yourselves…. And for us….</a:t>
            </a:r>
          </a:p>
          <a:p>
            <a:pPr>
              <a:lnSpc>
                <a:spcPct val="107000"/>
              </a:lnSpc>
              <a:spcAft>
                <a:spcPts val="800"/>
              </a:spcAft>
            </a:pPr>
            <a:endParaRPr lang="en-GB" sz="1200" kern="0">
              <a:solidFill>
                <a:srgbClr val="242424"/>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0">
                <a:solidFill>
                  <a:srgbClr val="242424"/>
                </a:solidFill>
                <a:effectLst/>
                <a:latin typeface="Gill Sans MT" panose="020B0502020104020203" pitchFamily="34" charset="0"/>
                <a:ea typeface="Calibri" panose="020F0502020204030204" pitchFamily="34" charset="0"/>
                <a:cs typeface="Times New Roman" panose="02020603050405020304" pitchFamily="18" charset="0"/>
              </a:rPr>
              <a:t>What can we assist with – what can we improve?</a:t>
            </a:r>
          </a:p>
          <a:p>
            <a:pPr>
              <a:lnSpc>
                <a:spcPct val="107000"/>
              </a:lnSpc>
              <a:spcAft>
                <a:spcPts val="800"/>
              </a:spcAft>
            </a:pPr>
            <a:endParaRPr lang="en-GB" sz="1200" kern="0">
              <a:solidFill>
                <a:srgbClr val="242424"/>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kern="10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a:p>
        </p:txBody>
      </p:sp>
      <p:sp>
        <p:nvSpPr>
          <p:cNvPr id="4" name="Slide Number Placeholder 3"/>
          <p:cNvSpPr>
            <a:spLocks noGrp="1"/>
          </p:cNvSpPr>
          <p:nvPr>
            <p:ph type="sldNum" sz="quarter" idx="5"/>
          </p:nvPr>
        </p:nvSpPr>
        <p:spPr/>
        <p:txBody>
          <a:bodyPr/>
          <a:lstStyle/>
          <a:p>
            <a:fld id="{B08055A2-1E5B-4BDE-9914-D4AD525FDD0C}" type="slidenum">
              <a:rPr lang="en-GB" smtClean="0"/>
              <a:t>12</a:t>
            </a:fld>
            <a:endParaRPr lang="en-GB"/>
          </a:p>
        </p:txBody>
      </p:sp>
    </p:spTree>
    <p:extLst>
      <p:ext uri="{BB962C8B-B14F-4D97-AF65-F5344CB8AC3E}">
        <p14:creationId xmlns:p14="http://schemas.microsoft.com/office/powerpoint/2010/main" val="868784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a:solidFill>
                  <a:srgbClr val="242424"/>
                </a:solidFill>
                <a:effectLst/>
                <a:latin typeface="Arial" panose="020B0604020202020204" pitchFamily="34" charset="0"/>
                <a:ea typeface="Times New Roman" panose="02020603050405020304" pitchFamily="18" charset="0"/>
                <a:cs typeface="Arial" panose="020B0604020202020204" pitchFamily="34" charset="0"/>
              </a:rPr>
              <a:t>Responses to the survey in the autumn term clarified the aspects of significant concern for Hampshire headteachers. It also reflected your wish to access practical support in developing yourself and strategies to manage times of pressure. Additionally, it highlighted your interest in finding out more about coaching and supervision, as well as peer networks.</a:t>
            </a:r>
            <a:endParaRPr lang="en-GB" sz="1800" kern="100">
              <a:effectLst/>
              <a:latin typeface="Calibri" panose="020F050202020403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08055A2-1E5B-4BDE-9914-D4AD525FDD0C}" type="slidenum">
              <a:rPr lang="en-GB" smtClean="0"/>
              <a:t>2</a:t>
            </a:fld>
            <a:endParaRPr lang="en-GB"/>
          </a:p>
        </p:txBody>
      </p:sp>
    </p:spTree>
    <p:extLst>
      <p:ext uri="{BB962C8B-B14F-4D97-AF65-F5344CB8AC3E}">
        <p14:creationId xmlns:p14="http://schemas.microsoft.com/office/powerpoint/2010/main" val="185084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backdrop</a:t>
            </a:r>
          </a:p>
        </p:txBody>
      </p:sp>
      <p:sp>
        <p:nvSpPr>
          <p:cNvPr id="4" name="Slide Number Placeholder 3"/>
          <p:cNvSpPr>
            <a:spLocks noGrp="1"/>
          </p:cNvSpPr>
          <p:nvPr>
            <p:ph type="sldNum" sz="quarter" idx="5"/>
          </p:nvPr>
        </p:nvSpPr>
        <p:spPr/>
        <p:txBody>
          <a:bodyPr/>
          <a:lstStyle/>
          <a:p>
            <a:fld id="{B08055A2-1E5B-4BDE-9914-D4AD525FDD0C}" type="slidenum">
              <a:rPr lang="en-GB" smtClean="0"/>
              <a:t>3</a:t>
            </a:fld>
            <a:endParaRPr lang="en-GB"/>
          </a:p>
        </p:txBody>
      </p:sp>
    </p:spTree>
    <p:extLst>
      <p:ext uri="{BB962C8B-B14F-4D97-AF65-F5344CB8AC3E}">
        <p14:creationId xmlns:p14="http://schemas.microsoft.com/office/powerpoint/2010/main" val="198659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Time mentioned 50+ times</a:t>
            </a:r>
          </a:p>
        </p:txBody>
      </p:sp>
      <p:sp>
        <p:nvSpPr>
          <p:cNvPr id="4" name="Slide Number Placeholder 3"/>
          <p:cNvSpPr>
            <a:spLocks noGrp="1"/>
          </p:cNvSpPr>
          <p:nvPr>
            <p:ph type="sldNum" sz="quarter" idx="5"/>
          </p:nvPr>
        </p:nvSpPr>
        <p:spPr/>
        <p:txBody>
          <a:bodyPr/>
          <a:lstStyle/>
          <a:p>
            <a:fld id="{B08055A2-1E5B-4BDE-9914-D4AD525FDD0C}" type="slidenum">
              <a:rPr lang="en-GB" smtClean="0"/>
              <a:t>5</a:t>
            </a:fld>
            <a:endParaRPr lang="en-GB"/>
          </a:p>
        </p:txBody>
      </p:sp>
    </p:spTree>
    <p:extLst>
      <p:ext uri="{BB962C8B-B14F-4D97-AF65-F5344CB8AC3E}">
        <p14:creationId xmlns:p14="http://schemas.microsoft.com/office/powerpoint/2010/main" val="4197386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this is for us</a:t>
            </a:r>
          </a:p>
        </p:txBody>
      </p:sp>
      <p:sp>
        <p:nvSpPr>
          <p:cNvPr id="4" name="Slide Number Placeholder 3"/>
          <p:cNvSpPr>
            <a:spLocks noGrp="1"/>
          </p:cNvSpPr>
          <p:nvPr>
            <p:ph type="sldNum" sz="quarter" idx="5"/>
          </p:nvPr>
        </p:nvSpPr>
        <p:spPr/>
        <p:txBody>
          <a:bodyPr/>
          <a:lstStyle/>
          <a:p>
            <a:fld id="{B08055A2-1E5B-4BDE-9914-D4AD525FDD0C}" type="slidenum">
              <a:rPr lang="en-GB" smtClean="0"/>
              <a:t>6</a:t>
            </a:fld>
            <a:endParaRPr lang="en-GB"/>
          </a:p>
        </p:txBody>
      </p:sp>
    </p:spTree>
    <p:extLst>
      <p:ext uri="{BB962C8B-B14F-4D97-AF65-F5344CB8AC3E}">
        <p14:creationId xmlns:p14="http://schemas.microsoft.com/office/powerpoint/2010/main" val="118822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backdrop</a:t>
            </a:r>
          </a:p>
        </p:txBody>
      </p:sp>
      <p:sp>
        <p:nvSpPr>
          <p:cNvPr id="4" name="Slide Number Placeholder 3"/>
          <p:cNvSpPr>
            <a:spLocks noGrp="1"/>
          </p:cNvSpPr>
          <p:nvPr>
            <p:ph type="sldNum" sz="quarter" idx="5"/>
          </p:nvPr>
        </p:nvSpPr>
        <p:spPr/>
        <p:txBody>
          <a:bodyPr/>
          <a:lstStyle/>
          <a:p>
            <a:fld id="{B08055A2-1E5B-4BDE-9914-D4AD525FDD0C}" type="slidenum">
              <a:rPr lang="en-GB" smtClean="0"/>
              <a:t>7</a:t>
            </a:fld>
            <a:endParaRPr lang="en-GB"/>
          </a:p>
        </p:txBody>
      </p:sp>
    </p:spTree>
    <p:extLst>
      <p:ext uri="{BB962C8B-B14F-4D97-AF65-F5344CB8AC3E}">
        <p14:creationId xmlns:p14="http://schemas.microsoft.com/office/powerpoint/2010/main" val="550569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backdrop</a:t>
            </a:r>
          </a:p>
        </p:txBody>
      </p:sp>
      <p:sp>
        <p:nvSpPr>
          <p:cNvPr id="4" name="Slide Number Placeholder 3"/>
          <p:cNvSpPr>
            <a:spLocks noGrp="1"/>
          </p:cNvSpPr>
          <p:nvPr>
            <p:ph type="sldNum" sz="quarter" idx="5"/>
          </p:nvPr>
        </p:nvSpPr>
        <p:spPr/>
        <p:txBody>
          <a:bodyPr/>
          <a:lstStyle/>
          <a:p>
            <a:fld id="{B08055A2-1E5B-4BDE-9914-D4AD525FDD0C}" type="slidenum">
              <a:rPr lang="en-GB" smtClean="0"/>
              <a:t>8</a:t>
            </a:fld>
            <a:endParaRPr lang="en-GB"/>
          </a:p>
        </p:txBody>
      </p:sp>
    </p:spTree>
    <p:extLst>
      <p:ext uri="{BB962C8B-B14F-4D97-AF65-F5344CB8AC3E}">
        <p14:creationId xmlns:p14="http://schemas.microsoft.com/office/powerpoint/2010/main" val="50825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These are the backdrop</a:t>
            </a:r>
          </a:p>
        </p:txBody>
      </p:sp>
      <p:sp>
        <p:nvSpPr>
          <p:cNvPr id="4" name="Slide Number Placeholder 3"/>
          <p:cNvSpPr>
            <a:spLocks noGrp="1"/>
          </p:cNvSpPr>
          <p:nvPr>
            <p:ph type="sldNum" sz="quarter" idx="5"/>
          </p:nvPr>
        </p:nvSpPr>
        <p:spPr/>
        <p:txBody>
          <a:bodyPr/>
          <a:lstStyle/>
          <a:p>
            <a:fld id="{B08055A2-1E5B-4BDE-9914-D4AD525FDD0C}" type="slidenum">
              <a:rPr lang="en-GB" smtClean="0"/>
              <a:t>9</a:t>
            </a:fld>
            <a:endParaRPr lang="en-GB"/>
          </a:p>
        </p:txBody>
      </p:sp>
    </p:spTree>
    <p:extLst>
      <p:ext uri="{BB962C8B-B14F-4D97-AF65-F5344CB8AC3E}">
        <p14:creationId xmlns:p14="http://schemas.microsoft.com/office/powerpoint/2010/main" val="3598188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8055A2-1E5B-4BDE-9914-D4AD525FDD0C}" type="slidenum">
              <a:rPr lang="en-GB" smtClean="0"/>
              <a:t>10</a:t>
            </a:fld>
            <a:endParaRPr lang="en-GB"/>
          </a:p>
        </p:txBody>
      </p:sp>
    </p:spTree>
    <p:extLst>
      <p:ext uri="{BB962C8B-B14F-4D97-AF65-F5344CB8AC3E}">
        <p14:creationId xmlns:p14="http://schemas.microsoft.com/office/powerpoint/2010/main" val="418504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GB"/>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edit Master subtitle style</a:t>
            </a:r>
            <a:endParaRPr lang="en-US" dirty="0"/>
          </a:p>
        </p:txBody>
      </p:sp>
      <p:sp>
        <p:nvSpPr>
          <p:cNvPr id="4" name="Date Placeholder 3"/>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5" name="Footer Placeholder 4"/>
          <p:cNvSpPr>
            <a:spLocks noGrp="1"/>
          </p:cNvSpPr>
          <p:nvPr>
            <p:ph type="ftr" sz="quarter" idx="11"/>
          </p:nvPr>
        </p:nvSpPr>
        <p:spPr>
          <a:xfrm>
            <a:off x="8076675" y="12712701"/>
            <a:ext cx="8229064"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4021111606"/>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5" name="Footer Placeholder 4"/>
          <p:cNvSpPr>
            <a:spLocks noGrp="1"/>
          </p:cNvSpPr>
          <p:nvPr>
            <p:ph type="ftr" sz="quarter" idx="11"/>
          </p:nvPr>
        </p:nvSpPr>
        <p:spPr>
          <a:xfrm>
            <a:off x="8076675" y="12712701"/>
            <a:ext cx="8229064"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769456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5" name="Footer Placeholder 4"/>
          <p:cNvSpPr>
            <a:spLocks noGrp="1"/>
          </p:cNvSpPr>
          <p:nvPr>
            <p:ph type="ftr" sz="quarter" idx="11"/>
          </p:nvPr>
        </p:nvSpPr>
        <p:spPr>
          <a:xfrm>
            <a:off x="8076675" y="12712701"/>
            <a:ext cx="8229064"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895295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081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906" y="590403"/>
            <a:ext cx="18252392" cy="12093726"/>
          </a:xfrm>
        </p:spPr>
        <p:txBody>
          <a:bodyPr>
            <a:noAutofit/>
          </a:bodyPr>
          <a:lstStyle>
            <a:lvl1pPr marL="0" indent="0">
              <a:spcBef>
                <a:spcPts val="0"/>
              </a:spcBef>
              <a:buNone/>
              <a:defRPr sz="6000" b="0">
                <a:solidFill>
                  <a:schemeClr val="bg1"/>
                </a:solidFill>
              </a:defRPr>
            </a:lvl1pPr>
            <a:lvl2pPr marL="0" indent="0">
              <a:buNone/>
              <a:tabLst/>
              <a:defRPr sz="6000" b="0">
                <a:solidFill>
                  <a:schemeClr val="bg1"/>
                </a:solidFill>
              </a:defRPr>
            </a:lvl2pPr>
            <a:lvl3pPr marL="549249" indent="-549249">
              <a:buFont typeface="Arial" pitchFamily="34" charset="0"/>
              <a:buChar char="•"/>
              <a:defRPr sz="6000" b="0">
                <a:solidFill>
                  <a:schemeClr val="bg1"/>
                </a:solidFill>
              </a:defRPr>
            </a:lvl3pPr>
            <a:lvl4pPr>
              <a:defRPr sz="6000" b="0">
                <a:solidFill>
                  <a:schemeClr val="bg1"/>
                </a:solidFill>
              </a:defRPr>
            </a:lvl4pPr>
            <a:lvl5pPr>
              <a:defRPr sz="6000" b="0">
                <a:solidFill>
                  <a:schemeClr val="bg1"/>
                </a:solidFill>
              </a:defRPr>
            </a:lvl5pPr>
          </a:lstStyle>
          <a:p>
            <a:pPr lvl="0"/>
            <a:r>
              <a:rPr lang="en-GB"/>
              <a:t>Click to edit Master text styles</a:t>
            </a:r>
          </a:p>
        </p:txBody>
      </p:sp>
      <p:sp>
        <p:nvSpPr>
          <p:cNvPr id="7" name="Slide Number Placeholder 4"/>
          <p:cNvSpPr>
            <a:spLocks noGrp="1"/>
          </p:cNvSpPr>
          <p:nvPr>
            <p:ph type="sldNum" sz="quarter" idx="12"/>
          </p:nvPr>
        </p:nvSpPr>
        <p:spPr>
          <a:xfrm>
            <a:off x="956671" y="13195300"/>
            <a:ext cx="959938" cy="252000"/>
          </a:xfrm>
          <a:prstGeom prst="rect">
            <a:avLst/>
          </a:prstGeom>
        </p:spPr>
        <p:txBody>
          <a:bodyPr lIns="0" tIns="0" rIns="0" bIns="0"/>
          <a:lstStyle>
            <a:lvl1pPr>
              <a:defRPr sz="1600">
                <a:solidFill>
                  <a:srgbClr val="FFFFFF"/>
                </a:solidFill>
                <a:latin typeface="Arial" panose="020B0604020202020204" pitchFamily="34" charset="0"/>
                <a:cs typeface="Arial" panose="020B0604020202020204" pitchFamily="34" charset="0"/>
              </a:defRPr>
            </a:lvl1pPr>
          </a:lstStyle>
          <a:p>
            <a:fld id="{313880FF-B11A-4FA9-B5CC-7226C1B8517C}" type="slidenum">
              <a:rPr lang="en-GB" smtClean="0"/>
              <a:pPr/>
              <a:t>‹#›</a:t>
            </a:fld>
            <a:endParaRPr lang="en-GB"/>
          </a:p>
        </p:txBody>
      </p:sp>
    </p:spTree>
    <p:extLst>
      <p:ext uri="{BB962C8B-B14F-4D97-AF65-F5344CB8AC3E}">
        <p14:creationId xmlns:p14="http://schemas.microsoft.com/office/powerpoint/2010/main" val="12511907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21FC0-21D6-AE4B-E8AC-B124316D3D9C}"/>
              </a:ext>
            </a:extLst>
          </p:cNvPr>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GB"/>
          </a:p>
        </p:txBody>
      </p:sp>
      <p:sp>
        <p:nvSpPr>
          <p:cNvPr id="3" name="Subtitle 2">
            <a:extLst>
              <a:ext uri="{FF2B5EF4-FFF2-40B4-BE49-F238E27FC236}">
                <a16:creationId xmlns:a16="http://schemas.microsoft.com/office/drawing/2014/main" id="{8B227CCB-940C-E3A2-584E-A16FAD53A7AA}"/>
              </a:ext>
            </a:extLst>
          </p:cNvPr>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7B7D4C3-C5A9-3E4C-810D-E8C8BFE56745}"/>
              </a:ext>
            </a:extLst>
          </p:cNvPr>
          <p:cNvSpPr>
            <a:spLocks noGrp="1"/>
          </p:cNvSpPr>
          <p:nvPr>
            <p:ph type="dt" sz="half" idx="10"/>
          </p:nvPr>
        </p:nvSpPr>
        <p:spPr/>
        <p:txBody>
          <a:bodyPr/>
          <a:lstStyle/>
          <a:p>
            <a:fld id="{7A490A4A-7C9F-4A34-87FC-A24E1623F543}" type="datetimeFigureOut">
              <a:rPr lang="en-GB" smtClean="0"/>
              <a:t>28/02/2024</a:t>
            </a:fld>
            <a:endParaRPr lang="en-GB"/>
          </a:p>
        </p:txBody>
      </p:sp>
      <p:sp>
        <p:nvSpPr>
          <p:cNvPr id="5" name="Footer Placeholder 4">
            <a:extLst>
              <a:ext uri="{FF2B5EF4-FFF2-40B4-BE49-F238E27FC236}">
                <a16:creationId xmlns:a16="http://schemas.microsoft.com/office/drawing/2014/main" id="{E6A0A0B1-505F-117E-328F-66F36F4226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0D9F03-C883-DE03-F20F-C716FBAC7F91}"/>
              </a:ext>
            </a:extLst>
          </p:cNvPr>
          <p:cNvSpPr>
            <a:spLocks noGrp="1"/>
          </p:cNvSpPr>
          <p:nvPr>
            <p:ph type="sldNum" sz="quarter" idx="12"/>
          </p:nvPr>
        </p:nvSpPr>
        <p:spPr/>
        <p:txBody>
          <a:bodyPr/>
          <a:lstStyle/>
          <a:p>
            <a:fld id="{DB8EF151-4C4A-4B77-BDFE-6F9A46FD3DEC}" type="slidenum">
              <a:rPr lang="en-GB" smtClean="0"/>
              <a:t>‹#›</a:t>
            </a:fld>
            <a:endParaRPr lang="en-GB"/>
          </a:p>
        </p:txBody>
      </p:sp>
    </p:spTree>
    <p:extLst>
      <p:ext uri="{BB962C8B-B14F-4D97-AF65-F5344CB8AC3E}">
        <p14:creationId xmlns:p14="http://schemas.microsoft.com/office/powerpoint/2010/main" val="3385397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233265"/>
            <a:ext cx="21029831" cy="5705474"/>
          </a:xfrm>
        </p:spPr>
        <p:txBody>
          <a:bodyPr anchor="b"/>
          <a:lstStyle>
            <a:lvl1pPr>
              <a:defRPr sz="11999"/>
            </a:lvl1pPr>
          </a:lstStyle>
          <a:p>
            <a:r>
              <a:rPr lang="en-US"/>
              <a:t>Click to edit Master title style</a:t>
            </a:r>
          </a:p>
        </p:txBody>
      </p:sp>
      <p:sp>
        <p:nvSpPr>
          <p:cNvPr id="3" name="Text Placeholder 2"/>
          <p:cNvSpPr>
            <a:spLocks noGrp="1"/>
          </p:cNvSpPr>
          <p:nvPr>
            <p:ph type="body" idx="1"/>
          </p:nvPr>
        </p:nvSpPr>
        <p:spPr>
          <a:xfrm>
            <a:off x="1663592" y="5992715"/>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028D41-1F0C-B43A-7C2E-A14E35BA1DDE}"/>
              </a:ext>
            </a:extLst>
          </p:cNvPr>
          <p:cNvSpPr>
            <a:spLocks noGrp="1"/>
          </p:cNvSpPr>
          <p:nvPr>
            <p:ph type="dt" sz="half" idx="10"/>
          </p:nvPr>
        </p:nvSpPr>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3ED9DEC6-CF35-BE00-CA53-5126D7F26FED}"/>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23E9AF59-D408-FE18-9E46-BCBD52346F63}"/>
              </a:ext>
            </a:extLst>
          </p:cNvPr>
          <p:cNvSpPr>
            <a:spLocks noGrp="1"/>
          </p:cNvSpPr>
          <p:nvPr>
            <p:ph type="sldNum" sz="quarter" idx="12"/>
          </p:nvPr>
        </p:nvSpPr>
        <p:spPr/>
        <p:txBody>
          <a:bodyPr/>
          <a:lstStyle>
            <a:lvl1pPr>
              <a:defRPr/>
            </a:lvl1pPr>
          </a:lstStyle>
          <a:p>
            <a:pPr>
              <a:defRPr/>
            </a:pPr>
            <a:fld id="{0F4D3E8A-08FA-4839-860D-DD8ACD8C1206}" type="slidenum">
              <a:rPr lang="en-GB" altLang="en-US"/>
              <a:pPr>
                <a:defRPr/>
              </a:pPr>
              <a:t>‹#›</a:t>
            </a:fld>
            <a:endParaRPr lang="en-GB" altLang="en-US"/>
          </a:p>
        </p:txBody>
      </p:sp>
    </p:spTree>
    <p:extLst>
      <p:ext uri="{BB962C8B-B14F-4D97-AF65-F5344CB8AC3E}">
        <p14:creationId xmlns:p14="http://schemas.microsoft.com/office/powerpoint/2010/main" val="2941666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7820" y="2518914"/>
            <a:ext cx="10978711" cy="959257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91208" y="2518914"/>
            <a:ext cx="10978711" cy="95925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144D6C23-E80F-4712-A5C0-8B27C05C94BD}"/>
              </a:ext>
            </a:extLst>
          </p:cNvPr>
          <p:cNvSpPr>
            <a:spLocks noGrp="1" noChangeArrowheads="1"/>
          </p:cNvSpPr>
          <p:nvPr>
            <p:ph type="title"/>
          </p:nvPr>
        </p:nvSpPr>
        <p:spPr bwMode="auto">
          <a:xfrm>
            <a:off x="672816" y="204342"/>
            <a:ext cx="20174147" cy="122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719771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8098" y="3408391"/>
            <a:ext cx="10978711" cy="884140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91208" y="3403596"/>
            <a:ext cx="10978711" cy="88414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2FBF89BC-A4FB-44DA-A2B1-1F69F4795DFB}"/>
              </a:ext>
            </a:extLst>
          </p:cNvPr>
          <p:cNvSpPr>
            <a:spLocks noGrp="1"/>
          </p:cNvSpPr>
          <p:nvPr>
            <p:ph type="body" sz="quarter" idx="10" hasCustomPrompt="1"/>
          </p:nvPr>
        </p:nvSpPr>
        <p:spPr>
          <a:xfrm>
            <a:off x="698098" y="2032480"/>
            <a:ext cx="10978435" cy="1143000"/>
          </a:xfrm>
          <a:prstGeom prst="rect">
            <a:avLst/>
          </a:prstGeom>
        </p:spPr>
        <p:txBody>
          <a:bodyPr/>
          <a:lstStyle>
            <a:lvl1pPr marL="0" indent="0">
              <a:buNone/>
              <a:defRPr b="1"/>
            </a:lvl1pPr>
          </a:lstStyle>
          <a:p>
            <a:pPr lvl="0"/>
            <a:r>
              <a:rPr lang="en-US"/>
              <a:t>Section Header</a:t>
            </a:r>
            <a:endParaRPr lang="en-GB"/>
          </a:p>
        </p:txBody>
      </p:sp>
      <p:sp>
        <p:nvSpPr>
          <p:cNvPr id="8" name="Text Placeholder 6">
            <a:extLst>
              <a:ext uri="{FF2B5EF4-FFF2-40B4-BE49-F238E27FC236}">
                <a16:creationId xmlns:a16="http://schemas.microsoft.com/office/drawing/2014/main" id="{70B6115E-10CC-4D5F-93D7-183AA06B81C1}"/>
              </a:ext>
            </a:extLst>
          </p:cNvPr>
          <p:cNvSpPr>
            <a:spLocks noGrp="1"/>
          </p:cNvSpPr>
          <p:nvPr>
            <p:ph type="body" sz="quarter" idx="11" hasCustomPrompt="1"/>
          </p:nvPr>
        </p:nvSpPr>
        <p:spPr>
          <a:xfrm>
            <a:off x="12191208" y="2031998"/>
            <a:ext cx="10978435" cy="1143000"/>
          </a:xfrm>
          <a:prstGeom prst="rect">
            <a:avLst/>
          </a:prstGeom>
        </p:spPr>
        <p:txBody>
          <a:bodyPr/>
          <a:lstStyle>
            <a:lvl1pPr marL="0" indent="0">
              <a:buNone/>
              <a:defRPr b="1"/>
            </a:lvl1pPr>
          </a:lstStyle>
          <a:p>
            <a:pPr lvl="0"/>
            <a:r>
              <a:rPr lang="en-US"/>
              <a:t>Section Header</a:t>
            </a:r>
            <a:endParaRPr lang="en-GB"/>
          </a:p>
        </p:txBody>
      </p:sp>
      <p:sp>
        <p:nvSpPr>
          <p:cNvPr id="9" name="Title Placeholder 1">
            <a:extLst>
              <a:ext uri="{FF2B5EF4-FFF2-40B4-BE49-F238E27FC236}">
                <a16:creationId xmlns:a16="http://schemas.microsoft.com/office/drawing/2014/main" id="{76492CA1-99EF-4E8F-89C8-225432DF5AB8}"/>
              </a:ext>
            </a:extLst>
          </p:cNvPr>
          <p:cNvSpPr>
            <a:spLocks noGrp="1" noChangeArrowheads="1"/>
          </p:cNvSpPr>
          <p:nvPr>
            <p:ph type="title"/>
          </p:nvPr>
        </p:nvSpPr>
        <p:spPr bwMode="auto">
          <a:xfrm>
            <a:off x="672815" y="204342"/>
            <a:ext cx="20174149" cy="122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81323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136" y="3455593"/>
            <a:ext cx="20194322" cy="1979050"/>
          </a:xfrm>
        </p:spPr>
        <p:txBody>
          <a:bodyPr anchor="b"/>
          <a:lstStyle>
            <a:lvl1pPr>
              <a:defRPr sz="11999">
                <a:solidFill>
                  <a:schemeClr val="tx2"/>
                </a:solidFill>
              </a:defRPr>
            </a:lvl1pPr>
          </a:lstStyle>
          <a:p>
            <a:r>
              <a:rPr lang="en-US"/>
              <a:t>Click to edit Master title style</a:t>
            </a:r>
          </a:p>
        </p:txBody>
      </p:sp>
      <p:sp>
        <p:nvSpPr>
          <p:cNvPr id="3" name="Text Placeholder 2"/>
          <p:cNvSpPr>
            <a:spLocks noGrp="1"/>
          </p:cNvSpPr>
          <p:nvPr>
            <p:ph type="body" idx="1"/>
          </p:nvPr>
        </p:nvSpPr>
        <p:spPr>
          <a:xfrm>
            <a:off x="2122800" y="5811563"/>
            <a:ext cx="20183658" cy="1046438"/>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5567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5D0C22E-7949-483E-8B84-7AA49565BFC0}"/>
              </a:ext>
            </a:extLst>
          </p:cNvPr>
          <p:cNvSpPr>
            <a:spLocks noGrp="1" noChangeArrowheads="1"/>
          </p:cNvSpPr>
          <p:nvPr>
            <p:ph type="title"/>
          </p:nvPr>
        </p:nvSpPr>
        <p:spPr bwMode="auto">
          <a:xfrm>
            <a:off x="672815" y="204342"/>
            <a:ext cx="20373640" cy="122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28870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5" name="Footer Placeholder 4"/>
          <p:cNvSpPr>
            <a:spLocks noGrp="1"/>
          </p:cNvSpPr>
          <p:nvPr>
            <p:ph type="ftr" sz="quarter" idx="11"/>
          </p:nvPr>
        </p:nvSpPr>
        <p:spPr>
          <a:xfrm>
            <a:off x="8076675" y="12712701"/>
            <a:ext cx="8229064"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4462819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72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681" y="2244726"/>
            <a:ext cx="20725051" cy="4775200"/>
          </a:xfrm>
        </p:spPr>
        <p:txBody>
          <a:bodyPr anchor="b"/>
          <a:lstStyle>
            <a:lvl1pPr algn="ctr">
              <a:defRPr sz="11999"/>
            </a:lvl1pPr>
          </a:lstStyle>
          <a:p>
            <a:r>
              <a:rPr lang="en-US"/>
              <a:t>Click to edit Master title style</a:t>
            </a:r>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96E3775C-9808-4D37-8AB6-20DF47F52134}"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C694E-DD9A-412B-B06C-D96A563FC1E0}" type="slidenum">
              <a:rPr lang="en-GB" smtClean="0"/>
              <a:t>‹#›</a:t>
            </a:fld>
            <a:endParaRPr lang="en-GB"/>
          </a:p>
        </p:txBody>
      </p:sp>
    </p:spTree>
    <p:extLst>
      <p:ext uri="{BB962C8B-B14F-4D97-AF65-F5344CB8AC3E}">
        <p14:creationId xmlns:p14="http://schemas.microsoft.com/office/powerpoint/2010/main" val="98263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F61F-E74C-4B09-98AB-2D1947E2F1A0}"/>
              </a:ext>
            </a:extLst>
          </p:cNvPr>
          <p:cNvSpPr>
            <a:spLocks noGrp="1"/>
          </p:cNvSpPr>
          <p:nvPr>
            <p:ph type="title"/>
          </p:nvPr>
        </p:nvSpPr>
        <p:spPr>
          <a:xfrm>
            <a:off x="1781060" y="893762"/>
            <a:ext cx="15835233" cy="1406524"/>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E7AD58FB-72F9-4A84-91CF-E94ECA36DB98}"/>
              </a:ext>
            </a:extLst>
          </p:cNvPr>
          <p:cNvSpPr>
            <a:spLocks noGrp="1"/>
          </p:cNvSpPr>
          <p:nvPr>
            <p:ph type="body" sz="quarter" idx="10"/>
          </p:nvPr>
        </p:nvSpPr>
        <p:spPr>
          <a:xfrm>
            <a:off x="1781060" y="2779776"/>
            <a:ext cx="21029831" cy="933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749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7820" y="2518914"/>
            <a:ext cx="10978711" cy="959257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91208" y="2518914"/>
            <a:ext cx="10978711" cy="95925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144D6C23-E80F-4712-A5C0-8B27C05C94BD}"/>
              </a:ext>
            </a:extLst>
          </p:cNvPr>
          <p:cNvSpPr>
            <a:spLocks noGrp="1" noChangeArrowheads="1"/>
          </p:cNvSpPr>
          <p:nvPr>
            <p:ph type="title"/>
          </p:nvPr>
        </p:nvSpPr>
        <p:spPr bwMode="auto">
          <a:xfrm>
            <a:off x="672816" y="204342"/>
            <a:ext cx="20174147" cy="122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2375250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8098" y="3408391"/>
            <a:ext cx="10978711" cy="884140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191208" y="3403596"/>
            <a:ext cx="10978711" cy="884140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2FBF89BC-A4FB-44DA-A2B1-1F69F4795DFB}"/>
              </a:ext>
            </a:extLst>
          </p:cNvPr>
          <p:cNvSpPr>
            <a:spLocks noGrp="1"/>
          </p:cNvSpPr>
          <p:nvPr>
            <p:ph type="body" sz="quarter" idx="10" hasCustomPrompt="1"/>
          </p:nvPr>
        </p:nvSpPr>
        <p:spPr>
          <a:xfrm>
            <a:off x="698098" y="2032480"/>
            <a:ext cx="10978435" cy="1143000"/>
          </a:xfrm>
          <a:prstGeom prst="rect">
            <a:avLst/>
          </a:prstGeom>
        </p:spPr>
        <p:txBody>
          <a:bodyPr/>
          <a:lstStyle>
            <a:lvl1pPr marL="0" indent="0">
              <a:buNone/>
              <a:defRPr b="1"/>
            </a:lvl1pPr>
          </a:lstStyle>
          <a:p>
            <a:pPr lvl="0"/>
            <a:r>
              <a:rPr lang="en-US"/>
              <a:t>Section Header</a:t>
            </a:r>
            <a:endParaRPr lang="en-GB"/>
          </a:p>
        </p:txBody>
      </p:sp>
      <p:sp>
        <p:nvSpPr>
          <p:cNvPr id="8" name="Text Placeholder 6">
            <a:extLst>
              <a:ext uri="{FF2B5EF4-FFF2-40B4-BE49-F238E27FC236}">
                <a16:creationId xmlns:a16="http://schemas.microsoft.com/office/drawing/2014/main" id="{70B6115E-10CC-4D5F-93D7-183AA06B81C1}"/>
              </a:ext>
            </a:extLst>
          </p:cNvPr>
          <p:cNvSpPr>
            <a:spLocks noGrp="1"/>
          </p:cNvSpPr>
          <p:nvPr>
            <p:ph type="body" sz="quarter" idx="11" hasCustomPrompt="1"/>
          </p:nvPr>
        </p:nvSpPr>
        <p:spPr>
          <a:xfrm>
            <a:off x="12191208" y="2031998"/>
            <a:ext cx="10978435" cy="1143000"/>
          </a:xfrm>
          <a:prstGeom prst="rect">
            <a:avLst/>
          </a:prstGeom>
        </p:spPr>
        <p:txBody>
          <a:bodyPr/>
          <a:lstStyle>
            <a:lvl1pPr marL="0" indent="0">
              <a:buNone/>
              <a:defRPr b="1"/>
            </a:lvl1pPr>
          </a:lstStyle>
          <a:p>
            <a:pPr lvl="0"/>
            <a:r>
              <a:rPr lang="en-US"/>
              <a:t>Section Header</a:t>
            </a:r>
            <a:endParaRPr lang="en-GB"/>
          </a:p>
        </p:txBody>
      </p:sp>
      <p:sp>
        <p:nvSpPr>
          <p:cNvPr id="9" name="Title Placeholder 1">
            <a:extLst>
              <a:ext uri="{FF2B5EF4-FFF2-40B4-BE49-F238E27FC236}">
                <a16:creationId xmlns:a16="http://schemas.microsoft.com/office/drawing/2014/main" id="{76492CA1-99EF-4E8F-89C8-225432DF5AB8}"/>
              </a:ext>
            </a:extLst>
          </p:cNvPr>
          <p:cNvSpPr>
            <a:spLocks noGrp="1" noChangeArrowheads="1"/>
          </p:cNvSpPr>
          <p:nvPr>
            <p:ph type="title"/>
          </p:nvPr>
        </p:nvSpPr>
        <p:spPr bwMode="auto">
          <a:xfrm>
            <a:off x="672815" y="204342"/>
            <a:ext cx="20174149" cy="122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6908280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12136" y="3455593"/>
            <a:ext cx="20194322" cy="1979050"/>
          </a:xfrm>
        </p:spPr>
        <p:txBody>
          <a:bodyPr anchor="b"/>
          <a:lstStyle>
            <a:lvl1pPr>
              <a:defRPr sz="11999">
                <a:solidFill>
                  <a:schemeClr val="tx2"/>
                </a:solidFill>
              </a:defRPr>
            </a:lvl1pPr>
          </a:lstStyle>
          <a:p>
            <a:r>
              <a:rPr lang="en-US"/>
              <a:t>Click to edit Master title style</a:t>
            </a:r>
          </a:p>
        </p:txBody>
      </p:sp>
      <p:sp>
        <p:nvSpPr>
          <p:cNvPr id="3" name="Text Placeholder 2"/>
          <p:cNvSpPr>
            <a:spLocks noGrp="1"/>
          </p:cNvSpPr>
          <p:nvPr>
            <p:ph type="body" idx="1"/>
          </p:nvPr>
        </p:nvSpPr>
        <p:spPr>
          <a:xfrm>
            <a:off x="2122800" y="5811563"/>
            <a:ext cx="20183658" cy="1046438"/>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26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5D0C22E-7949-483E-8B84-7AA49565BFC0}"/>
              </a:ext>
            </a:extLst>
          </p:cNvPr>
          <p:cNvSpPr>
            <a:spLocks noGrp="1" noChangeArrowheads="1"/>
          </p:cNvSpPr>
          <p:nvPr>
            <p:ph type="title"/>
          </p:nvPr>
        </p:nvSpPr>
        <p:spPr bwMode="auto">
          <a:xfrm>
            <a:off x="672815" y="204342"/>
            <a:ext cx="20373640" cy="122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037915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967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681" y="2244726"/>
            <a:ext cx="20725051" cy="4775200"/>
          </a:xfrm>
        </p:spPr>
        <p:txBody>
          <a:bodyPr anchor="b"/>
          <a:lstStyle>
            <a:lvl1pPr algn="ctr">
              <a:defRPr sz="11999"/>
            </a:lvl1pPr>
          </a:lstStyle>
          <a:p>
            <a:r>
              <a:rPr lang="en-US"/>
              <a:t>Click to edit Master title style</a:t>
            </a:r>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96E3775C-9808-4D37-8AB6-20DF47F52134}" type="datetimeFigureOut">
              <a:rPr lang="en-GB" smtClean="0"/>
              <a:t>28/02/2024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C694E-DD9A-412B-B06C-D96A563FC1E0}" type="slidenum">
              <a:rPr lang="en-GB" smtClean="0"/>
              <a:t>‹#›</a:t>
            </a:fld>
            <a:endParaRPr lang="en-GB"/>
          </a:p>
        </p:txBody>
      </p:sp>
    </p:spTree>
    <p:extLst>
      <p:ext uri="{BB962C8B-B14F-4D97-AF65-F5344CB8AC3E}">
        <p14:creationId xmlns:p14="http://schemas.microsoft.com/office/powerpoint/2010/main" val="3412115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F61F-E74C-4B09-98AB-2D1947E2F1A0}"/>
              </a:ext>
            </a:extLst>
          </p:cNvPr>
          <p:cNvSpPr>
            <a:spLocks noGrp="1"/>
          </p:cNvSpPr>
          <p:nvPr>
            <p:ph type="title"/>
          </p:nvPr>
        </p:nvSpPr>
        <p:spPr>
          <a:xfrm>
            <a:off x="1781060" y="893762"/>
            <a:ext cx="15835233" cy="1406524"/>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E7AD58FB-72F9-4A84-91CF-E94ECA36DB98}"/>
              </a:ext>
            </a:extLst>
          </p:cNvPr>
          <p:cNvSpPr>
            <a:spLocks noGrp="1"/>
          </p:cNvSpPr>
          <p:nvPr>
            <p:ph type="body" sz="quarter" idx="10"/>
          </p:nvPr>
        </p:nvSpPr>
        <p:spPr>
          <a:xfrm>
            <a:off x="1781060" y="2779776"/>
            <a:ext cx="21029831" cy="933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380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GB"/>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5" name="Footer Placeholder 4"/>
          <p:cNvSpPr>
            <a:spLocks noGrp="1"/>
          </p:cNvSpPr>
          <p:nvPr>
            <p:ph type="ftr" sz="quarter" idx="11"/>
          </p:nvPr>
        </p:nvSpPr>
        <p:spPr>
          <a:xfrm>
            <a:off x="8076675" y="12712701"/>
            <a:ext cx="8229064"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287400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0CA6A5-F0D9-4214-943A-F155D28E1AA8}"/>
              </a:ext>
            </a:extLst>
          </p:cNvPr>
          <p:cNvSpPr>
            <a:spLocks noGrp="1"/>
          </p:cNvSpPr>
          <p:nvPr>
            <p:ph type="title"/>
          </p:nvPr>
        </p:nvSpPr>
        <p:spPr>
          <a:xfrm>
            <a:off x="700346" y="1673159"/>
            <a:ext cx="22566701" cy="1708218"/>
          </a:xfrm>
          <a:prstGeom prst="rect">
            <a:avLst/>
          </a:prstGeom>
        </p:spPr>
        <p:txBody>
          <a:bodyPr anchor="ctr"/>
          <a:lstStyle>
            <a:lvl1pPr>
              <a:defRPr sz="8000"/>
            </a:lvl1pPr>
          </a:lstStyle>
          <a:p>
            <a:r>
              <a:rPr lang="en-US"/>
              <a:t>Click to edit Master title style</a:t>
            </a:r>
            <a:endParaRPr lang="en-GB"/>
          </a:p>
        </p:txBody>
      </p:sp>
    </p:spTree>
    <p:extLst>
      <p:ext uri="{BB962C8B-B14F-4D97-AF65-F5344CB8AC3E}">
        <p14:creationId xmlns:p14="http://schemas.microsoft.com/office/powerpoint/2010/main" val="940178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B88484-EAAB-417D-98A7-D1D113EAA8FE}"/>
              </a:ext>
            </a:extLst>
          </p:cNvPr>
          <p:cNvSpPr>
            <a:spLocks noGrp="1"/>
          </p:cNvSpPr>
          <p:nvPr>
            <p:ph type="title"/>
          </p:nvPr>
        </p:nvSpPr>
        <p:spPr>
          <a:xfrm>
            <a:off x="700346" y="1673159"/>
            <a:ext cx="22566701" cy="1708218"/>
          </a:xfrm>
          <a:prstGeom prst="rect">
            <a:avLst/>
          </a:prstGeom>
        </p:spPr>
        <p:txBody>
          <a:bodyPr anchor="ctr"/>
          <a:lstStyle>
            <a:lvl1pPr>
              <a:defRPr sz="8000"/>
            </a:lvl1pPr>
          </a:lstStyle>
          <a:p>
            <a:r>
              <a:rPr lang="en-US"/>
              <a:t>Click to edit Master title style</a:t>
            </a:r>
            <a:endParaRPr lang="en-GB"/>
          </a:p>
        </p:txBody>
      </p:sp>
      <p:sp>
        <p:nvSpPr>
          <p:cNvPr id="8" name="Text Placeholder 7">
            <a:extLst>
              <a:ext uri="{FF2B5EF4-FFF2-40B4-BE49-F238E27FC236}">
                <a16:creationId xmlns:a16="http://schemas.microsoft.com/office/drawing/2014/main" id="{E09D307D-782B-42F1-A7BE-C5DEE8A7FD72}"/>
              </a:ext>
            </a:extLst>
          </p:cNvPr>
          <p:cNvSpPr>
            <a:spLocks noGrp="1"/>
          </p:cNvSpPr>
          <p:nvPr>
            <p:ph type="body" sz="quarter" idx="10"/>
          </p:nvPr>
        </p:nvSpPr>
        <p:spPr>
          <a:xfrm>
            <a:off x="701630" y="3559177"/>
            <a:ext cx="22566431" cy="9378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15233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0CA6A5-F0D9-4214-943A-F155D28E1AA8}"/>
              </a:ext>
            </a:extLst>
          </p:cNvPr>
          <p:cNvSpPr>
            <a:spLocks noGrp="1"/>
          </p:cNvSpPr>
          <p:nvPr>
            <p:ph type="title"/>
          </p:nvPr>
        </p:nvSpPr>
        <p:spPr>
          <a:xfrm>
            <a:off x="700346" y="1673159"/>
            <a:ext cx="22566701" cy="1708218"/>
          </a:xfrm>
          <a:prstGeom prst="rect">
            <a:avLst/>
          </a:prstGeom>
        </p:spPr>
        <p:txBody>
          <a:bodyPr anchor="ctr"/>
          <a:lstStyle>
            <a:lvl1pPr>
              <a:defRPr sz="8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93D29E-C0C0-4719-879A-138D02D5FD0D}"/>
              </a:ext>
            </a:extLst>
          </p:cNvPr>
          <p:cNvSpPr>
            <a:spLocks noGrp="1"/>
          </p:cNvSpPr>
          <p:nvPr>
            <p:ph sz="quarter" idx="10"/>
          </p:nvPr>
        </p:nvSpPr>
        <p:spPr>
          <a:xfrm>
            <a:off x="701631" y="3537018"/>
            <a:ext cx="11243158" cy="90519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53310EE0-323B-420E-A0A4-708864E0A1D0}"/>
              </a:ext>
            </a:extLst>
          </p:cNvPr>
          <p:cNvSpPr>
            <a:spLocks noGrp="1"/>
          </p:cNvSpPr>
          <p:nvPr>
            <p:ph sz="quarter" idx="11"/>
          </p:nvPr>
        </p:nvSpPr>
        <p:spPr>
          <a:xfrm>
            <a:off x="12063438" y="3537018"/>
            <a:ext cx="11243158" cy="90519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4837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0CA6A5-F0D9-4214-943A-F155D28E1AA8}"/>
              </a:ext>
            </a:extLst>
          </p:cNvPr>
          <p:cNvSpPr>
            <a:spLocks noGrp="1"/>
          </p:cNvSpPr>
          <p:nvPr>
            <p:ph type="title"/>
          </p:nvPr>
        </p:nvSpPr>
        <p:spPr>
          <a:xfrm>
            <a:off x="700346" y="1673159"/>
            <a:ext cx="22566701" cy="1708218"/>
          </a:xfrm>
          <a:prstGeom prst="rect">
            <a:avLst/>
          </a:prstGeom>
        </p:spPr>
        <p:txBody>
          <a:bodyPr anchor="ctr"/>
          <a:lstStyle>
            <a:lvl1pPr>
              <a:defRPr sz="80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93D29E-C0C0-4719-879A-138D02D5FD0D}"/>
              </a:ext>
            </a:extLst>
          </p:cNvPr>
          <p:cNvSpPr>
            <a:spLocks noGrp="1"/>
          </p:cNvSpPr>
          <p:nvPr>
            <p:ph sz="quarter" idx="10"/>
          </p:nvPr>
        </p:nvSpPr>
        <p:spPr>
          <a:xfrm>
            <a:off x="701631" y="4435818"/>
            <a:ext cx="11243158" cy="81531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53310EE0-323B-420E-A0A4-708864E0A1D0}"/>
              </a:ext>
            </a:extLst>
          </p:cNvPr>
          <p:cNvSpPr>
            <a:spLocks noGrp="1"/>
          </p:cNvSpPr>
          <p:nvPr>
            <p:ph sz="quarter" idx="11"/>
          </p:nvPr>
        </p:nvSpPr>
        <p:spPr>
          <a:xfrm>
            <a:off x="12063438" y="4435818"/>
            <a:ext cx="11243158" cy="81531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2">
            <a:extLst>
              <a:ext uri="{FF2B5EF4-FFF2-40B4-BE49-F238E27FC236}">
                <a16:creationId xmlns:a16="http://schemas.microsoft.com/office/drawing/2014/main" id="{0DABD2BF-80BB-4C42-A114-2B313BDD1807}"/>
              </a:ext>
            </a:extLst>
          </p:cNvPr>
          <p:cNvSpPr>
            <a:spLocks noGrp="1"/>
          </p:cNvSpPr>
          <p:nvPr>
            <p:ph type="body" idx="12"/>
          </p:nvPr>
        </p:nvSpPr>
        <p:spPr>
          <a:xfrm>
            <a:off x="700345" y="3459201"/>
            <a:ext cx="11227941" cy="898794"/>
          </a:xfrm>
          <a:prstGeom prst="rect">
            <a:avLst/>
          </a:prstGeo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7" name="Text Placeholder 2">
            <a:extLst>
              <a:ext uri="{FF2B5EF4-FFF2-40B4-BE49-F238E27FC236}">
                <a16:creationId xmlns:a16="http://schemas.microsoft.com/office/drawing/2014/main" id="{491A57AA-123D-4D29-A1A1-D5A47C0A77ED}"/>
              </a:ext>
            </a:extLst>
          </p:cNvPr>
          <p:cNvSpPr>
            <a:spLocks noGrp="1"/>
          </p:cNvSpPr>
          <p:nvPr>
            <p:ph type="body" idx="13"/>
          </p:nvPr>
        </p:nvSpPr>
        <p:spPr>
          <a:xfrm>
            <a:off x="12063437" y="3459197"/>
            <a:ext cx="11221774" cy="898794"/>
          </a:xfrm>
          <a:prstGeom prst="rect">
            <a:avLst/>
          </a:prstGeo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Tree>
    <p:extLst>
      <p:ext uri="{BB962C8B-B14F-4D97-AF65-F5344CB8AC3E}">
        <p14:creationId xmlns:p14="http://schemas.microsoft.com/office/powerpoint/2010/main" val="3332911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292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0CA6A5-F0D9-4214-943A-F155D28E1AA8}"/>
              </a:ext>
            </a:extLst>
          </p:cNvPr>
          <p:cNvSpPr>
            <a:spLocks noGrp="1"/>
          </p:cNvSpPr>
          <p:nvPr>
            <p:ph type="title"/>
          </p:nvPr>
        </p:nvSpPr>
        <p:spPr>
          <a:xfrm>
            <a:off x="700346" y="1673159"/>
            <a:ext cx="22566701" cy="1708218"/>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827946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B88484-EAAB-417D-98A7-D1D113EAA8FE}"/>
              </a:ext>
            </a:extLst>
          </p:cNvPr>
          <p:cNvSpPr>
            <a:spLocks noGrp="1"/>
          </p:cNvSpPr>
          <p:nvPr>
            <p:ph type="title"/>
          </p:nvPr>
        </p:nvSpPr>
        <p:spPr>
          <a:xfrm>
            <a:off x="700346" y="1673159"/>
            <a:ext cx="22566701" cy="1708218"/>
          </a:xfrm>
          <a:prstGeom prst="rect">
            <a:avLst/>
          </a:prstGeom>
        </p:spPr>
        <p:txBody>
          <a:bodyPr/>
          <a:lstStyle/>
          <a:p>
            <a:r>
              <a:rPr lang="en-US"/>
              <a:t>Click to edit Master title style</a:t>
            </a:r>
            <a:endParaRPr lang="en-GB"/>
          </a:p>
        </p:txBody>
      </p:sp>
      <p:sp>
        <p:nvSpPr>
          <p:cNvPr id="8" name="Text Placeholder 7">
            <a:extLst>
              <a:ext uri="{FF2B5EF4-FFF2-40B4-BE49-F238E27FC236}">
                <a16:creationId xmlns:a16="http://schemas.microsoft.com/office/drawing/2014/main" id="{E09D307D-782B-42F1-A7BE-C5DEE8A7FD72}"/>
              </a:ext>
            </a:extLst>
          </p:cNvPr>
          <p:cNvSpPr>
            <a:spLocks noGrp="1"/>
          </p:cNvSpPr>
          <p:nvPr>
            <p:ph type="body" sz="quarter" idx="10"/>
          </p:nvPr>
        </p:nvSpPr>
        <p:spPr>
          <a:xfrm>
            <a:off x="701630" y="3559177"/>
            <a:ext cx="22566431" cy="93789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2074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0CA6A5-F0D9-4214-943A-F155D28E1AA8}"/>
              </a:ext>
            </a:extLst>
          </p:cNvPr>
          <p:cNvSpPr>
            <a:spLocks noGrp="1"/>
          </p:cNvSpPr>
          <p:nvPr>
            <p:ph type="title"/>
          </p:nvPr>
        </p:nvSpPr>
        <p:spPr>
          <a:xfrm>
            <a:off x="700346" y="1673159"/>
            <a:ext cx="22566701" cy="1708218"/>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93D29E-C0C0-4719-879A-138D02D5FD0D}"/>
              </a:ext>
            </a:extLst>
          </p:cNvPr>
          <p:cNvSpPr>
            <a:spLocks noGrp="1"/>
          </p:cNvSpPr>
          <p:nvPr>
            <p:ph sz="quarter" idx="10"/>
          </p:nvPr>
        </p:nvSpPr>
        <p:spPr>
          <a:xfrm>
            <a:off x="701631" y="3537018"/>
            <a:ext cx="11243158" cy="90519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53310EE0-323B-420E-A0A4-708864E0A1D0}"/>
              </a:ext>
            </a:extLst>
          </p:cNvPr>
          <p:cNvSpPr>
            <a:spLocks noGrp="1"/>
          </p:cNvSpPr>
          <p:nvPr>
            <p:ph sz="quarter" idx="11"/>
          </p:nvPr>
        </p:nvSpPr>
        <p:spPr>
          <a:xfrm>
            <a:off x="12063438" y="3537018"/>
            <a:ext cx="11243158" cy="90519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7407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0CA6A5-F0D9-4214-943A-F155D28E1AA8}"/>
              </a:ext>
            </a:extLst>
          </p:cNvPr>
          <p:cNvSpPr>
            <a:spLocks noGrp="1"/>
          </p:cNvSpPr>
          <p:nvPr>
            <p:ph type="title"/>
          </p:nvPr>
        </p:nvSpPr>
        <p:spPr>
          <a:xfrm>
            <a:off x="700346" y="1673159"/>
            <a:ext cx="22566701" cy="1708218"/>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93D29E-C0C0-4719-879A-138D02D5FD0D}"/>
              </a:ext>
            </a:extLst>
          </p:cNvPr>
          <p:cNvSpPr>
            <a:spLocks noGrp="1"/>
          </p:cNvSpPr>
          <p:nvPr>
            <p:ph sz="quarter" idx="10"/>
          </p:nvPr>
        </p:nvSpPr>
        <p:spPr>
          <a:xfrm>
            <a:off x="701631" y="4435818"/>
            <a:ext cx="11243158" cy="81531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53310EE0-323B-420E-A0A4-708864E0A1D0}"/>
              </a:ext>
            </a:extLst>
          </p:cNvPr>
          <p:cNvSpPr>
            <a:spLocks noGrp="1"/>
          </p:cNvSpPr>
          <p:nvPr>
            <p:ph sz="quarter" idx="11"/>
          </p:nvPr>
        </p:nvSpPr>
        <p:spPr>
          <a:xfrm>
            <a:off x="12063438" y="4435818"/>
            <a:ext cx="11243158" cy="815312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2">
            <a:extLst>
              <a:ext uri="{FF2B5EF4-FFF2-40B4-BE49-F238E27FC236}">
                <a16:creationId xmlns:a16="http://schemas.microsoft.com/office/drawing/2014/main" id="{0DABD2BF-80BB-4C42-A114-2B313BDD1807}"/>
              </a:ext>
            </a:extLst>
          </p:cNvPr>
          <p:cNvSpPr>
            <a:spLocks noGrp="1"/>
          </p:cNvSpPr>
          <p:nvPr>
            <p:ph type="body" idx="12"/>
          </p:nvPr>
        </p:nvSpPr>
        <p:spPr>
          <a:xfrm>
            <a:off x="700345" y="3459201"/>
            <a:ext cx="11227941" cy="898794"/>
          </a:xfrm>
          <a:prstGeom prst="rect">
            <a:avLst/>
          </a:prstGeo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7" name="Text Placeholder 2">
            <a:extLst>
              <a:ext uri="{FF2B5EF4-FFF2-40B4-BE49-F238E27FC236}">
                <a16:creationId xmlns:a16="http://schemas.microsoft.com/office/drawing/2014/main" id="{491A57AA-123D-4D29-A1A1-D5A47C0A77ED}"/>
              </a:ext>
            </a:extLst>
          </p:cNvPr>
          <p:cNvSpPr>
            <a:spLocks noGrp="1"/>
          </p:cNvSpPr>
          <p:nvPr>
            <p:ph type="body" idx="13"/>
          </p:nvPr>
        </p:nvSpPr>
        <p:spPr>
          <a:xfrm>
            <a:off x="12063437" y="3459197"/>
            <a:ext cx="11221774" cy="898794"/>
          </a:xfrm>
          <a:prstGeom prst="rect">
            <a:avLst/>
          </a:prstGeo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Tree>
    <p:extLst>
      <p:ext uri="{BB962C8B-B14F-4D97-AF65-F5344CB8AC3E}">
        <p14:creationId xmlns:p14="http://schemas.microsoft.com/office/powerpoint/2010/main" val="1982525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76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6" name="Footer Placeholder 5"/>
          <p:cNvSpPr>
            <a:spLocks noGrp="1"/>
          </p:cNvSpPr>
          <p:nvPr>
            <p:ph type="ftr" sz="quarter" idx="11"/>
          </p:nvPr>
        </p:nvSpPr>
        <p:spPr>
          <a:xfrm>
            <a:off x="8076675" y="12712701"/>
            <a:ext cx="8229064"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348087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271-8F80-CC40-A779-5640B464170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CFBF730-05BD-A743-BE1F-8A25381DA4A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524508-FFC7-6E4F-A286-01192144BC87}"/>
              </a:ext>
            </a:extLst>
          </p:cNvPr>
          <p:cNvSpPr>
            <a:spLocks noGrp="1"/>
          </p:cNvSpPr>
          <p:nvPr>
            <p:ph type="dt" sz="half" idx="10"/>
          </p:nvPr>
        </p:nvSpPr>
        <p:spPr/>
        <p:txBody>
          <a:bodyPr/>
          <a:lstStyle/>
          <a:p>
            <a:fld id="{C185A763-6556-A641-BB47-25EAEB06C05F}" type="datetimeFigureOut">
              <a:rPr lang="en-US" smtClean="0"/>
              <a:t>2/28/2024</a:t>
            </a:fld>
            <a:endParaRPr lang="en-US"/>
          </a:p>
        </p:txBody>
      </p:sp>
      <p:sp>
        <p:nvSpPr>
          <p:cNvPr id="5" name="Footer Placeholder 4">
            <a:extLst>
              <a:ext uri="{FF2B5EF4-FFF2-40B4-BE49-F238E27FC236}">
                <a16:creationId xmlns:a16="http://schemas.microsoft.com/office/drawing/2014/main" id="{1049F801-370E-AE41-B2E1-C9E2613EA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B345D-5CE9-964A-BDD8-339558547419}"/>
              </a:ext>
            </a:extLst>
          </p:cNvPr>
          <p:cNvSpPr>
            <a:spLocks noGrp="1"/>
          </p:cNvSpPr>
          <p:nvPr>
            <p:ph type="sldNum" sz="quarter" idx="12"/>
          </p:nvPr>
        </p:nvSpPr>
        <p:spPr/>
        <p:txBody>
          <a:bodyPr/>
          <a:lstStyle/>
          <a:p>
            <a:fld id="{C1EAAFAC-BDA1-2F4E-BB47-A17125B62DA3}" type="slidenum">
              <a:rPr lang="en-US" smtClean="0"/>
              <a:t>‹#›</a:t>
            </a:fld>
            <a:endParaRPr lang="en-US"/>
          </a:p>
        </p:txBody>
      </p:sp>
    </p:spTree>
    <p:extLst>
      <p:ext uri="{BB962C8B-B14F-4D97-AF65-F5344CB8AC3E}">
        <p14:creationId xmlns:p14="http://schemas.microsoft.com/office/powerpoint/2010/main" val="339100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193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FCCFF-1880-6715-D329-FAAF6868E16A}"/>
              </a:ext>
            </a:extLst>
          </p:cNvPr>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GB"/>
          </a:p>
        </p:txBody>
      </p:sp>
      <p:sp>
        <p:nvSpPr>
          <p:cNvPr id="3" name="Subtitle 2">
            <a:extLst>
              <a:ext uri="{FF2B5EF4-FFF2-40B4-BE49-F238E27FC236}">
                <a16:creationId xmlns:a16="http://schemas.microsoft.com/office/drawing/2014/main" id="{450528E4-3117-F685-43A8-744013054DB3}"/>
              </a:ext>
            </a:extLst>
          </p:cNvPr>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ACAA93-D55B-ED01-3008-059CE3CB0A86}"/>
              </a:ext>
            </a:extLst>
          </p:cNvPr>
          <p:cNvSpPr>
            <a:spLocks noGrp="1"/>
          </p:cNvSpPr>
          <p:nvPr>
            <p:ph type="dt" sz="half" idx="10"/>
          </p:nvPr>
        </p:nvSpPr>
        <p:spPr/>
        <p:txBody>
          <a:bodyPr/>
          <a:lstStyle/>
          <a:p>
            <a:fld id="{8BC88982-9E82-457D-BF6A-09CEC903F37C}" type="datetimeFigureOut">
              <a:rPr lang="en-GB" smtClean="0"/>
              <a:t>28/02/2024</a:t>
            </a:fld>
            <a:endParaRPr lang="en-GB"/>
          </a:p>
        </p:txBody>
      </p:sp>
      <p:sp>
        <p:nvSpPr>
          <p:cNvPr id="5" name="Footer Placeholder 4">
            <a:extLst>
              <a:ext uri="{FF2B5EF4-FFF2-40B4-BE49-F238E27FC236}">
                <a16:creationId xmlns:a16="http://schemas.microsoft.com/office/drawing/2014/main" id="{B3C285B9-5970-A3BE-B953-76F4C330CE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B097B1-1255-F9F3-28BB-4E68A14AB839}"/>
              </a:ext>
            </a:extLst>
          </p:cNvPr>
          <p:cNvSpPr>
            <a:spLocks noGrp="1"/>
          </p:cNvSpPr>
          <p:nvPr>
            <p:ph type="sldNum" sz="quarter" idx="12"/>
          </p:nvPr>
        </p:nvSpPr>
        <p:spPr/>
        <p:txBody>
          <a:bodyPr/>
          <a:lstStyle/>
          <a:p>
            <a:fld id="{C4351817-CE45-4A37-BAE6-3E27ED471F9B}" type="slidenum">
              <a:rPr lang="en-GB" smtClean="0"/>
              <a:t>‹#›</a:t>
            </a:fld>
            <a:endParaRPr lang="en-GB"/>
          </a:p>
        </p:txBody>
      </p:sp>
    </p:spTree>
    <p:extLst>
      <p:ext uri="{BB962C8B-B14F-4D97-AF65-F5344CB8AC3E}">
        <p14:creationId xmlns:p14="http://schemas.microsoft.com/office/powerpoint/2010/main" val="224665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GB"/>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8" name="Footer Placeholder 7"/>
          <p:cNvSpPr>
            <a:spLocks noGrp="1"/>
          </p:cNvSpPr>
          <p:nvPr>
            <p:ph type="ftr" sz="quarter" idx="11"/>
          </p:nvPr>
        </p:nvSpPr>
        <p:spPr>
          <a:xfrm>
            <a:off x="8076675" y="12712701"/>
            <a:ext cx="8229064"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917447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4" name="Footer Placeholder 3"/>
          <p:cNvSpPr>
            <a:spLocks noGrp="1"/>
          </p:cNvSpPr>
          <p:nvPr>
            <p:ph type="ftr" sz="quarter" idx="11"/>
          </p:nvPr>
        </p:nvSpPr>
        <p:spPr>
          <a:xfrm>
            <a:off x="8076675" y="12712701"/>
            <a:ext cx="8229064"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29499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3" name="Footer Placeholder 2"/>
          <p:cNvSpPr>
            <a:spLocks noGrp="1"/>
          </p:cNvSpPr>
          <p:nvPr>
            <p:ph type="ftr" sz="quarter" idx="11"/>
          </p:nvPr>
        </p:nvSpPr>
        <p:spPr>
          <a:xfrm>
            <a:off x="8076675" y="12712701"/>
            <a:ext cx="8229064"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89879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6" name="Footer Placeholder 5"/>
          <p:cNvSpPr>
            <a:spLocks noGrp="1"/>
          </p:cNvSpPr>
          <p:nvPr>
            <p:ph type="ftr" sz="quarter" idx="11"/>
          </p:nvPr>
        </p:nvSpPr>
        <p:spPr>
          <a:xfrm>
            <a:off x="8076675" y="12712701"/>
            <a:ext cx="8229064"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66934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GB"/>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a:xfrm>
            <a:off x="1676291" y="12712701"/>
            <a:ext cx="5486043" cy="730250"/>
          </a:xfrm>
          <a:prstGeom prst="rect">
            <a:avLst/>
          </a:prstGeom>
        </p:spPr>
        <p:txBody>
          <a:bodyPr/>
          <a:lstStyle/>
          <a:p>
            <a:fld id="{48BC39B0-0000-AC40-B562-437E96B15031}" type="datetimeFigureOut">
              <a:rPr lang="en-US" smtClean="0"/>
              <a:t>2/28/2024</a:t>
            </a:fld>
            <a:endParaRPr lang="en-US"/>
          </a:p>
        </p:txBody>
      </p:sp>
      <p:sp>
        <p:nvSpPr>
          <p:cNvPr id="6" name="Footer Placeholder 5"/>
          <p:cNvSpPr>
            <a:spLocks noGrp="1"/>
          </p:cNvSpPr>
          <p:nvPr>
            <p:ph type="ftr" sz="quarter" idx="11"/>
          </p:nvPr>
        </p:nvSpPr>
        <p:spPr>
          <a:xfrm>
            <a:off x="8076675" y="12712701"/>
            <a:ext cx="8229064"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0079" y="12712701"/>
            <a:ext cx="5486043" cy="730250"/>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626047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4.svg"/><Relationship Id="rId5" Type="http://schemas.openxmlformats.org/officeDocument/2006/relationships/slideLayout" Target="../slideLayouts/slideLayout20.xml"/><Relationship Id="rId10" Type="http://schemas.openxmlformats.org/officeDocument/2006/relationships/image" Target="../media/image3.png"/><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4.svg"/><Relationship Id="rId5" Type="http://schemas.openxmlformats.org/officeDocument/2006/relationships/slideLayout" Target="../slideLayouts/slideLayout27.xml"/><Relationship Id="rId10"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5.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13"/>
          <a:srcRect/>
          <a:stretch/>
        </p:blipFill>
        <p:spPr>
          <a:xfrm>
            <a:off x="3" y="446"/>
            <a:ext cx="24383205" cy="13715553"/>
          </a:xfrm>
          <a:prstGeom prst="rect">
            <a:avLst/>
          </a:prstGeom>
        </p:spPr>
      </p:pic>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6597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709" rtl="0" eaLnBrk="1" latinLnBrk="0" hangingPunct="1">
        <a:lnSpc>
          <a:spcPct val="90000"/>
        </a:lnSpc>
        <a:spcBef>
          <a:spcPct val="0"/>
        </a:spcBef>
        <a:buNone/>
        <a:defRPr sz="8800" kern="1200">
          <a:solidFill>
            <a:srgbClr val="08314C"/>
          </a:solidFill>
          <a:latin typeface="Gill Sans MT" panose="020B0502020104020203" pitchFamily="34" charset="77"/>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rgbClr val="08314C"/>
          </a:solidFill>
          <a:latin typeface="Gill Sans MT" panose="020B0502020104020203" pitchFamily="34" charset="77"/>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rgbClr val="08314C"/>
          </a:solidFill>
          <a:latin typeface="Gill Sans MT" panose="020B0502020104020203" pitchFamily="34" charset="77"/>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rgbClr val="08314C"/>
          </a:solidFill>
          <a:latin typeface="Gill Sans MT" panose="020B0502020104020203" pitchFamily="34" charset="77"/>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Gill Sans MT" panose="020B0502020104020203" pitchFamily="34" charset="77"/>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rgbClr val="08314C"/>
          </a:solidFill>
          <a:latin typeface="Gill Sans MT" panose="020B0502020104020203" pitchFamily="34" charset="77"/>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Title Placeholder 1">
            <a:extLst>
              <a:ext uri="{FF2B5EF4-FFF2-40B4-BE49-F238E27FC236}">
                <a16:creationId xmlns:a16="http://schemas.microsoft.com/office/drawing/2014/main" id="{C2BE8EA9-5F95-4DF9-B5D4-6083B6BB5404}"/>
              </a:ext>
            </a:extLst>
          </p:cNvPr>
          <p:cNvSpPr>
            <a:spLocks noGrp="1" noChangeArrowheads="1"/>
          </p:cNvSpPr>
          <p:nvPr>
            <p:ph type="title"/>
          </p:nvPr>
        </p:nvSpPr>
        <p:spPr bwMode="auto">
          <a:xfrm>
            <a:off x="1676291" y="4600576"/>
            <a:ext cx="21029831" cy="140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726733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7" r:id="rId3"/>
    <p:sldLayoutId id="2147483678" r:id="rId4"/>
  </p:sldLayoutIdLst>
  <p:txStyles>
    <p:titleStyle>
      <a:lvl1pPr algn="l" rtl="0" eaLnBrk="0" fontAlgn="base" hangingPunct="0">
        <a:lnSpc>
          <a:spcPct val="90000"/>
        </a:lnSpc>
        <a:spcBef>
          <a:spcPct val="0"/>
        </a:spcBef>
        <a:spcAft>
          <a:spcPct val="0"/>
        </a:spcAft>
        <a:defRPr sz="88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8800">
          <a:solidFill>
            <a:schemeClr val="tx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8800">
          <a:solidFill>
            <a:schemeClr val="tx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8800">
          <a:solidFill>
            <a:schemeClr val="tx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8800">
          <a:solidFill>
            <a:schemeClr val="tx1"/>
          </a:solidFill>
          <a:latin typeface="Arial" panose="020B0604020202020204" pitchFamily="34" charset="0"/>
          <a:cs typeface="Arial" panose="020B0604020202020204" pitchFamily="34" charset="0"/>
        </a:defRPr>
      </a:lvl5pPr>
      <a:lvl6pPr marL="914354" algn="l" rtl="0" fontAlgn="base">
        <a:lnSpc>
          <a:spcPct val="90000"/>
        </a:lnSpc>
        <a:spcBef>
          <a:spcPct val="0"/>
        </a:spcBef>
        <a:spcAft>
          <a:spcPct val="0"/>
        </a:spcAft>
        <a:defRPr sz="8800">
          <a:solidFill>
            <a:schemeClr val="tx1"/>
          </a:solidFill>
          <a:latin typeface="Calibri Light" panose="020F0302020204030204" pitchFamily="34" charset="0"/>
        </a:defRPr>
      </a:lvl6pPr>
      <a:lvl7pPr marL="1828709" algn="l" rtl="0" fontAlgn="base">
        <a:lnSpc>
          <a:spcPct val="90000"/>
        </a:lnSpc>
        <a:spcBef>
          <a:spcPct val="0"/>
        </a:spcBef>
        <a:spcAft>
          <a:spcPct val="0"/>
        </a:spcAft>
        <a:defRPr sz="8800">
          <a:solidFill>
            <a:schemeClr val="tx1"/>
          </a:solidFill>
          <a:latin typeface="Calibri Light" panose="020F0302020204030204" pitchFamily="34" charset="0"/>
        </a:defRPr>
      </a:lvl7pPr>
      <a:lvl8pPr marL="2743063" algn="l" rtl="0" fontAlgn="base">
        <a:lnSpc>
          <a:spcPct val="90000"/>
        </a:lnSpc>
        <a:spcBef>
          <a:spcPct val="0"/>
        </a:spcBef>
        <a:spcAft>
          <a:spcPct val="0"/>
        </a:spcAft>
        <a:defRPr sz="8800">
          <a:solidFill>
            <a:schemeClr val="tx1"/>
          </a:solidFill>
          <a:latin typeface="Calibri Light" panose="020F0302020204030204" pitchFamily="34" charset="0"/>
        </a:defRPr>
      </a:lvl8pPr>
      <a:lvl9pPr marL="3657417" algn="l" rtl="0" fontAlgn="base">
        <a:lnSpc>
          <a:spcPct val="90000"/>
        </a:lnSpc>
        <a:spcBef>
          <a:spcPct val="0"/>
        </a:spcBef>
        <a:spcAft>
          <a:spcPct val="0"/>
        </a:spcAft>
        <a:defRPr sz="8800">
          <a:solidFill>
            <a:schemeClr val="tx1"/>
          </a:solidFill>
          <a:latin typeface="Calibri Light" panose="020F0302020204030204" pitchFamily="34" charset="0"/>
        </a:defRPr>
      </a:lvl9pPr>
    </p:titleStyle>
    <p:bodyStyle>
      <a:lvl1pPr marL="457177" indent="-457177" algn="l" rtl="0" eaLnBrk="0" fontAlgn="base" hangingPunct="0">
        <a:lnSpc>
          <a:spcPct val="90000"/>
        </a:lnSpc>
        <a:spcBef>
          <a:spcPts val="2000"/>
        </a:spcBef>
        <a:spcAft>
          <a:spcPct val="0"/>
        </a:spcAft>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rtl="0" eaLnBrk="0" fontAlgn="base" hangingPunct="0">
        <a:lnSpc>
          <a:spcPct val="90000"/>
        </a:lnSpc>
        <a:spcBef>
          <a:spcPts val="1000"/>
        </a:spcBef>
        <a:spcAft>
          <a:spcPct val="0"/>
        </a:spcAft>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rtl="0" eaLnBrk="0" fontAlgn="base" hangingPunct="0">
        <a:lnSpc>
          <a:spcPct val="90000"/>
        </a:lnSpc>
        <a:spcBef>
          <a:spcPts val="1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4114594" indent="-457177" algn="l" rtl="0" eaLnBrk="0" fontAlgn="base" hangingPunct="0">
        <a:lnSpc>
          <a:spcPct val="90000"/>
        </a:lnSpc>
        <a:spcBef>
          <a:spcPts val="1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E27CCD-3174-4F67-8E22-C83A2E66ADB3}"/>
              </a:ext>
            </a:extLst>
          </p:cNvPr>
          <p:cNvSpPr/>
          <p:nvPr/>
        </p:nvSpPr>
        <p:spPr>
          <a:xfrm>
            <a:off x="0" y="-76202"/>
            <a:ext cx="24382413"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600"/>
          </a:p>
        </p:txBody>
      </p:sp>
      <p:sp>
        <p:nvSpPr>
          <p:cNvPr id="16" name="Title Placeholder 1">
            <a:extLst>
              <a:ext uri="{FF2B5EF4-FFF2-40B4-BE49-F238E27FC236}">
                <a16:creationId xmlns:a16="http://schemas.microsoft.com/office/drawing/2014/main" id="{ACC7ECE4-ED6B-4D14-BC06-72EC2F9B6B94}"/>
              </a:ext>
            </a:extLst>
          </p:cNvPr>
          <p:cNvSpPr>
            <a:spLocks noGrp="1" noChangeArrowheads="1"/>
          </p:cNvSpPr>
          <p:nvPr>
            <p:ph type="title"/>
          </p:nvPr>
        </p:nvSpPr>
        <p:spPr bwMode="auto">
          <a:xfrm>
            <a:off x="672816" y="204342"/>
            <a:ext cx="20140901" cy="122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 name="Title 1">
            <a:extLst>
              <a:ext uri="{FF2B5EF4-FFF2-40B4-BE49-F238E27FC236}">
                <a16:creationId xmlns:a16="http://schemas.microsoft.com/office/drawing/2014/main" id="{8F1AE180-A1AC-46CE-B255-E25C404DF24E}"/>
              </a:ext>
            </a:extLst>
          </p:cNvPr>
          <p:cNvSpPr txBox="1">
            <a:spLocks/>
          </p:cNvSpPr>
          <p:nvPr userDrawn="1"/>
        </p:nvSpPr>
        <p:spPr>
          <a:xfrm>
            <a:off x="3035102" y="2710238"/>
            <a:ext cx="18286810" cy="4775200"/>
          </a:xfrm>
          <a:prstGeom prst="rect">
            <a:avLst/>
          </a:prstGeom>
        </p:spPr>
        <p:txBody>
          <a:bodyPr anchor="b"/>
          <a:lstStyle>
            <a:lvl1pPr algn="ctr" rtl="0" eaLnBrk="1" fontAlgn="base" hangingPunct="1">
              <a:lnSpc>
                <a:spcPct val="90000"/>
              </a:lnSpc>
              <a:spcBef>
                <a:spcPct val="0"/>
              </a:spcBef>
              <a:spcAft>
                <a:spcPct val="0"/>
              </a:spcAft>
              <a:defRPr sz="6000" kern="1200">
                <a:solidFill>
                  <a:schemeClr val="bg1"/>
                </a:solidFill>
                <a:latin typeface="Segoe UI" panose="020B0502040204020203" pitchFamily="34" charset="0"/>
                <a:ea typeface="+mj-ea"/>
                <a:cs typeface="Segoe UI" panose="020B0502040204020203" pitchFamily="34" charset="0"/>
              </a:defRPr>
            </a:lvl1pPr>
            <a:lvl2pPr algn="l" rtl="0" eaLnBrk="1" fontAlgn="base" hangingPunct="1">
              <a:lnSpc>
                <a:spcPct val="90000"/>
              </a:lnSpc>
              <a:spcBef>
                <a:spcPct val="0"/>
              </a:spcBef>
              <a:spcAft>
                <a:spcPct val="0"/>
              </a:spcAft>
              <a:defRPr sz="4400">
                <a:solidFill>
                  <a:schemeClr val="tx1"/>
                </a:solidFill>
                <a:latin typeface="Segoe UI" panose="020B0502040204020203" pitchFamily="34" charset="0"/>
                <a:cs typeface="Segoe UI" panose="020B0502040204020203" pitchFamily="34" charset="0"/>
              </a:defRPr>
            </a:lvl2pPr>
            <a:lvl3pPr algn="l" rtl="0" eaLnBrk="1" fontAlgn="base" hangingPunct="1">
              <a:lnSpc>
                <a:spcPct val="90000"/>
              </a:lnSpc>
              <a:spcBef>
                <a:spcPct val="0"/>
              </a:spcBef>
              <a:spcAft>
                <a:spcPct val="0"/>
              </a:spcAft>
              <a:defRPr sz="4400">
                <a:solidFill>
                  <a:schemeClr val="tx1"/>
                </a:solidFill>
                <a:latin typeface="Segoe UI" panose="020B0502040204020203" pitchFamily="34" charset="0"/>
                <a:cs typeface="Segoe UI" panose="020B0502040204020203" pitchFamily="34" charset="0"/>
              </a:defRPr>
            </a:lvl3pPr>
            <a:lvl4pPr algn="l" rtl="0" eaLnBrk="1" fontAlgn="base" hangingPunct="1">
              <a:lnSpc>
                <a:spcPct val="90000"/>
              </a:lnSpc>
              <a:spcBef>
                <a:spcPct val="0"/>
              </a:spcBef>
              <a:spcAft>
                <a:spcPct val="0"/>
              </a:spcAft>
              <a:defRPr sz="4400">
                <a:solidFill>
                  <a:schemeClr val="tx1"/>
                </a:solidFill>
                <a:latin typeface="Segoe UI" panose="020B0502040204020203" pitchFamily="34" charset="0"/>
                <a:cs typeface="Segoe UI" panose="020B0502040204020203" pitchFamily="34" charset="0"/>
              </a:defRPr>
            </a:lvl4pPr>
            <a:lvl5pPr algn="l" rtl="0" eaLnBrk="1" fontAlgn="base" hangingPunct="1">
              <a:lnSpc>
                <a:spcPct val="90000"/>
              </a:lnSpc>
              <a:spcBef>
                <a:spcPct val="0"/>
              </a:spcBef>
              <a:spcAft>
                <a:spcPct val="0"/>
              </a:spcAft>
              <a:defRPr sz="4400">
                <a:solidFill>
                  <a:schemeClr val="tx1"/>
                </a:solidFill>
                <a:latin typeface="Segoe UI" panose="020B0502040204020203" pitchFamily="34" charset="0"/>
                <a:cs typeface="Segoe UI" panose="020B0502040204020203"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endParaRPr lang="en-GB" sz="11999">
              <a:solidFill>
                <a:schemeClr val="accent1"/>
              </a:solidFill>
            </a:endParaRPr>
          </a:p>
        </p:txBody>
      </p:sp>
      <p:pic>
        <p:nvPicPr>
          <p:cNvPr id="4" name="Picture 3" descr="Text&#10;&#10;Description automatically generated">
            <a:extLst>
              <a:ext uri="{FF2B5EF4-FFF2-40B4-BE49-F238E27FC236}">
                <a16:creationId xmlns:a16="http://schemas.microsoft.com/office/drawing/2014/main" id="{7A12B1EF-FC01-4CE2-81DD-D40EEB9BFA5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9719" y="12438994"/>
            <a:ext cx="2979490" cy="993228"/>
          </a:xfrm>
          <a:prstGeom prst="rect">
            <a:avLst/>
          </a:prstGeom>
        </p:spPr>
      </p:pic>
      <p:pic>
        <p:nvPicPr>
          <p:cNvPr id="5" name="Graphic 4">
            <a:extLst>
              <a:ext uri="{FF2B5EF4-FFF2-40B4-BE49-F238E27FC236}">
                <a16:creationId xmlns:a16="http://schemas.microsoft.com/office/drawing/2014/main" id="{9B30583C-DB3B-4AB6-8A8D-828128E1DBC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190134" y="-14715"/>
            <a:ext cx="2953626" cy="1435346"/>
          </a:xfrm>
          <a:prstGeom prst="rect">
            <a:avLst/>
          </a:prstGeom>
        </p:spPr>
      </p:pic>
    </p:spTree>
    <p:extLst>
      <p:ext uri="{BB962C8B-B14F-4D97-AF65-F5344CB8AC3E}">
        <p14:creationId xmlns:p14="http://schemas.microsoft.com/office/powerpoint/2010/main" val="34067111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txStyles>
    <p:titleStyle>
      <a:lvl1pPr algn="l" rtl="0" eaLnBrk="1" fontAlgn="base" hangingPunct="1">
        <a:lnSpc>
          <a:spcPct val="90000"/>
        </a:lnSpc>
        <a:spcBef>
          <a:spcPct val="0"/>
        </a:spcBef>
        <a:spcAft>
          <a:spcPct val="0"/>
        </a:spcAft>
        <a:defRPr sz="6400" kern="1200">
          <a:solidFill>
            <a:schemeClr val="bg1"/>
          </a:solidFill>
          <a:latin typeface="Segoe UI" panose="020B0502040204020203" pitchFamily="34" charset="0"/>
          <a:ea typeface="+mj-ea"/>
          <a:cs typeface="Segoe UI" panose="020B0502040204020203" pitchFamily="34" charset="0"/>
        </a:defRPr>
      </a:lvl1pPr>
      <a:lvl2pPr algn="l" rtl="0" eaLnBrk="1" fontAlgn="base" hangingPunct="1">
        <a:lnSpc>
          <a:spcPct val="90000"/>
        </a:lnSpc>
        <a:spcBef>
          <a:spcPct val="0"/>
        </a:spcBef>
        <a:spcAft>
          <a:spcPct val="0"/>
        </a:spcAft>
        <a:defRPr sz="8800">
          <a:solidFill>
            <a:schemeClr val="tx1"/>
          </a:solidFill>
          <a:latin typeface="Segoe UI" panose="020B0502040204020203" pitchFamily="34" charset="0"/>
          <a:cs typeface="Segoe UI" panose="020B0502040204020203" pitchFamily="34" charset="0"/>
        </a:defRPr>
      </a:lvl2pPr>
      <a:lvl3pPr algn="l" rtl="0" eaLnBrk="1" fontAlgn="base" hangingPunct="1">
        <a:lnSpc>
          <a:spcPct val="90000"/>
        </a:lnSpc>
        <a:spcBef>
          <a:spcPct val="0"/>
        </a:spcBef>
        <a:spcAft>
          <a:spcPct val="0"/>
        </a:spcAft>
        <a:defRPr sz="8800">
          <a:solidFill>
            <a:schemeClr val="tx1"/>
          </a:solidFill>
          <a:latin typeface="Segoe UI" panose="020B0502040204020203" pitchFamily="34" charset="0"/>
          <a:cs typeface="Segoe UI" panose="020B0502040204020203" pitchFamily="34" charset="0"/>
        </a:defRPr>
      </a:lvl3pPr>
      <a:lvl4pPr algn="l" rtl="0" eaLnBrk="1" fontAlgn="base" hangingPunct="1">
        <a:lnSpc>
          <a:spcPct val="90000"/>
        </a:lnSpc>
        <a:spcBef>
          <a:spcPct val="0"/>
        </a:spcBef>
        <a:spcAft>
          <a:spcPct val="0"/>
        </a:spcAft>
        <a:defRPr sz="8800">
          <a:solidFill>
            <a:schemeClr val="tx1"/>
          </a:solidFill>
          <a:latin typeface="Segoe UI" panose="020B0502040204020203" pitchFamily="34" charset="0"/>
          <a:cs typeface="Segoe UI" panose="020B0502040204020203" pitchFamily="34" charset="0"/>
        </a:defRPr>
      </a:lvl4pPr>
      <a:lvl5pPr algn="l" rtl="0" eaLnBrk="1" fontAlgn="base" hangingPunct="1">
        <a:lnSpc>
          <a:spcPct val="90000"/>
        </a:lnSpc>
        <a:spcBef>
          <a:spcPct val="0"/>
        </a:spcBef>
        <a:spcAft>
          <a:spcPct val="0"/>
        </a:spcAft>
        <a:defRPr sz="8800">
          <a:solidFill>
            <a:schemeClr val="tx1"/>
          </a:solidFill>
          <a:latin typeface="Segoe UI" panose="020B0502040204020203" pitchFamily="34" charset="0"/>
          <a:cs typeface="Segoe UI" panose="020B0502040204020203" pitchFamily="34" charset="0"/>
        </a:defRPr>
      </a:lvl5pPr>
      <a:lvl6pPr marL="914354" algn="l" rtl="0" eaLnBrk="1" fontAlgn="base" hangingPunct="1">
        <a:lnSpc>
          <a:spcPct val="90000"/>
        </a:lnSpc>
        <a:spcBef>
          <a:spcPct val="0"/>
        </a:spcBef>
        <a:spcAft>
          <a:spcPct val="0"/>
        </a:spcAft>
        <a:defRPr sz="8800">
          <a:solidFill>
            <a:schemeClr val="tx1"/>
          </a:solidFill>
          <a:latin typeface="Calibri Light" panose="020F0302020204030204" pitchFamily="34" charset="0"/>
        </a:defRPr>
      </a:lvl6pPr>
      <a:lvl7pPr marL="1828709" algn="l" rtl="0" eaLnBrk="1" fontAlgn="base" hangingPunct="1">
        <a:lnSpc>
          <a:spcPct val="90000"/>
        </a:lnSpc>
        <a:spcBef>
          <a:spcPct val="0"/>
        </a:spcBef>
        <a:spcAft>
          <a:spcPct val="0"/>
        </a:spcAft>
        <a:defRPr sz="8800">
          <a:solidFill>
            <a:schemeClr val="tx1"/>
          </a:solidFill>
          <a:latin typeface="Calibri Light" panose="020F0302020204030204" pitchFamily="34" charset="0"/>
        </a:defRPr>
      </a:lvl7pPr>
      <a:lvl8pPr marL="2743063" algn="l" rtl="0" eaLnBrk="1" fontAlgn="base" hangingPunct="1">
        <a:lnSpc>
          <a:spcPct val="90000"/>
        </a:lnSpc>
        <a:spcBef>
          <a:spcPct val="0"/>
        </a:spcBef>
        <a:spcAft>
          <a:spcPct val="0"/>
        </a:spcAft>
        <a:defRPr sz="8800">
          <a:solidFill>
            <a:schemeClr val="tx1"/>
          </a:solidFill>
          <a:latin typeface="Calibri Light" panose="020F0302020204030204" pitchFamily="34" charset="0"/>
        </a:defRPr>
      </a:lvl8pPr>
      <a:lvl9pPr marL="3657417" algn="l" rtl="0" eaLnBrk="1" fontAlgn="base" hangingPunct="1">
        <a:lnSpc>
          <a:spcPct val="90000"/>
        </a:lnSpc>
        <a:spcBef>
          <a:spcPct val="0"/>
        </a:spcBef>
        <a:spcAft>
          <a:spcPct val="0"/>
        </a:spcAft>
        <a:defRPr sz="8800">
          <a:solidFill>
            <a:schemeClr val="tx1"/>
          </a:solidFill>
          <a:latin typeface="Calibri Light" panose="020F0302020204030204" pitchFamily="34" charset="0"/>
        </a:defRPr>
      </a:lvl9pPr>
    </p:titleStyle>
    <p:bodyStyle>
      <a:lvl1pPr marL="457177" indent="-457177" algn="l" rtl="0" eaLnBrk="1" fontAlgn="base" hangingPunct="1">
        <a:lnSpc>
          <a:spcPct val="90000"/>
        </a:lnSpc>
        <a:spcBef>
          <a:spcPts val="2000"/>
        </a:spcBef>
        <a:spcAft>
          <a:spcPct val="0"/>
        </a:spcAft>
        <a:buFont typeface="Arial" panose="020B0604020202020204" pitchFamily="34" charset="0"/>
        <a:buChar char="•"/>
        <a:defRPr sz="5600" kern="1200">
          <a:solidFill>
            <a:schemeClr val="tx1"/>
          </a:solidFill>
          <a:latin typeface="Segoe UI" panose="020B0502040204020203" pitchFamily="34" charset="0"/>
          <a:ea typeface="+mn-ea"/>
          <a:cs typeface="Segoe UI" panose="020B0502040204020203" pitchFamily="34" charset="0"/>
        </a:defRPr>
      </a:lvl1pPr>
      <a:lvl2pPr marL="1600120" indent="-685766" algn="l" rtl="0" eaLnBrk="1" fontAlgn="base" hangingPunct="1">
        <a:lnSpc>
          <a:spcPct val="90000"/>
        </a:lnSpc>
        <a:spcBef>
          <a:spcPts val="1000"/>
        </a:spcBef>
        <a:spcAft>
          <a:spcPct val="0"/>
        </a:spcAft>
        <a:buFont typeface="Courier New" panose="02070309020205020404" pitchFamily="49" charset="0"/>
        <a:buChar char="o"/>
        <a:defRPr sz="4800" kern="1200">
          <a:solidFill>
            <a:schemeClr val="tx1"/>
          </a:solidFill>
          <a:latin typeface="Segoe UI" panose="020B0502040204020203" pitchFamily="34" charset="0"/>
          <a:ea typeface="+mn-ea"/>
          <a:cs typeface="Segoe UI" panose="020B0502040204020203" pitchFamily="34" charset="0"/>
        </a:defRPr>
      </a:lvl2pPr>
      <a:lvl3pPr marL="2514474" indent="-685766" algn="l" rtl="0" eaLnBrk="1" fontAlgn="base" hangingPunct="1">
        <a:lnSpc>
          <a:spcPct val="90000"/>
        </a:lnSpc>
        <a:spcBef>
          <a:spcPts val="1000"/>
        </a:spcBef>
        <a:spcAft>
          <a:spcPct val="0"/>
        </a:spcAft>
        <a:buFont typeface="Wingdings" panose="05000000000000000000" pitchFamily="2" charset="2"/>
        <a:buChar char="§"/>
        <a:defRPr sz="4000" kern="1200">
          <a:solidFill>
            <a:schemeClr val="tx1"/>
          </a:solidFill>
          <a:latin typeface="Segoe UI" panose="020B0502040204020203" pitchFamily="34" charset="0"/>
          <a:ea typeface="+mn-ea"/>
          <a:cs typeface="Segoe UI" panose="020B0502040204020203" pitchFamily="34" charset="0"/>
        </a:defRPr>
      </a:lvl3pPr>
      <a:lvl4pPr marL="3314534" indent="-571471" algn="l" rtl="0" eaLnBrk="1" fontAlgn="base" hangingPunct="1">
        <a:lnSpc>
          <a:spcPct val="90000"/>
        </a:lnSpc>
        <a:spcBef>
          <a:spcPts val="1000"/>
        </a:spcBef>
        <a:spcAft>
          <a:spcPct val="0"/>
        </a:spcAft>
        <a:buFont typeface="Wingdings" panose="05000000000000000000" pitchFamily="2" charset="2"/>
        <a:buChar char="Ø"/>
        <a:defRPr kern="1200">
          <a:solidFill>
            <a:schemeClr val="tx1"/>
          </a:solidFill>
          <a:latin typeface="Segoe UI" panose="020B0502040204020203" pitchFamily="34" charset="0"/>
          <a:ea typeface="+mn-ea"/>
          <a:cs typeface="Segoe UI" panose="020B0502040204020203" pitchFamily="34" charset="0"/>
        </a:defRPr>
      </a:lvl4pPr>
      <a:lvl5pPr marL="4228889" indent="-571471" algn="l" rtl="0" eaLnBrk="1" fontAlgn="base" hangingPunct="1">
        <a:lnSpc>
          <a:spcPct val="90000"/>
        </a:lnSpc>
        <a:spcBef>
          <a:spcPts val="1000"/>
        </a:spcBef>
        <a:spcAft>
          <a:spcPct val="0"/>
        </a:spcAft>
        <a:buFont typeface="Arial" panose="020B0604020202020204" pitchFamily="34" charset="0"/>
        <a:buChar char="•"/>
        <a:defRPr kern="1200">
          <a:solidFill>
            <a:schemeClr val="tx1"/>
          </a:solidFill>
          <a:latin typeface="Segoe UI" panose="020B0502040204020203" pitchFamily="34" charset="0"/>
          <a:ea typeface="+mn-ea"/>
          <a:cs typeface="Segoe UI" panose="020B0502040204020203"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E27CCD-3174-4F67-8E22-C83A2E66ADB3}"/>
              </a:ext>
            </a:extLst>
          </p:cNvPr>
          <p:cNvSpPr/>
          <p:nvPr/>
        </p:nvSpPr>
        <p:spPr>
          <a:xfrm>
            <a:off x="0" y="-76202"/>
            <a:ext cx="24382413"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3600"/>
          </a:p>
        </p:txBody>
      </p:sp>
      <p:sp>
        <p:nvSpPr>
          <p:cNvPr id="16" name="Title Placeholder 1">
            <a:extLst>
              <a:ext uri="{FF2B5EF4-FFF2-40B4-BE49-F238E27FC236}">
                <a16:creationId xmlns:a16="http://schemas.microsoft.com/office/drawing/2014/main" id="{ACC7ECE4-ED6B-4D14-BC06-72EC2F9B6B94}"/>
              </a:ext>
            </a:extLst>
          </p:cNvPr>
          <p:cNvSpPr>
            <a:spLocks noGrp="1" noChangeArrowheads="1"/>
          </p:cNvSpPr>
          <p:nvPr>
            <p:ph type="title"/>
          </p:nvPr>
        </p:nvSpPr>
        <p:spPr bwMode="auto">
          <a:xfrm>
            <a:off x="672816" y="204342"/>
            <a:ext cx="20140901" cy="122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 name="Title 1">
            <a:extLst>
              <a:ext uri="{FF2B5EF4-FFF2-40B4-BE49-F238E27FC236}">
                <a16:creationId xmlns:a16="http://schemas.microsoft.com/office/drawing/2014/main" id="{8F1AE180-A1AC-46CE-B255-E25C404DF24E}"/>
              </a:ext>
            </a:extLst>
          </p:cNvPr>
          <p:cNvSpPr txBox="1">
            <a:spLocks/>
          </p:cNvSpPr>
          <p:nvPr userDrawn="1"/>
        </p:nvSpPr>
        <p:spPr>
          <a:xfrm>
            <a:off x="3035102" y="2710238"/>
            <a:ext cx="18286810" cy="4775200"/>
          </a:xfrm>
          <a:prstGeom prst="rect">
            <a:avLst/>
          </a:prstGeom>
        </p:spPr>
        <p:txBody>
          <a:bodyPr anchor="b"/>
          <a:lstStyle>
            <a:lvl1pPr algn="ctr" rtl="0" eaLnBrk="1" fontAlgn="base" hangingPunct="1">
              <a:lnSpc>
                <a:spcPct val="90000"/>
              </a:lnSpc>
              <a:spcBef>
                <a:spcPct val="0"/>
              </a:spcBef>
              <a:spcAft>
                <a:spcPct val="0"/>
              </a:spcAft>
              <a:defRPr sz="6000" kern="1200">
                <a:solidFill>
                  <a:schemeClr val="bg1"/>
                </a:solidFill>
                <a:latin typeface="Segoe UI" panose="020B0502040204020203" pitchFamily="34" charset="0"/>
                <a:ea typeface="+mj-ea"/>
                <a:cs typeface="Segoe UI" panose="020B0502040204020203" pitchFamily="34" charset="0"/>
              </a:defRPr>
            </a:lvl1pPr>
            <a:lvl2pPr algn="l" rtl="0" eaLnBrk="1" fontAlgn="base" hangingPunct="1">
              <a:lnSpc>
                <a:spcPct val="90000"/>
              </a:lnSpc>
              <a:spcBef>
                <a:spcPct val="0"/>
              </a:spcBef>
              <a:spcAft>
                <a:spcPct val="0"/>
              </a:spcAft>
              <a:defRPr sz="4400">
                <a:solidFill>
                  <a:schemeClr val="tx1"/>
                </a:solidFill>
                <a:latin typeface="Segoe UI" panose="020B0502040204020203" pitchFamily="34" charset="0"/>
                <a:cs typeface="Segoe UI" panose="020B0502040204020203" pitchFamily="34" charset="0"/>
              </a:defRPr>
            </a:lvl2pPr>
            <a:lvl3pPr algn="l" rtl="0" eaLnBrk="1" fontAlgn="base" hangingPunct="1">
              <a:lnSpc>
                <a:spcPct val="90000"/>
              </a:lnSpc>
              <a:spcBef>
                <a:spcPct val="0"/>
              </a:spcBef>
              <a:spcAft>
                <a:spcPct val="0"/>
              </a:spcAft>
              <a:defRPr sz="4400">
                <a:solidFill>
                  <a:schemeClr val="tx1"/>
                </a:solidFill>
                <a:latin typeface="Segoe UI" panose="020B0502040204020203" pitchFamily="34" charset="0"/>
                <a:cs typeface="Segoe UI" panose="020B0502040204020203" pitchFamily="34" charset="0"/>
              </a:defRPr>
            </a:lvl3pPr>
            <a:lvl4pPr algn="l" rtl="0" eaLnBrk="1" fontAlgn="base" hangingPunct="1">
              <a:lnSpc>
                <a:spcPct val="90000"/>
              </a:lnSpc>
              <a:spcBef>
                <a:spcPct val="0"/>
              </a:spcBef>
              <a:spcAft>
                <a:spcPct val="0"/>
              </a:spcAft>
              <a:defRPr sz="4400">
                <a:solidFill>
                  <a:schemeClr val="tx1"/>
                </a:solidFill>
                <a:latin typeface="Segoe UI" panose="020B0502040204020203" pitchFamily="34" charset="0"/>
                <a:cs typeface="Segoe UI" panose="020B0502040204020203" pitchFamily="34" charset="0"/>
              </a:defRPr>
            </a:lvl4pPr>
            <a:lvl5pPr algn="l" rtl="0" eaLnBrk="1" fontAlgn="base" hangingPunct="1">
              <a:lnSpc>
                <a:spcPct val="90000"/>
              </a:lnSpc>
              <a:spcBef>
                <a:spcPct val="0"/>
              </a:spcBef>
              <a:spcAft>
                <a:spcPct val="0"/>
              </a:spcAft>
              <a:defRPr sz="4400">
                <a:solidFill>
                  <a:schemeClr val="tx1"/>
                </a:solidFill>
                <a:latin typeface="Segoe UI" panose="020B0502040204020203" pitchFamily="34" charset="0"/>
                <a:cs typeface="Segoe UI" panose="020B0502040204020203"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endParaRPr lang="en-GB" sz="11999">
              <a:solidFill>
                <a:schemeClr val="accent1"/>
              </a:solidFill>
            </a:endParaRPr>
          </a:p>
        </p:txBody>
      </p:sp>
      <p:pic>
        <p:nvPicPr>
          <p:cNvPr id="4" name="Picture 3" descr="Text&#10;&#10;Description automatically generated">
            <a:extLst>
              <a:ext uri="{FF2B5EF4-FFF2-40B4-BE49-F238E27FC236}">
                <a16:creationId xmlns:a16="http://schemas.microsoft.com/office/drawing/2014/main" id="{7A12B1EF-FC01-4CE2-81DD-D40EEB9BFA5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09719" y="12438994"/>
            <a:ext cx="2979490" cy="993228"/>
          </a:xfrm>
          <a:prstGeom prst="rect">
            <a:avLst/>
          </a:prstGeom>
        </p:spPr>
      </p:pic>
      <p:pic>
        <p:nvPicPr>
          <p:cNvPr id="5" name="Graphic 4">
            <a:extLst>
              <a:ext uri="{FF2B5EF4-FFF2-40B4-BE49-F238E27FC236}">
                <a16:creationId xmlns:a16="http://schemas.microsoft.com/office/drawing/2014/main" id="{9B30583C-DB3B-4AB6-8A8D-828128E1DBC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1190134" y="-14715"/>
            <a:ext cx="2953626" cy="1435346"/>
          </a:xfrm>
          <a:prstGeom prst="rect">
            <a:avLst/>
          </a:prstGeom>
        </p:spPr>
      </p:pic>
    </p:spTree>
    <p:extLst>
      <p:ext uri="{BB962C8B-B14F-4D97-AF65-F5344CB8AC3E}">
        <p14:creationId xmlns:p14="http://schemas.microsoft.com/office/powerpoint/2010/main" val="13744818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algn="l" rtl="0" eaLnBrk="1" fontAlgn="base" hangingPunct="1">
        <a:lnSpc>
          <a:spcPct val="90000"/>
        </a:lnSpc>
        <a:spcBef>
          <a:spcPct val="0"/>
        </a:spcBef>
        <a:spcAft>
          <a:spcPct val="0"/>
        </a:spcAft>
        <a:defRPr sz="6400" kern="1200">
          <a:solidFill>
            <a:schemeClr val="bg1"/>
          </a:solidFill>
          <a:latin typeface="Segoe UI" panose="020B0502040204020203" pitchFamily="34" charset="0"/>
          <a:ea typeface="+mj-ea"/>
          <a:cs typeface="Segoe UI" panose="020B0502040204020203" pitchFamily="34" charset="0"/>
        </a:defRPr>
      </a:lvl1pPr>
      <a:lvl2pPr algn="l" rtl="0" eaLnBrk="1" fontAlgn="base" hangingPunct="1">
        <a:lnSpc>
          <a:spcPct val="90000"/>
        </a:lnSpc>
        <a:spcBef>
          <a:spcPct val="0"/>
        </a:spcBef>
        <a:spcAft>
          <a:spcPct val="0"/>
        </a:spcAft>
        <a:defRPr sz="8800">
          <a:solidFill>
            <a:schemeClr val="tx1"/>
          </a:solidFill>
          <a:latin typeface="Segoe UI" panose="020B0502040204020203" pitchFamily="34" charset="0"/>
          <a:cs typeface="Segoe UI" panose="020B0502040204020203" pitchFamily="34" charset="0"/>
        </a:defRPr>
      </a:lvl2pPr>
      <a:lvl3pPr algn="l" rtl="0" eaLnBrk="1" fontAlgn="base" hangingPunct="1">
        <a:lnSpc>
          <a:spcPct val="90000"/>
        </a:lnSpc>
        <a:spcBef>
          <a:spcPct val="0"/>
        </a:spcBef>
        <a:spcAft>
          <a:spcPct val="0"/>
        </a:spcAft>
        <a:defRPr sz="8800">
          <a:solidFill>
            <a:schemeClr val="tx1"/>
          </a:solidFill>
          <a:latin typeface="Segoe UI" panose="020B0502040204020203" pitchFamily="34" charset="0"/>
          <a:cs typeface="Segoe UI" panose="020B0502040204020203" pitchFamily="34" charset="0"/>
        </a:defRPr>
      </a:lvl3pPr>
      <a:lvl4pPr algn="l" rtl="0" eaLnBrk="1" fontAlgn="base" hangingPunct="1">
        <a:lnSpc>
          <a:spcPct val="90000"/>
        </a:lnSpc>
        <a:spcBef>
          <a:spcPct val="0"/>
        </a:spcBef>
        <a:spcAft>
          <a:spcPct val="0"/>
        </a:spcAft>
        <a:defRPr sz="8800">
          <a:solidFill>
            <a:schemeClr val="tx1"/>
          </a:solidFill>
          <a:latin typeface="Segoe UI" panose="020B0502040204020203" pitchFamily="34" charset="0"/>
          <a:cs typeface="Segoe UI" panose="020B0502040204020203" pitchFamily="34" charset="0"/>
        </a:defRPr>
      </a:lvl4pPr>
      <a:lvl5pPr algn="l" rtl="0" eaLnBrk="1" fontAlgn="base" hangingPunct="1">
        <a:lnSpc>
          <a:spcPct val="90000"/>
        </a:lnSpc>
        <a:spcBef>
          <a:spcPct val="0"/>
        </a:spcBef>
        <a:spcAft>
          <a:spcPct val="0"/>
        </a:spcAft>
        <a:defRPr sz="8800">
          <a:solidFill>
            <a:schemeClr val="tx1"/>
          </a:solidFill>
          <a:latin typeface="Segoe UI" panose="020B0502040204020203" pitchFamily="34" charset="0"/>
          <a:cs typeface="Segoe UI" panose="020B0502040204020203" pitchFamily="34" charset="0"/>
        </a:defRPr>
      </a:lvl5pPr>
      <a:lvl6pPr marL="914354" algn="l" rtl="0" eaLnBrk="1" fontAlgn="base" hangingPunct="1">
        <a:lnSpc>
          <a:spcPct val="90000"/>
        </a:lnSpc>
        <a:spcBef>
          <a:spcPct val="0"/>
        </a:spcBef>
        <a:spcAft>
          <a:spcPct val="0"/>
        </a:spcAft>
        <a:defRPr sz="8800">
          <a:solidFill>
            <a:schemeClr val="tx1"/>
          </a:solidFill>
          <a:latin typeface="Calibri Light" panose="020F0302020204030204" pitchFamily="34" charset="0"/>
        </a:defRPr>
      </a:lvl6pPr>
      <a:lvl7pPr marL="1828709" algn="l" rtl="0" eaLnBrk="1" fontAlgn="base" hangingPunct="1">
        <a:lnSpc>
          <a:spcPct val="90000"/>
        </a:lnSpc>
        <a:spcBef>
          <a:spcPct val="0"/>
        </a:spcBef>
        <a:spcAft>
          <a:spcPct val="0"/>
        </a:spcAft>
        <a:defRPr sz="8800">
          <a:solidFill>
            <a:schemeClr val="tx1"/>
          </a:solidFill>
          <a:latin typeface="Calibri Light" panose="020F0302020204030204" pitchFamily="34" charset="0"/>
        </a:defRPr>
      </a:lvl7pPr>
      <a:lvl8pPr marL="2743063" algn="l" rtl="0" eaLnBrk="1" fontAlgn="base" hangingPunct="1">
        <a:lnSpc>
          <a:spcPct val="90000"/>
        </a:lnSpc>
        <a:spcBef>
          <a:spcPct val="0"/>
        </a:spcBef>
        <a:spcAft>
          <a:spcPct val="0"/>
        </a:spcAft>
        <a:defRPr sz="8800">
          <a:solidFill>
            <a:schemeClr val="tx1"/>
          </a:solidFill>
          <a:latin typeface="Calibri Light" panose="020F0302020204030204" pitchFamily="34" charset="0"/>
        </a:defRPr>
      </a:lvl8pPr>
      <a:lvl9pPr marL="3657417" algn="l" rtl="0" eaLnBrk="1" fontAlgn="base" hangingPunct="1">
        <a:lnSpc>
          <a:spcPct val="90000"/>
        </a:lnSpc>
        <a:spcBef>
          <a:spcPct val="0"/>
        </a:spcBef>
        <a:spcAft>
          <a:spcPct val="0"/>
        </a:spcAft>
        <a:defRPr sz="8800">
          <a:solidFill>
            <a:schemeClr val="tx1"/>
          </a:solidFill>
          <a:latin typeface="Calibri Light" panose="020F0302020204030204" pitchFamily="34" charset="0"/>
        </a:defRPr>
      </a:lvl9pPr>
    </p:titleStyle>
    <p:bodyStyle>
      <a:lvl1pPr marL="457177" indent="-457177" algn="l" rtl="0" eaLnBrk="1" fontAlgn="base" hangingPunct="1">
        <a:lnSpc>
          <a:spcPct val="90000"/>
        </a:lnSpc>
        <a:spcBef>
          <a:spcPts val="2000"/>
        </a:spcBef>
        <a:spcAft>
          <a:spcPct val="0"/>
        </a:spcAft>
        <a:buFont typeface="Arial" panose="020B0604020202020204" pitchFamily="34" charset="0"/>
        <a:buChar char="•"/>
        <a:defRPr sz="5600" kern="1200">
          <a:solidFill>
            <a:schemeClr val="tx1"/>
          </a:solidFill>
          <a:latin typeface="Segoe UI" panose="020B0502040204020203" pitchFamily="34" charset="0"/>
          <a:ea typeface="+mn-ea"/>
          <a:cs typeface="Segoe UI" panose="020B0502040204020203" pitchFamily="34" charset="0"/>
        </a:defRPr>
      </a:lvl1pPr>
      <a:lvl2pPr marL="1600120" indent="-685766" algn="l" rtl="0" eaLnBrk="1" fontAlgn="base" hangingPunct="1">
        <a:lnSpc>
          <a:spcPct val="90000"/>
        </a:lnSpc>
        <a:spcBef>
          <a:spcPts val="1000"/>
        </a:spcBef>
        <a:spcAft>
          <a:spcPct val="0"/>
        </a:spcAft>
        <a:buFont typeface="Courier New" panose="02070309020205020404" pitchFamily="49" charset="0"/>
        <a:buChar char="o"/>
        <a:defRPr sz="4800" kern="1200">
          <a:solidFill>
            <a:schemeClr val="tx1"/>
          </a:solidFill>
          <a:latin typeface="Segoe UI" panose="020B0502040204020203" pitchFamily="34" charset="0"/>
          <a:ea typeface="+mn-ea"/>
          <a:cs typeface="Segoe UI" panose="020B0502040204020203" pitchFamily="34" charset="0"/>
        </a:defRPr>
      </a:lvl2pPr>
      <a:lvl3pPr marL="2514474" indent="-685766" algn="l" rtl="0" eaLnBrk="1" fontAlgn="base" hangingPunct="1">
        <a:lnSpc>
          <a:spcPct val="90000"/>
        </a:lnSpc>
        <a:spcBef>
          <a:spcPts val="1000"/>
        </a:spcBef>
        <a:spcAft>
          <a:spcPct val="0"/>
        </a:spcAft>
        <a:buFont typeface="Wingdings" panose="05000000000000000000" pitchFamily="2" charset="2"/>
        <a:buChar char="§"/>
        <a:defRPr sz="4000" kern="1200">
          <a:solidFill>
            <a:schemeClr val="tx1"/>
          </a:solidFill>
          <a:latin typeface="Segoe UI" panose="020B0502040204020203" pitchFamily="34" charset="0"/>
          <a:ea typeface="+mn-ea"/>
          <a:cs typeface="Segoe UI" panose="020B0502040204020203" pitchFamily="34" charset="0"/>
        </a:defRPr>
      </a:lvl3pPr>
      <a:lvl4pPr marL="3314534" indent="-571471" algn="l" rtl="0" eaLnBrk="1" fontAlgn="base" hangingPunct="1">
        <a:lnSpc>
          <a:spcPct val="90000"/>
        </a:lnSpc>
        <a:spcBef>
          <a:spcPts val="1000"/>
        </a:spcBef>
        <a:spcAft>
          <a:spcPct val="0"/>
        </a:spcAft>
        <a:buFont typeface="Wingdings" panose="05000000000000000000" pitchFamily="2" charset="2"/>
        <a:buChar char="Ø"/>
        <a:defRPr kern="1200">
          <a:solidFill>
            <a:schemeClr val="tx1"/>
          </a:solidFill>
          <a:latin typeface="Segoe UI" panose="020B0502040204020203" pitchFamily="34" charset="0"/>
          <a:ea typeface="+mn-ea"/>
          <a:cs typeface="Segoe UI" panose="020B0502040204020203" pitchFamily="34" charset="0"/>
        </a:defRPr>
      </a:lvl4pPr>
      <a:lvl5pPr marL="4228889" indent="-571471" algn="l" rtl="0" eaLnBrk="1" fontAlgn="base" hangingPunct="1">
        <a:lnSpc>
          <a:spcPct val="90000"/>
        </a:lnSpc>
        <a:spcBef>
          <a:spcPts val="1000"/>
        </a:spcBef>
        <a:spcAft>
          <a:spcPct val="0"/>
        </a:spcAft>
        <a:buFont typeface="Arial" panose="020B0604020202020204" pitchFamily="34" charset="0"/>
        <a:buChar char="•"/>
        <a:defRPr kern="1200">
          <a:solidFill>
            <a:schemeClr val="tx1"/>
          </a:solidFill>
          <a:latin typeface="Segoe UI" panose="020B0502040204020203" pitchFamily="34" charset="0"/>
          <a:ea typeface="+mn-ea"/>
          <a:cs typeface="Segoe UI" panose="020B0502040204020203"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9E2074-EDDE-574C-9DE1-DCA31AF81B6E}"/>
              </a:ext>
            </a:extLst>
          </p:cNvPr>
          <p:cNvPicPr>
            <a:picLocks noChangeAspect="1"/>
          </p:cNvPicPr>
          <p:nvPr userDrawn="1"/>
        </p:nvPicPr>
        <p:blipFill>
          <a:blip r:embed="rId7"/>
          <a:stretch>
            <a:fillRect/>
          </a:stretch>
        </p:blipFill>
        <p:spPr>
          <a:xfrm>
            <a:off x="0" y="0"/>
            <a:ext cx="24382413" cy="1778000"/>
          </a:xfrm>
          <a:prstGeom prst="rect">
            <a:avLst/>
          </a:prstGeom>
        </p:spPr>
      </p:pic>
    </p:spTree>
    <p:extLst>
      <p:ext uri="{BB962C8B-B14F-4D97-AF65-F5344CB8AC3E}">
        <p14:creationId xmlns:p14="http://schemas.microsoft.com/office/powerpoint/2010/main" val="41936966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9E2074-EDDE-574C-9DE1-DCA31AF81B6E}"/>
              </a:ext>
            </a:extLst>
          </p:cNvPr>
          <p:cNvPicPr>
            <a:picLocks noChangeAspect="1"/>
          </p:cNvPicPr>
          <p:nvPr userDrawn="1"/>
        </p:nvPicPr>
        <p:blipFill>
          <a:blip r:embed="rId10"/>
          <a:stretch>
            <a:fillRect/>
          </a:stretch>
        </p:blipFill>
        <p:spPr>
          <a:xfrm>
            <a:off x="0" y="0"/>
            <a:ext cx="24382413" cy="1778000"/>
          </a:xfrm>
          <a:prstGeom prst="rect">
            <a:avLst/>
          </a:prstGeom>
        </p:spPr>
      </p:pic>
    </p:spTree>
    <p:extLst>
      <p:ext uri="{BB962C8B-B14F-4D97-AF65-F5344CB8AC3E}">
        <p14:creationId xmlns:p14="http://schemas.microsoft.com/office/powerpoint/2010/main" val="138038100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D6EA16-3DE2-BACA-B8B3-0AE863BC8800}"/>
              </a:ext>
            </a:extLst>
          </p:cNvPr>
          <p:cNvSpPr txBox="1">
            <a:spLocks/>
          </p:cNvSpPr>
          <p:nvPr/>
        </p:nvSpPr>
        <p:spPr>
          <a:xfrm>
            <a:off x="3399584" y="7746512"/>
            <a:ext cx="15889385" cy="3063240"/>
          </a:xfrm>
          <a:prstGeom prst="rect">
            <a:avLst/>
          </a:prstGeom>
        </p:spPr>
        <p:txBody>
          <a:bodyPr vert="horz" lIns="91440" tIns="45720" rIns="91440" bIns="45720" rtlCol="0" anchor="b">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endParaRPr lang="en-GB" sz="6600" b="1">
              <a:solidFill>
                <a:schemeClr val="bg1"/>
              </a:solidFill>
              <a:latin typeface="Gill Sans MT" panose="020B0502020104020203" pitchFamily="34" charset="0"/>
              <a:cs typeface="Arial" panose="020B0604020202020204" pitchFamily="34" charset="0"/>
            </a:endParaRPr>
          </a:p>
        </p:txBody>
      </p:sp>
      <p:sp>
        <p:nvSpPr>
          <p:cNvPr id="6" name="Title 1">
            <a:extLst>
              <a:ext uri="{FF2B5EF4-FFF2-40B4-BE49-F238E27FC236}">
                <a16:creationId xmlns:a16="http://schemas.microsoft.com/office/drawing/2014/main" id="{3DD6ED84-D124-EACD-0BDB-6EA34FA814B6}"/>
              </a:ext>
            </a:extLst>
          </p:cNvPr>
          <p:cNvSpPr txBox="1">
            <a:spLocks/>
          </p:cNvSpPr>
          <p:nvPr/>
        </p:nvSpPr>
        <p:spPr>
          <a:xfrm>
            <a:off x="3399585" y="2534913"/>
            <a:ext cx="15889385" cy="3063240"/>
          </a:xfrm>
          <a:prstGeom prst="rect">
            <a:avLst/>
          </a:prstGeom>
        </p:spPr>
        <p:txBody>
          <a:bodyPr vert="horz" lIns="91440" tIns="45720" rIns="91440" bIns="45720" rtlCol="0" anchor="b">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endParaRPr lang="en-GB" sz="8800" b="1">
              <a:solidFill>
                <a:schemeClr val="bg1"/>
              </a:solidFill>
              <a:latin typeface="Gill Sans MT" panose="020B0502020104020203" pitchFamily="34" charset="0"/>
              <a:cs typeface="Arial" panose="020B0604020202020204" pitchFamily="34" charset="0"/>
            </a:endParaRPr>
          </a:p>
        </p:txBody>
      </p:sp>
      <p:sp>
        <p:nvSpPr>
          <p:cNvPr id="3" name="TextBox 2">
            <a:extLst>
              <a:ext uri="{FF2B5EF4-FFF2-40B4-BE49-F238E27FC236}">
                <a16:creationId xmlns:a16="http://schemas.microsoft.com/office/drawing/2014/main" id="{066D6CE3-0CDC-C746-9D97-5F185AC96BEE}"/>
              </a:ext>
            </a:extLst>
          </p:cNvPr>
          <p:cNvSpPr txBox="1"/>
          <p:nvPr/>
        </p:nvSpPr>
        <p:spPr>
          <a:xfrm>
            <a:off x="1545021" y="4410175"/>
            <a:ext cx="17743948" cy="4524315"/>
          </a:xfrm>
          <a:prstGeom prst="rect">
            <a:avLst/>
          </a:prstGeom>
          <a:noFill/>
        </p:spPr>
        <p:txBody>
          <a:bodyPr wrap="square" rtlCol="0">
            <a:spAutoFit/>
          </a:bodyPr>
          <a:lstStyle/>
          <a:p>
            <a:r>
              <a:rPr lang="en-GB" sz="9600" b="1">
                <a:solidFill>
                  <a:srgbClr val="C1CCD2"/>
                </a:solidFill>
              </a:rPr>
              <a:t>Why is today important?</a:t>
            </a:r>
          </a:p>
          <a:p>
            <a:endParaRPr lang="en-GB" sz="9600" b="1">
              <a:solidFill>
                <a:srgbClr val="C1CCD2"/>
              </a:solidFill>
            </a:endParaRPr>
          </a:p>
          <a:p>
            <a:endParaRPr lang="en-GB" sz="9600" b="1">
              <a:solidFill>
                <a:srgbClr val="C1CCD2"/>
              </a:solidFill>
            </a:endParaRPr>
          </a:p>
        </p:txBody>
      </p:sp>
    </p:spTree>
    <p:extLst>
      <p:ext uri="{BB962C8B-B14F-4D97-AF65-F5344CB8AC3E}">
        <p14:creationId xmlns:p14="http://schemas.microsoft.com/office/powerpoint/2010/main" val="136443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D6EA16-3DE2-BACA-B8B3-0AE863BC8800}"/>
              </a:ext>
            </a:extLst>
          </p:cNvPr>
          <p:cNvSpPr txBox="1">
            <a:spLocks/>
          </p:cNvSpPr>
          <p:nvPr/>
        </p:nvSpPr>
        <p:spPr>
          <a:xfrm>
            <a:off x="3399584" y="7746512"/>
            <a:ext cx="15889385" cy="3063240"/>
          </a:xfrm>
          <a:prstGeom prst="rect">
            <a:avLst/>
          </a:prstGeom>
        </p:spPr>
        <p:txBody>
          <a:bodyPr vert="horz" lIns="91440" tIns="45720" rIns="91440" bIns="45720" rtlCol="0" anchor="b">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endParaRPr lang="en-GB" sz="6600" b="1">
              <a:solidFill>
                <a:schemeClr val="bg1"/>
              </a:solidFill>
              <a:latin typeface="Gill Sans MT" panose="020B0502020104020203" pitchFamily="34" charset="0"/>
              <a:cs typeface="Arial" panose="020B0604020202020204" pitchFamily="34" charset="0"/>
            </a:endParaRPr>
          </a:p>
        </p:txBody>
      </p:sp>
      <p:sp>
        <p:nvSpPr>
          <p:cNvPr id="6" name="Title 1">
            <a:extLst>
              <a:ext uri="{FF2B5EF4-FFF2-40B4-BE49-F238E27FC236}">
                <a16:creationId xmlns:a16="http://schemas.microsoft.com/office/drawing/2014/main" id="{3DD6ED84-D124-EACD-0BDB-6EA34FA814B6}"/>
              </a:ext>
            </a:extLst>
          </p:cNvPr>
          <p:cNvSpPr txBox="1">
            <a:spLocks/>
          </p:cNvSpPr>
          <p:nvPr/>
        </p:nvSpPr>
        <p:spPr>
          <a:xfrm>
            <a:off x="3399585" y="2534913"/>
            <a:ext cx="15889385" cy="3063240"/>
          </a:xfrm>
          <a:prstGeom prst="rect">
            <a:avLst/>
          </a:prstGeom>
        </p:spPr>
        <p:txBody>
          <a:bodyPr vert="horz" lIns="91440" tIns="45720" rIns="91440" bIns="45720" rtlCol="0" anchor="b">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endParaRPr lang="en-GB" sz="8800" b="1">
              <a:solidFill>
                <a:schemeClr val="bg1"/>
              </a:solidFill>
              <a:latin typeface="Gill Sans MT" panose="020B0502020104020203" pitchFamily="34" charset="0"/>
              <a:cs typeface="Arial" panose="020B0604020202020204" pitchFamily="34" charset="0"/>
            </a:endParaRPr>
          </a:p>
        </p:txBody>
      </p:sp>
      <p:sp>
        <p:nvSpPr>
          <p:cNvPr id="3" name="TextBox 2">
            <a:extLst>
              <a:ext uri="{FF2B5EF4-FFF2-40B4-BE49-F238E27FC236}">
                <a16:creationId xmlns:a16="http://schemas.microsoft.com/office/drawing/2014/main" id="{066D6CE3-0CDC-C746-9D97-5F185AC96BEE}"/>
              </a:ext>
            </a:extLst>
          </p:cNvPr>
          <p:cNvSpPr txBox="1"/>
          <p:nvPr/>
        </p:nvSpPr>
        <p:spPr>
          <a:xfrm>
            <a:off x="2472302" y="4808109"/>
            <a:ext cx="17743948" cy="6001643"/>
          </a:xfrm>
          <a:prstGeom prst="rect">
            <a:avLst/>
          </a:prstGeom>
          <a:noFill/>
        </p:spPr>
        <p:txBody>
          <a:bodyPr wrap="square" rtlCol="0">
            <a:spAutoFit/>
          </a:bodyPr>
          <a:lstStyle/>
          <a:p>
            <a:r>
              <a:rPr lang="en-GB" sz="9600" b="1">
                <a:solidFill>
                  <a:srgbClr val="C1CCD2"/>
                </a:solidFill>
                <a:latin typeface="Gill Sans MT" panose="020B0502020104020203" pitchFamily="34" charset="0"/>
              </a:rPr>
              <a:t>Action Planning: How will you take today forward?</a:t>
            </a:r>
          </a:p>
          <a:p>
            <a:endParaRPr lang="en-GB" sz="9600" b="1">
              <a:solidFill>
                <a:srgbClr val="C1CCD2"/>
              </a:solidFill>
            </a:endParaRPr>
          </a:p>
          <a:p>
            <a:endParaRPr lang="en-GB" sz="9600" b="1">
              <a:solidFill>
                <a:srgbClr val="C1CCD2"/>
              </a:solidFill>
            </a:endParaRPr>
          </a:p>
        </p:txBody>
      </p:sp>
    </p:spTree>
    <p:extLst>
      <p:ext uri="{BB962C8B-B14F-4D97-AF65-F5344CB8AC3E}">
        <p14:creationId xmlns:p14="http://schemas.microsoft.com/office/powerpoint/2010/main" val="240043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74A6E03-0A29-09D7-CC69-F51507453867}"/>
              </a:ext>
            </a:extLst>
          </p:cNvPr>
          <p:cNvPicPr>
            <a:picLocks noChangeAspect="1"/>
          </p:cNvPicPr>
          <p:nvPr/>
        </p:nvPicPr>
        <p:blipFill rotWithShape="1">
          <a:blip r:embed="rId3"/>
          <a:srcRect l="25236" r="15799"/>
          <a:stretch/>
        </p:blipFill>
        <p:spPr>
          <a:xfrm>
            <a:off x="689665" y="740262"/>
            <a:ext cx="9651791" cy="12235475"/>
          </a:xfrm>
          <a:prstGeom prst="rect">
            <a:avLst/>
          </a:prstGeom>
        </p:spPr>
      </p:pic>
      <p:sp useBgFill="1">
        <p:nvSpPr>
          <p:cNvPr id="13" name="Rectangle 1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689" y="-2"/>
            <a:ext cx="13562721" cy="4572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7D1E1F32-1A7B-9B8B-AE79-2923D4B6345F}"/>
              </a:ext>
            </a:extLst>
          </p:cNvPr>
          <p:cNvSpPr txBox="1">
            <a:spLocks/>
          </p:cNvSpPr>
          <p:nvPr/>
        </p:nvSpPr>
        <p:spPr>
          <a:xfrm>
            <a:off x="10947479" y="235352"/>
            <a:ext cx="13307139" cy="3118602"/>
          </a:xfrm>
          <a:prstGeom prst="rect">
            <a:avLst/>
          </a:prstGeom>
        </p:spPr>
        <p:txBody>
          <a:bodyPr vert="horz" lIns="91440" tIns="45720" rIns="91440" bIns="45720" rtlCol="0" anchor="ctr">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pPr algn="l" defTabSz="914400">
              <a:spcAft>
                <a:spcPts val="600"/>
              </a:spcAft>
            </a:pPr>
            <a:r>
              <a:rPr lang="en-US" sz="8000" b="1">
                <a:latin typeface="Gill Sans MT" panose="020B0502020104020203" pitchFamily="34" charset="0"/>
              </a:rPr>
              <a:t>How will you take today forward?</a:t>
            </a:r>
          </a:p>
        </p:txBody>
      </p:sp>
      <p:sp>
        <p:nvSpPr>
          <p:cNvPr id="2" name="Content Placeholder 5">
            <a:extLst>
              <a:ext uri="{FF2B5EF4-FFF2-40B4-BE49-F238E27FC236}">
                <a16:creationId xmlns:a16="http://schemas.microsoft.com/office/drawing/2014/main" id="{A972BE95-A77D-FD0E-21DB-DC4A1413BCBC}"/>
              </a:ext>
            </a:extLst>
          </p:cNvPr>
          <p:cNvSpPr txBox="1">
            <a:spLocks/>
          </p:cNvSpPr>
          <p:nvPr/>
        </p:nvSpPr>
        <p:spPr>
          <a:xfrm>
            <a:off x="10819687" y="1470143"/>
            <a:ext cx="12698130" cy="12552738"/>
          </a:xfrm>
          <a:prstGeom prst="rect">
            <a:avLst/>
          </a:prstGeom>
        </p:spPr>
        <p:txBody>
          <a:bodyPr vert="horz" lIns="91440" tIns="45720" rIns="91440" bIns="45720" rtlCol="0" anchor="ctr">
            <a:normAutofit/>
          </a:bodyPr>
          <a:lstStyle>
            <a:lvl1pPr marL="0" indent="0" algn="ctr" defTabSz="1828709" rtl="0" eaLnBrk="1" latinLnBrk="0" hangingPunct="1">
              <a:lnSpc>
                <a:spcPct val="90000"/>
              </a:lnSpc>
              <a:spcBef>
                <a:spcPts val="2000"/>
              </a:spcBef>
              <a:buFont typeface="Arial" panose="020B0604020202020204" pitchFamily="34" charset="0"/>
              <a:buNone/>
              <a:defRPr sz="4800" kern="1200">
                <a:solidFill>
                  <a:srgbClr val="08314C"/>
                </a:solidFill>
                <a:latin typeface="Gill Sans MT" panose="020B0502020104020203" pitchFamily="34" charset="77"/>
                <a:ea typeface="+mn-ea"/>
                <a:cs typeface="+mn-cs"/>
              </a:defRPr>
            </a:lvl1pPr>
            <a:lvl2pPr marL="914354" indent="0" algn="ctr" defTabSz="1828709" rtl="0" eaLnBrk="1" latinLnBrk="0" hangingPunct="1">
              <a:lnSpc>
                <a:spcPct val="90000"/>
              </a:lnSpc>
              <a:spcBef>
                <a:spcPts val="1000"/>
              </a:spcBef>
              <a:buFont typeface="Arial" panose="020B0604020202020204" pitchFamily="34" charset="0"/>
              <a:buNone/>
              <a:defRPr sz="4000" kern="1200">
                <a:solidFill>
                  <a:srgbClr val="08314C"/>
                </a:solidFill>
                <a:latin typeface="Gill Sans MT" panose="020B0502020104020203" pitchFamily="34" charset="77"/>
                <a:ea typeface="+mn-ea"/>
                <a:cs typeface="+mn-cs"/>
              </a:defRPr>
            </a:lvl2pPr>
            <a:lvl3pPr marL="1828709" indent="0" algn="ctr" defTabSz="1828709" rtl="0" eaLnBrk="1" latinLnBrk="0" hangingPunct="1">
              <a:lnSpc>
                <a:spcPct val="90000"/>
              </a:lnSpc>
              <a:spcBef>
                <a:spcPts val="1000"/>
              </a:spcBef>
              <a:buFont typeface="Arial" panose="020B0604020202020204" pitchFamily="34" charset="0"/>
              <a:buNone/>
              <a:defRPr sz="3600" kern="1200">
                <a:solidFill>
                  <a:srgbClr val="08314C"/>
                </a:solidFill>
                <a:latin typeface="Gill Sans MT" panose="020B0502020104020203" pitchFamily="34" charset="77"/>
                <a:ea typeface="+mn-ea"/>
                <a:cs typeface="+mn-cs"/>
              </a:defRPr>
            </a:lvl3pPr>
            <a:lvl4pPr marL="2743063" indent="0" algn="ctr" defTabSz="1828709" rtl="0" eaLnBrk="1" latinLnBrk="0" hangingPunct="1">
              <a:lnSpc>
                <a:spcPct val="90000"/>
              </a:lnSpc>
              <a:spcBef>
                <a:spcPts val="1000"/>
              </a:spcBef>
              <a:buFont typeface="Arial" panose="020B0604020202020204" pitchFamily="34" charset="0"/>
              <a:buNone/>
              <a:defRPr sz="3200" kern="1200">
                <a:solidFill>
                  <a:srgbClr val="08314C"/>
                </a:solidFill>
                <a:latin typeface="Gill Sans MT" panose="020B0502020104020203" pitchFamily="34" charset="77"/>
                <a:ea typeface="+mn-ea"/>
                <a:cs typeface="+mn-cs"/>
              </a:defRPr>
            </a:lvl4pPr>
            <a:lvl5pPr marL="3657417" indent="0" algn="ctr" defTabSz="1828709" rtl="0" eaLnBrk="1" latinLnBrk="0" hangingPunct="1">
              <a:lnSpc>
                <a:spcPct val="90000"/>
              </a:lnSpc>
              <a:spcBef>
                <a:spcPts val="1000"/>
              </a:spcBef>
              <a:buFont typeface="Arial" panose="020B0604020202020204" pitchFamily="34" charset="0"/>
              <a:buNone/>
              <a:defRPr sz="3200" kern="1200">
                <a:solidFill>
                  <a:srgbClr val="08314C"/>
                </a:solidFill>
                <a:latin typeface="Gill Sans MT" panose="020B0502020104020203" pitchFamily="34" charset="77"/>
                <a:ea typeface="+mn-ea"/>
                <a:cs typeface="+mn-cs"/>
              </a:defRPr>
            </a:lvl5pPr>
            <a:lvl6pPr marL="4571771"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126"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480"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4834"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algn="l" defTabSz="914400"/>
            <a:endParaRPr lang="en-US" sz="1900">
              <a:solidFill>
                <a:schemeClr val="tx1"/>
              </a:solidFill>
              <a:latin typeface="+mn-lt"/>
            </a:endParaRPr>
          </a:p>
          <a:p>
            <a:pPr defTabSz="914400"/>
            <a:r>
              <a:rPr lang="en-US">
                <a:latin typeface="Gill Sans MT" panose="020B0502020104020203" pitchFamily="34" charset="0"/>
              </a:rPr>
              <a:t>Skills      Approaches      Strategies     </a:t>
            </a:r>
          </a:p>
          <a:p>
            <a:pPr defTabSz="914400"/>
            <a:endParaRPr lang="en-US">
              <a:latin typeface="Gill Sans MT" panose="020B0502020104020203" pitchFamily="34" charset="0"/>
            </a:endParaRPr>
          </a:p>
          <a:p>
            <a:pPr defTabSz="914400"/>
            <a:r>
              <a:rPr lang="en-US">
                <a:latin typeface="Gill Sans MT" panose="020B0502020104020203" pitchFamily="34" charset="0"/>
              </a:rPr>
              <a:t>Yourself                         Your team</a:t>
            </a:r>
          </a:p>
          <a:p>
            <a:pPr algn="l" defTabSz="914400"/>
            <a:endParaRPr lang="en-US">
              <a:solidFill>
                <a:schemeClr val="tx1"/>
              </a:solidFill>
              <a:latin typeface="Gill Sans MT" panose="020B0502020104020203" pitchFamily="34" charset="0"/>
            </a:endParaRPr>
          </a:p>
          <a:p>
            <a:pPr lvl="2" indent="-228600" algn="l" defTabSz="914400">
              <a:buFont typeface="Arial" panose="020B0604020202020204" pitchFamily="34" charset="0"/>
              <a:buChar char="•"/>
            </a:pPr>
            <a:r>
              <a:rPr lang="en-US" sz="4800">
                <a:latin typeface="Gill Sans MT" panose="020B0502020104020203" pitchFamily="34" charset="0"/>
              </a:rPr>
              <a:t>Using each of our external contributors?</a:t>
            </a:r>
          </a:p>
          <a:p>
            <a:pPr lvl="2" indent="-228600" algn="l" defTabSz="914400">
              <a:buFont typeface="Arial" panose="020B0604020202020204" pitchFamily="34" charset="0"/>
              <a:buChar char="•"/>
            </a:pPr>
            <a:r>
              <a:rPr lang="en-US" sz="4800">
                <a:latin typeface="Gill Sans MT" panose="020B0502020104020203" pitchFamily="34" charset="0"/>
              </a:rPr>
              <a:t>What about your governing body/trustees?</a:t>
            </a:r>
          </a:p>
          <a:p>
            <a:pPr lvl="2" algn="l" defTabSz="914400"/>
            <a:endParaRPr lang="en-US" sz="4800">
              <a:latin typeface="Gill Sans MT" panose="020B0502020104020203" pitchFamily="34" charset="0"/>
            </a:endParaRPr>
          </a:p>
          <a:p>
            <a:pPr lvl="2" indent="-228600" algn="l" defTabSz="914400">
              <a:buFont typeface="Arial" panose="020B0604020202020204" pitchFamily="34" charset="0"/>
              <a:buChar char="•"/>
            </a:pPr>
            <a:r>
              <a:rPr lang="en-US" sz="4800">
                <a:latin typeface="Gill Sans MT" panose="020B0502020104020203" pitchFamily="34" charset="0"/>
              </a:rPr>
              <a:t>By when?</a:t>
            </a:r>
          </a:p>
          <a:p>
            <a:pPr lvl="2" indent="-228600" algn="l" defTabSz="914400">
              <a:buFont typeface="Arial" panose="020B0604020202020204" pitchFamily="34" charset="0"/>
              <a:buChar char="•"/>
            </a:pPr>
            <a:endParaRPr lang="en-US" sz="4800">
              <a:latin typeface="Gill Sans MT" panose="020B0502020104020203" pitchFamily="34" charset="0"/>
            </a:endParaRPr>
          </a:p>
          <a:p>
            <a:pPr lvl="2" indent="-228600" algn="l" defTabSz="914400">
              <a:buFont typeface="Arial" panose="020B0604020202020204" pitchFamily="34" charset="0"/>
              <a:buChar char="•"/>
            </a:pPr>
            <a:r>
              <a:rPr lang="en-US" sz="4800">
                <a:latin typeface="Gill Sans MT" panose="020B0502020104020203" pitchFamily="34" charset="0"/>
              </a:rPr>
              <a:t>Who do you need to contact or link with?  </a:t>
            </a:r>
          </a:p>
          <a:p>
            <a:pPr lvl="2" indent="-228600" algn="l" defTabSz="914400">
              <a:buFont typeface="Arial" panose="020B0604020202020204" pitchFamily="34" charset="0"/>
              <a:buChar char="•"/>
            </a:pPr>
            <a:r>
              <a:rPr lang="en-US" sz="4800">
                <a:latin typeface="Gill Sans MT" panose="020B0502020104020203" pitchFamily="34" charset="0"/>
              </a:rPr>
              <a:t>How can any of us assist?</a:t>
            </a:r>
          </a:p>
        </p:txBody>
      </p:sp>
      <p:sp>
        <p:nvSpPr>
          <p:cNvPr id="4" name="Title 1">
            <a:extLst>
              <a:ext uri="{FF2B5EF4-FFF2-40B4-BE49-F238E27FC236}">
                <a16:creationId xmlns:a16="http://schemas.microsoft.com/office/drawing/2014/main" id="{14D6EA16-3DE2-BACA-B8B3-0AE863BC8800}"/>
              </a:ext>
            </a:extLst>
          </p:cNvPr>
          <p:cNvSpPr txBox="1">
            <a:spLocks/>
          </p:cNvSpPr>
          <p:nvPr/>
        </p:nvSpPr>
        <p:spPr>
          <a:xfrm>
            <a:off x="3399584" y="7746512"/>
            <a:ext cx="15889385" cy="3063240"/>
          </a:xfrm>
          <a:prstGeom prst="rect">
            <a:avLst/>
          </a:prstGeom>
        </p:spPr>
        <p:txBody>
          <a:bodyPr vert="horz" lIns="91440" tIns="45720" rIns="91440" bIns="45720" rtlCol="0" anchor="b">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endParaRPr lang="en-GB" sz="6600" b="1">
              <a:solidFill>
                <a:schemeClr val="bg1"/>
              </a:solidFill>
              <a:latin typeface="Gill Sans MT" panose="020B0502020104020203" pitchFamily="34" charset="0"/>
              <a:cs typeface="Arial" panose="020B0604020202020204" pitchFamily="34" charset="0"/>
            </a:endParaRPr>
          </a:p>
        </p:txBody>
      </p:sp>
      <p:sp>
        <p:nvSpPr>
          <p:cNvPr id="6" name="Title 1">
            <a:extLst>
              <a:ext uri="{FF2B5EF4-FFF2-40B4-BE49-F238E27FC236}">
                <a16:creationId xmlns:a16="http://schemas.microsoft.com/office/drawing/2014/main" id="{3DD6ED84-D124-EACD-0BDB-6EA34FA814B6}"/>
              </a:ext>
            </a:extLst>
          </p:cNvPr>
          <p:cNvSpPr txBox="1">
            <a:spLocks/>
          </p:cNvSpPr>
          <p:nvPr/>
        </p:nvSpPr>
        <p:spPr>
          <a:xfrm>
            <a:off x="3399585" y="2534913"/>
            <a:ext cx="15889385" cy="3063240"/>
          </a:xfrm>
          <a:prstGeom prst="rect">
            <a:avLst/>
          </a:prstGeom>
        </p:spPr>
        <p:txBody>
          <a:bodyPr vert="horz" lIns="91440" tIns="45720" rIns="91440" bIns="45720" rtlCol="0" anchor="b">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endParaRPr lang="en-GB" sz="8800" b="1">
              <a:solidFill>
                <a:schemeClr val="bg1"/>
              </a:solidFill>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134866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D6EA16-3DE2-BACA-B8B3-0AE863BC8800}"/>
              </a:ext>
            </a:extLst>
          </p:cNvPr>
          <p:cNvSpPr txBox="1">
            <a:spLocks/>
          </p:cNvSpPr>
          <p:nvPr/>
        </p:nvSpPr>
        <p:spPr>
          <a:xfrm>
            <a:off x="3454209" y="7829640"/>
            <a:ext cx="15889385" cy="3063240"/>
          </a:xfrm>
          <a:prstGeom prst="rect">
            <a:avLst/>
          </a:prstGeom>
        </p:spPr>
        <p:txBody>
          <a:bodyPr vert="horz" lIns="91440" tIns="45720" rIns="91440" bIns="45720" rtlCol="0" anchor="b">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endParaRPr lang="en-GB" sz="6600" b="1">
              <a:solidFill>
                <a:schemeClr val="bg1"/>
              </a:solidFill>
              <a:latin typeface="Gill Sans MT" panose="020B0502020104020203" pitchFamily="34" charset="0"/>
              <a:cs typeface="Arial" panose="020B0604020202020204" pitchFamily="34" charset="0"/>
            </a:endParaRPr>
          </a:p>
        </p:txBody>
      </p:sp>
      <p:sp>
        <p:nvSpPr>
          <p:cNvPr id="6" name="Title 1">
            <a:extLst>
              <a:ext uri="{FF2B5EF4-FFF2-40B4-BE49-F238E27FC236}">
                <a16:creationId xmlns:a16="http://schemas.microsoft.com/office/drawing/2014/main" id="{3DD6ED84-D124-EACD-0BDB-6EA34FA814B6}"/>
              </a:ext>
            </a:extLst>
          </p:cNvPr>
          <p:cNvSpPr txBox="1">
            <a:spLocks/>
          </p:cNvSpPr>
          <p:nvPr/>
        </p:nvSpPr>
        <p:spPr>
          <a:xfrm>
            <a:off x="3399585" y="2534913"/>
            <a:ext cx="15889385" cy="3063240"/>
          </a:xfrm>
          <a:prstGeom prst="rect">
            <a:avLst/>
          </a:prstGeom>
        </p:spPr>
        <p:txBody>
          <a:bodyPr vert="horz" lIns="91440" tIns="45720" rIns="91440" bIns="45720" rtlCol="0" anchor="b">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endParaRPr lang="en-GB" sz="8800" b="1">
              <a:solidFill>
                <a:schemeClr val="bg1"/>
              </a:solidFill>
              <a:latin typeface="Gill Sans MT" panose="020B0502020104020203" pitchFamily="34" charset="0"/>
              <a:cs typeface="Arial" panose="020B0604020202020204" pitchFamily="34" charset="0"/>
            </a:endParaRPr>
          </a:p>
        </p:txBody>
      </p:sp>
      <p:sp>
        <p:nvSpPr>
          <p:cNvPr id="2" name="Content Placeholder 5">
            <a:extLst>
              <a:ext uri="{FF2B5EF4-FFF2-40B4-BE49-F238E27FC236}">
                <a16:creationId xmlns:a16="http://schemas.microsoft.com/office/drawing/2014/main" id="{A972BE95-A77D-FD0E-21DB-DC4A1413BCBC}"/>
              </a:ext>
            </a:extLst>
          </p:cNvPr>
          <p:cNvSpPr txBox="1">
            <a:spLocks/>
          </p:cNvSpPr>
          <p:nvPr/>
        </p:nvSpPr>
        <p:spPr>
          <a:xfrm>
            <a:off x="1446951" y="4470358"/>
            <a:ext cx="21488510" cy="8332260"/>
          </a:xfrm>
          <a:prstGeom prst="rect">
            <a:avLst/>
          </a:prstGeom>
        </p:spPr>
        <p:txBody>
          <a:bodyPr vert="horz" lIns="91440" tIns="45720" rIns="91440" bIns="45720" rtlCol="0">
            <a:normAutofit/>
          </a:bodyPr>
          <a:lstStyle>
            <a:lvl1pPr marL="0" indent="0" algn="ctr" defTabSz="1828709" rtl="0" eaLnBrk="1" latinLnBrk="0" hangingPunct="1">
              <a:lnSpc>
                <a:spcPct val="90000"/>
              </a:lnSpc>
              <a:spcBef>
                <a:spcPts val="2000"/>
              </a:spcBef>
              <a:buFont typeface="Arial" panose="020B0604020202020204" pitchFamily="34" charset="0"/>
              <a:buNone/>
              <a:defRPr sz="4800" kern="1200">
                <a:solidFill>
                  <a:srgbClr val="08314C"/>
                </a:solidFill>
                <a:latin typeface="Gill Sans MT" panose="020B0502020104020203" pitchFamily="34" charset="77"/>
                <a:ea typeface="+mn-ea"/>
                <a:cs typeface="+mn-cs"/>
              </a:defRPr>
            </a:lvl1pPr>
            <a:lvl2pPr marL="914354" indent="0" algn="ctr" defTabSz="1828709" rtl="0" eaLnBrk="1" latinLnBrk="0" hangingPunct="1">
              <a:lnSpc>
                <a:spcPct val="90000"/>
              </a:lnSpc>
              <a:spcBef>
                <a:spcPts val="1000"/>
              </a:spcBef>
              <a:buFont typeface="Arial" panose="020B0604020202020204" pitchFamily="34" charset="0"/>
              <a:buNone/>
              <a:defRPr sz="4000" kern="1200">
                <a:solidFill>
                  <a:srgbClr val="08314C"/>
                </a:solidFill>
                <a:latin typeface="Gill Sans MT" panose="020B0502020104020203" pitchFamily="34" charset="77"/>
                <a:ea typeface="+mn-ea"/>
                <a:cs typeface="+mn-cs"/>
              </a:defRPr>
            </a:lvl2pPr>
            <a:lvl3pPr marL="1828709" indent="0" algn="ctr" defTabSz="1828709" rtl="0" eaLnBrk="1" latinLnBrk="0" hangingPunct="1">
              <a:lnSpc>
                <a:spcPct val="90000"/>
              </a:lnSpc>
              <a:spcBef>
                <a:spcPts val="1000"/>
              </a:spcBef>
              <a:buFont typeface="Arial" panose="020B0604020202020204" pitchFamily="34" charset="0"/>
              <a:buNone/>
              <a:defRPr sz="3600" kern="1200">
                <a:solidFill>
                  <a:srgbClr val="08314C"/>
                </a:solidFill>
                <a:latin typeface="Gill Sans MT" panose="020B0502020104020203" pitchFamily="34" charset="77"/>
                <a:ea typeface="+mn-ea"/>
                <a:cs typeface="+mn-cs"/>
              </a:defRPr>
            </a:lvl3pPr>
            <a:lvl4pPr marL="2743063" indent="0" algn="ctr" defTabSz="1828709" rtl="0" eaLnBrk="1" latinLnBrk="0" hangingPunct="1">
              <a:lnSpc>
                <a:spcPct val="90000"/>
              </a:lnSpc>
              <a:spcBef>
                <a:spcPts val="1000"/>
              </a:spcBef>
              <a:buFont typeface="Arial" panose="020B0604020202020204" pitchFamily="34" charset="0"/>
              <a:buNone/>
              <a:defRPr sz="3200" kern="1200">
                <a:solidFill>
                  <a:srgbClr val="08314C"/>
                </a:solidFill>
                <a:latin typeface="Gill Sans MT" panose="020B0502020104020203" pitchFamily="34" charset="77"/>
                <a:ea typeface="+mn-ea"/>
                <a:cs typeface="+mn-cs"/>
              </a:defRPr>
            </a:lvl4pPr>
            <a:lvl5pPr marL="3657417" indent="0" algn="ctr" defTabSz="1828709" rtl="0" eaLnBrk="1" latinLnBrk="0" hangingPunct="1">
              <a:lnSpc>
                <a:spcPct val="90000"/>
              </a:lnSpc>
              <a:spcBef>
                <a:spcPts val="1000"/>
              </a:spcBef>
              <a:buFont typeface="Arial" panose="020B0604020202020204" pitchFamily="34" charset="0"/>
              <a:buNone/>
              <a:defRPr sz="3200" kern="1200">
                <a:solidFill>
                  <a:srgbClr val="08314C"/>
                </a:solidFill>
                <a:latin typeface="Gill Sans MT" panose="020B0502020104020203" pitchFamily="34" charset="77"/>
                <a:ea typeface="+mn-ea"/>
                <a:cs typeface="+mn-cs"/>
              </a:defRPr>
            </a:lvl5pPr>
            <a:lvl6pPr marL="4571771"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6pPr>
            <a:lvl7pPr marL="5486126"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7pPr>
            <a:lvl8pPr marL="6400480"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8pPr>
            <a:lvl9pPr marL="7314834" indent="0" algn="ctr" defTabSz="1828709"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9pPr>
          </a:lstStyle>
          <a:p>
            <a:pPr indent="-228600" algn="l" defTabSz="914400"/>
            <a:endParaRPr lang="en-US" sz="2800">
              <a:latin typeface="+mn-lt"/>
            </a:endParaRPr>
          </a:p>
        </p:txBody>
      </p:sp>
      <p:sp>
        <p:nvSpPr>
          <p:cNvPr id="5" name="Title 1">
            <a:extLst>
              <a:ext uri="{FF2B5EF4-FFF2-40B4-BE49-F238E27FC236}">
                <a16:creationId xmlns:a16="http://schemas.microsoft.com/office/drawing/2014/main" id="{7D1E1F32-1A7B-9B8B-AE79-2923D4B6345F}"/>
              </a:ext>
            </a:extLst>
          </p:cNvPr>
          <p:cNvSpPr txBox="1">
            <a:spLocks/>
          </p:cNvSpPr>
          <p:nvPr/>
        </p:nvSpPr>
        <p:spPr>
          <a:xfrm>
            <a:off x="1676290" y="730250"/>
            <a:ext cx="21029831" cy="2651126"/>
          </a:xfrm>
          <a:prstGeom prst="rect">
            <a:avLst/>
          </a:prstGeom>
        </p:spPr>
        <p:txBody>
          <a:bodyPr vert="horz" lIns="91440" tIns="45720" rIns="91440" bIns="45720" rtlCol="0" anchor="b">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pPr defTabSz="914400"/>
            <a:endParaRPr lang="en-US" sz="8800" b="1">
              <a:latin typeface="Gill Sans MT" panose="020B0502020104020203" pitchFamily="34" charset="0"/>
            </a:endParaRPr>
          </a:p>
        </p:txBody>
      </p:sp>
      <p:sp>
        <p:nvSpPr>
          <p:cNvPr id="3" name="TextBox 2">
            <a:extLst>
              <a:ext uri="{FF2B5EF4-FFF2-40B4-BE49-F238E27FC236}">
                <a16:creationId xmlns:a16="http://schemas.microsoft.com/office/drawing/2014/main" id="{CBF61B19-F041-B2FE-6488-EABCD930A9B1}"/>
              </a:ext>
            </a:extLst>
          </p:cNvPr>
          <p:cNvSpPr txBox="1"/>
          <p:nvPr/>
        </p:nvSpPr>
        <p:spPr>
          <a:xfrm>
            <a:off x="1917290" y="1592826"/>
            <a:ext cx="21488510" cy="9233297"/>
          </a:xfrm>
          <a:prstGeom prst="rect">
            <a:avLst/>
          </a:prstGeom>
          <a:noFill/>
        </p:spPr>
        <p:txBody>
          <a:bodyPr wrap="square" rtlCol="0">
            <a:spAutoFit/>
          </a:bodyPr>
          <a:lstStyle/>
          <a:p>
            <a:endParaRPr lang="en-GB" sz="4800">
              <a:latin typeface="Gill Sans MT" panose="020B0502020104020203" pitchFamily="34" charset="0"/>
            </a:endParaRPr>
          </a:p>
          <a:p>
            <a:endParaRPr lang="en-GB" sz="4800">
              <a:latin typeface="Gill Sans MT" panose="020B0502020104020203" pitchFamily="34" charset="0"/>
            </a:endParaRPr>
          </a:p>
          <a:p>
            <a:pPr algn="ctr"/>
            <a:r>
              <a:rPr lang="en-GB" sz="8800">
                <a:solidFill>
                  <a:srgbClr val="08314C"/>
                </a:solidFill>
                <a:latin typeface="Gill Sans MT" panose="020B0502020104020203" pitchFamily="34" charset="0"/>
              </a:rPr>
              <a:t>#HealthyHampshireHeadteachers</a:t>
            </a:r>
          </a:p>
          <a:p>
            <a:endParaRPr lang="en-GB"/>
          </a:p>
          <a:p>
            <a:endParaRPr lang="en-GB"/>
          </a:p>
          <a:p>
            <a:endParaRPr lang="en-GB"/>
          </a:p>
          <a:p>
            <a:endParaRPr lang="en-GB"/>
          </a:p>
          <a:p>
            <a:endParaRPr lang="en-GB" sz="8000">
              <a:latin typeface="Gill Sans MT" panose="020B0502020104020203" pitchFamily="34" charset="0"/>
            </a:endParaRPr>
          </a:p>
          <a:p>
            <a:r>
              <a:rPr lang="en-GB" sz="8000" kern="0">
                <a:solidFill>
                  <a:srgbClr val="08314C"/>
                </a:solidFill>
                <a:latin typeface="Gill Sans MT" panose="020B0502020104020203" pitchFamily="34" charset="0"/>
                <a:ea typeface="Times New Roman" panose="02020603050405020304" pitchFamily="18" charset="0"/>
                <a:cs typeface="Times New Roman" panose="02020603050405020304" pitchFamily="18" charset="0"/>
              </a:rPr>
              <a:t>We r</a:t>
            </a:r>
            <a:r>
              <a:rPr lang="en-GB" sz="8000" kern="0">
                <a:solidFill>
                  <a:srgbClr val="08314C"/>
                </a:solidFill>
                <a:effectLst/>
                <a:latin typeface="Gill Sans MT" panose="020B0502020104020203" pitchFamily="34" charset="0"/>
                <a:ea typeface="Times New Roman" panose="02020603050405020304" pitchFamily="18" charset="0"/>
                <a:cs typeface="Times New Roman" panose="02020603050405020304" pitchFamily="18" charset="0"/>
              </a:rPr>
              <a:t>ecognise the impressive leadership we have in our schools; we aim to serve and protect you, building the support together </a:t>
            </a:r>
            <a:endParaRPr lang="en-GB" sz="8000">
              <a:solidFill>
                <a:srgbClr val="08314C"/>
              </a:solidFill>
              <a:latin typeface="Gill Sans MT" panose="020B0502020104020203" pitchFamily="34" charset="0"/>
            </a:endParaRPr>
          </a:p>
          <a:p>
            <a:endParaRPr lang="en-GB"/>
          </a:p>
        </p:txBody>
      </p:sp>
      <p:sp>
        <p:nvSpPr>
          <p:cNvPr id="7" name="Title 1">
            <a:extLst>
              <a:ext uri="{FF2B5EF4-FFF2-40B4-BE49-F238E27FC236}">
                <a16:creationId xmlns:a16="http://schemas.microsoft.com/office/drawing/2014/main" id="{57EFB44C-9B2B-892C-C798-F40F6EB76C55}"/>
              </a:ext>
            </a:extLst>
          </p:cNvPr>
          <p:cNvSpPr txBox="1">
            <a:spLocks/>
          </p:cNvSpPr>
          <p:nvPr/>
        </p:nvSpPr>
        <p:spPr>
          <a:xfrm>
            <a:off x="829360" y="996436"/>
            <a:ext cx="21029831" cy="2651126"/>
          </a:xfrm>
          <a:prstGeom prst="rect">
            <a:avLst/>
          </a:prstGeom>
        </p:spPr>
        <p:txBody>
          <a:bodyPr vert="horz" lIns="91440" tIns="45720" rIns="91440" bIns="45720" rtlCol="0" anchor="b">
            <a:normAutofit/>
          </a:bodyPr>
          <a:lstStyle>
            <a:lvl1pPr algn="ctr" defTabSz="1828709" rtl="0" eaLnBrk="1" latinLnBrk="0" hangingPunct="1">
              <a:lnSpc>
                <a:spcPct val="90000"/>
              </a:lnSpc>
              <a:spcBef>
                <a:spcPct val="0"/>
              </a:spcBef>
              <a:buNone/>
              <a:defRPr sz="11999" kern="1200">
                <a:solidFill>
                  <a:srgbClr val="08314C"/>
                </a:solidFill>
                <a:latin typeface="Gill Sans MT" panose="020B0502020104020203" pitchFamily="34" charset="77"/>
                <a:ea typeface="+mj-ea"/>
                <a:cs typeface="+mj-cs"/>
              </a:defRPr>
            </a:lvl1pPr>
          </a:lstStyle>
          <a:p>
            <a:r>
              <a:rPr lang="en-GB" sz="9600" b="1">
                <a:latin typeface="Gill Sans MT" panose="020B0502020104020203" pitchFamily="34" charset="0"/>
              </a:rPr>
              <a:t>Thank you</a:t>
            </a:r>
          </a:p>
          <a:p>
            <a:endParaRPr lang="en-GB" b="1"/>
          </a:p>
        </p:txBody>
      </p:sp>
    </p:spTree>
    <p:extLst>
      <p:ext uri="{BB962C8B-B14F-4D97-AF65-F5344CB8AC3E}">
        <p14:creationId xmlns:p14="http://schemas.microsoft.com/office/powerpoint/2010/main" val="1485046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9CB95732-565A-4D2C-A3AB-CC460C0D38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7F1AF47-AE98-4034-BD91-1976FA4D9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35341" y="2835339"/>
            <a:ext cx="13751636" cy="8080962"/>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EC0EE2B-2029-48DD-893D-F528E651B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14340" y="16964"/>
            <a:ext cx="7136087" cy="13716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45AE1D08-1ED1-4F59-B42F-4D8EA33DC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494926" y="2402890"/>
            <a:ext cx="9616604" cy="81768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ectangle 74">
            <a:extLst>
              <a:ext uri="{FF2B5EF4-FFF2-40B4-BE49-F238E27FC236}">
                <a16:creationId xmlns:a16="http://schemas.microsoft.com/office/drawing/2014/main" id="{9A79B912-88EA-4640-BDEB-51B3B11A02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9393" y="5319071"/>
            <a:ext cx="8711188" cy="8080958"/>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3449C9-BA42-C295-9FA9-C792C90874E9}"/>
              </a:ext>
            </a:extLst>
          </p:cNvPr>
          <p:cNvSpPr txBox="1"/>
          <p:nvPr/>
        </p:nvSpPr>
        <p:spPr>
          <a:xfrm>
            <a:off x="1324273" y="5724942"/>
            <a:ext cx="6083210" cy="5815604"/>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8000" b="1">
                <a:solidFill>
                  <a:srgbClr val="FFFFFF"/>
                </a:solidFill>
                <a:latin typeface="Gill Sans MT" panose="020B0502020104020203" pitchFamily="34" charset="0"/>
                <a:ea typeface="+mj-ea"/>
                <a:cs typeface="+mj-cs"/>
              </a:rPr>
              <a:t>You said…</a:t>
            </a:r>
          </a:p>
        </p:txBody>
      </p:sp>
      <p:pic>
        <p:nvPicPr>
          <p:cNvPr id="10" name="Picture 9" descr="A blue and orange percentage chart&#10;&#10;Description automatically generated with medium confidence">
            <a:extLst>
              <a:ext uri="{FF2B5EF4-FFF2-40B4-BE49-F238E27FC236}">
                <a16:creationId xmlns:a16="http://schemas.microsoft.com/office/drawing/2014/main" id="{3190E7F6-2E4B-5D31-5DE3-028B6130DE6E}"/>
              </a:ext>
            </a:extLst>
          </p:cNvPr>
          <p:cNvPicPr>
            <a:picLocks noChangeAspect="1"/>
          </p:cNvPicPr>
          <p:nvPr/>
        </p:nvPicPr>
        <p:blipFill rotWithShape="1">
          <a:blip r:embed="rId3"/>
          <a:srcRect b="3068"/>
          <a:stretch/>
        </p:blipFill>
        <p:spPr>
          <a:xfrm>
            <a:off x="9235764" y="957426"/>
            <a:ext cx="6740430" cy="5390246"/>
          </a:xfrm>
          <a:prstGeom prst="rect">
            <a:avLst/>
          </a:prstGeom>
        </p:spPr>
      </p:pic>
      <p:pic>
        <p:nvPicPr>
          <p:cNvPr id="13" name="Picture 12" descr="A graph of support and support&#10;&#10;Description automatically generated with medium confidence">
            <a:extLst>
              <a:ext uri="{FF2B5EF4-FFF2-40B4-BE49-F238E27FC236}">
                <a16:creationId xmlns:a16="http://schemas.microsoft.com/office/drawing/2014/main" id="{8903955E-6E0E-98BE-E7CA-B4D98E1FB31F}"/>
              </a:ext>
            </a:extLst>
          </p:cNvPr>
          <p:cNvPicPr>
            <a:picLocks noChangeAspect="1"/>
          </p:cNvPicPr>
          <p:nvPr/>
        </p:nvPicPr>
        <p:blipFill rotWithShape="1">
          <a:blip r:embed="rId4"/>
          <a:srcRect t="8332" r="-1" b="42245"/>
          <a:stretch/>
        </p:blipFill>
        <p:spPr>
          <a:xfrm>
            <a:off x="16586780" y="3618468"/>
            <a:ext cx="6838620" cy="2729201"/>
          </a:xfrm>
          <a:prstGeom prst="rect">
            <a:avLst/>
          </a:prstGeom>
        </p:spPr>
      </p:pic>
      <p:pic>
        <p:nvPicPr>
          <p:cNvPr id="15" name="Picture 14" descr="A blue and purple squares with white text&#10;&#10;Description automatically generated">
            <a:extLst>
              <a:ext uri="{FF2B5EF4-FFF2-40B4-BE49-F238E27FC236}">
                <a16:creationId xmlns:a16="http://schemas.microsoft.com/office/drawing/2014/main" id="{AEEBA553-12D0-3E25-1246-7D1943DB6EC2}"/>
              </a:ext>
            </a:extLst>
          </p:cNvPr>
          <p:cNvPicPr>
            <a:picLocks noChangeAspect="1"/>
          </p:cNvPicPr>
          <p:nvPr/>
        </p:nvPicPr>
        <p:blipFill rotWithShape="1">
          <a:blip r:embed="rId5"/>
          <a:srcRect t="228" r="-1" b="-1"/>
          <a:stretch/>
        </p:blipFill>
        <p:spPr>
          <a:xfrm>
            <a:off x="9201480" y="6858000"/>
            <a:ext cx="14223920" cy="5676597"/>
          </a:xfrm>
          <a:prstGeom prst="rect">
            <a:avLst/>
          </a:prstGeom>
        </p:spPr>
      </p:pic>
    </p:spTree>
    <p:extLst>
      <p:ext uri="{BB962C8B-B14F-4D97-AF65-F5344CB8AC3E}">
        <p14:creationId xmlns:p14="http://schemas.microsoft.com/office/powerpoint/2010/main" val="130135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Rectangle 8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984"/>
            <a:ext cx="24382409" cy="3151910"/>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56655" y="70"/>
            <a:ext cx="8125757" cy="315282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14762" y="-10614760"/>
            <a:ext cx="3152892" cy="24382414"/>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369" y="1972"/>
            <a:ext cx="8606284" cy="3150922"/>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3449C9-BA42-C295-9FA9-C792C90874E9}"/>
              </a:ext>
            </a:extLst>
          </p:cNvPr>
          <p:cNvSpPr txBox="1"/>
          <p:nvPr/>
        </p:nvSpPr>
        <p:spPr>
          <a:xfrm>
            <a:off x="1399336" y="706320"/>
            <a:ext cx="14181677" cy="179716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8000" b="1">
                <a:solidFill>
                  <a:srgbClr val="FFFFFF"/>
                </a:solidFill>
                <a:latin typeface="Gill Sans MT" panose="020B0502020104020203" pitchFamily="34" charset="0"/>
                <a:ea typeface="+mj-ea"/>
                <a:cs typeface="+mj-cs"/>
              </a:rPr>
              <a:t>You said…</a:t>
            </a:r>
          </a:p>
        </p:txBody>
      </p:sp>
      <p:pic>
        <p:nvPicPr>
          <p:cNvPr id="11" name="Picture 10">
            <a:extLst>
              <a:ext uri="{FF2B5EF4-FFF2-40B4-BE49-F238E27FC236}">
                <a16:creationId xmlns:a16="http://schemas.microsoft.com/office/drawing/2014/main" id="{7700B0EC-E745-C4CD-0359-C444569FF140}"/>
              </a:ext>
            </a:extLst>
          </p:cNvPr>
          <p:cNvPicPr>
            <a:picLocks noChangeAspect="1"/>
          </p:cNvPicPr>
          <p:nvPr/>
        </p:nvPicPr>
        <p:blipFill>
          <a:blip r:embed="rId3"/>
          <a:stretch>
            <a:fillRect/>
          </a:stretch>
        </p:blipFill>
        <p:spPr>
          <a:xfrm>
            <a:off x="713133" y="3857241"/>
            <a:ext cx="9351198" cy="7597847"/>
          </a:xfrm>
          <a:prstGeom prst="rect">
            <a:avLst/>
          </a:prstGeom>
        </p:spPr>
      </p:pic>
      <p:pic>
        <p:nvPicPr>
          <p:cNvPr id="8" name="Picture 7">
            <a:extLst>
              <a:ext uri="{FF2B5EF4-FFF2-40B4-BE49-F238E27FC236}">
                <a16:creationId xmlns:a16="http://schemas.microsoft.com/office/drawing/2014/main" id="{DADD5528-5ED4-C127-91FB-FA484BD14826}"/>
              </a:ext>
            </a:extLst>
          </p:cNvPr>
          <p:cNvPicPr>
            <a:picLocks noChangeAspect="1"/>
          </p:cNvPicPr>
          <p:nvPr/>
        </p:nvPicPr>
        <p:blipFill rotWithShape="1">
          <a:blip r:embed="rId4"/>
          <a:srcRect l="5217" r="5100"/>
          <a:stretch/>
        </p:blipFill>
        <p:spPr>
          <a:xfrm>
            <a:off x="9296235" y="4261529"/>
            <a:ext cx="14373045" cy="6524903"/>
          </a:xfrm>
          <a:prstGeom prst="rect">
            <a:avLst/>
          </a:prstGeom>
        </p:spPr>
      </p:pic>
    </p:spTree>
    <p:extLst>
      <p:ext uri="{BB962C8B-B14F-4D97-AF65-F5344CB8AC3E}">
        <p14:creationId xmlns:p14="http://schemas.microsoft.com/office/powerpoint/2010/main" val="18247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A07A4-85DD-5754-5EF8-E81E0E53866A}"/>
              </a:ext>
            </a:extLst>
          </p:cNvPr>
          <p:cNvSpPr txBox="1"/>
          <p:nvPr/>
        </p:nvSpPr>
        <p:spPr>
          <a:xfrm>
            <a:off x="0" y="0"/>
            <a:ext cx="24382413" cy="13716000"/>
          </a:xfrm>
          <a:prstGeom prst="rect">
            <a:avLst/>
          </a:prstGeom>
          <a:solidFill>
            <a:srgbClr val="08314C"/>
          </a:solidFill>
        </p:spPr>
        <p:txBody>
          <a:bodyPr wrap="square" rtlCol="0">
            <a:spAutoFit/>
          </a:bodyPr>
          <a:lstStyle/>
          <a:p>
            <a:endParaRPr lang="en-GB"/>
          </a:p>
        </p:txBody>
      </p:sp>
      <p:sp>
        <p:nvSpPr>
          <p:cNvPr id="4" name="TextBox 3">
            <a:extLst>
              <a:ext uri="{FF2B5EF4-FFF2-40B4-BE49-F238E27FC236}">
                <a16:creationId xmlns:a16="http://schemas.microsoft.com/office/drawing/2014/main" id="{B18643FB-8B31-E445-650C-C28293D61DDF}"/>
              </a:ext>
            </a:extLst>
          </p:cNvPr>
          <p:cNvSpPr txBox="1"/>
          <p:nvPr/>
        </p:nvSpPr>
        <p:spPr>
          <a:xfrm>
            <a:off x="450310" y="438912"/>
            <a:ext cx="23543546" cy="14579440"/>
          </a:xfrm>
          <a:prstGeom prst="rect">
            <a:avLst/>
          </a:prstGeom>
          <a:noFill/>
        </p:spPr>
        <p:txBody>
          <a:bodyPr wrap="square" rtlCol="0">
            <a:spAutoFit/>
          </a:bodyPr>
          <a:lstStyle/>
          <a:p>
            <a:pPr>
              <a:lnSpc>
                <a:spcPct val="107000"/>
              </a:lnSpc>
              <a:spcAft>
                <a:spcPts val="800"/>
              </a:spcAft>
            </a:pPr>
            <a:r>
              <a:rPr lang="en-GB" sz="48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Schools cannot be responsible for and resolve all societal issues and we are expected to, without the expertise and resources. </a:t>
            </a:r>
            <a:endParaRPr lang="en-GB" sz="4800" kern="100">
              <a:solidFill>
                <a:schemeClr val="bg1"/>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48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800" kern="0">
                <a:solidFill>
                  <a:schemeClr val="bg1"/>
                </a:solidFill>
                <a:latin typeface="Gill Sans MT" panose="020B0502020104020203" pitchFamily="34" charset="0"/>
                <a:ea typeface="Times New Roman" panose="02020603050405020304" pitchFamily="18" charset="0"/>
                <a:cs typeface="Times New Roman" panose="02020603050405020304" pitchFamily="18" charset="0"/>
              </a:rPr>
              <a:t>…a</a:t>
            </a:r>
            <a:r>
              <a:rPr lang="en-GB" sz="48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ware that everyone is very busy and stressed themselves so feel guilty using up their time</a:t>
            </a:r>
          </a:p>
          <a:p>
            <a:pPr>
              <a:lnSpc>
                <a:spcPct val="107000"/>
              </a:lnSpc>
              <a:spcAft>
                <a:spcPts val="800"/>
              </a:spcAft>
            </a:pPr>
            <a:endParaRPr lang="en-GB" sz="48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800" kern="0">
                <a:solidFill>
                  <a:schemeClr val="bg1"/>
                </a:solidFill>
                <a:latin typeface="Gill Sans MT" panose="020B0502020104020203" pitchFamily="34" charset="0"/>
                <a:ea typeface="Times New Roman" panose="02020603050405020304" pitchFamily="18" charset="0"/>
                <a:cs typeface="Times New Roman" panose="02020603050405020304" pitchFamily="18" charset="0"/>
              </a:rPr>
              <a:t>…w</a:t>
            </a:r>
            <a:r>
              <a:rPr lang="en-GB" sz="48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hen you're in a bubble, sometimes it is hard to see the wood for the trees and you forget about the support that can be there.</a:t>
            </a:r>
          </a:p>
          <a:p>
            <a:pPr>
              <a:lnSpc>
                <a:spcPct val="107000"/>
              </a:lnSpc>
              <a:spcAft>
                <a:spcPts val="800"/>
              </a:spcAft>
            </a:pPr>
            <a:endParaRPr lang="en-GB" sz="48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8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 headteachers and senior leaders are so consumed by events or flashpoints that they do not have (or allow themselves) the time to seek and access support in this way</a:t>
            </a:r>
          </a:p>
          <a:p>
            <a:pPr>
              <a:lnSpc>
                <a:spcPct val="107000"/>
              </a:lnSpc>
              <a:spcAft>
                <a:spcPts val="800"/>
              </a:spcAft>
            </a:pPr>
            <a:endParaRPr lang="en-GB" sz="48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r>
              <a:rPr lang="en-GB" sz="4800" b="1" kern="0">
                <a:solidFill>
                  <a:schemeClr val="bg1"/>
                </a:solidFill>
                <a:effectLst/>
                <a:latin typeface="Gill Sans MT" panose="020B0502020104020203" pitchFamily="34" charset="0"/>
                <a:ea typeface="Times New Roman" panose="02020603050405020304" pitchFamily="18" charset="0"/>
              </a:rPr>
              <a:t>Stigma</a:t>
            </a:r>
            <a:r>
              <a:rPr lang="en-GB" sz="4800" kern="0">
                <a:solidFill>
                  <a:schemeClr val="bg1"/>
                </a:solidFill>
                <a:effectLst/>
                <a:latin typeface="Gill Sans MT" panose="020B0502020104020203" pitchFamily="34" charset="0"/>
                <a:ea typeface="Times New Roman" panose="02020603050405020304" pitchFamily="18" charset="0"/>
              </a:rPr>
              <a:t> - don't want to be the HT that's got 'problems’</a:t>
            </a:r>
          </a:p>
          <a:p>
            <a:endParaRPr lang="en-GB" sz="4800" kern="0">
              <a:solidFill>
                <a:schemeClr val="bg1"/>
              </a:solidFill>
              <a:latin typeface="Gill Sans MT" panose="020B0502020104020203" pitchFamily="34" charset="0"/>
              <a:ea typeface="Times New Roman" panose="02020603050405020304" pitchFamily="18" charset="0"/>
            </a:endParaRPr>
          </a:p>
          <a:p>
            <a:pPr>
              <a:lnSpc>
                <a:spcPct val="107000"/>
              </a:lnSpc>
              <a:spcAft>
                <a:spcPts val="800"/>
              </a:spcAft>
            </a:pPr>
            <a:r>
              <a:rPr lang="en-GB" sz="48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…wish we could persuade more HTs to be open, less defensive and far more honest about the challenges they faced.  </a:t>
            </a:r>
          </a:p>
          <a:p>
            <a:pPr>
              <a:lnSpc>
                <a:spcPct val="107000"/>
              </a:lnSpc>
              <a:spcAft>
                <a:spcPts val="800"/>
              </a:spcAft>
            </a:pP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endParaRPr lang="en-GB" sz="2400" kern="0">
              <a:solidFill>
                <a:srgbClr val="000000"/>
              </a:solidFill>
              <a:effectLst/>
              <a:latin typeface="Gill Sans MT" panose="020B0502020104020203" pitchFamily="34" charset="0"/>
              <a:ea typeface="Times New Roman" panose="02020603050405020304" pitchFamily="18" charset="0"/>
            </a:endParaRPr>
          </a:p>
          <a:p>
            <a:endParaRPr lang="en-GB" sz="1200" kern="0">
              <a:solidFill>
                <a:srgbClr val="000000"/>
              </a:solidFill>
              <a:latin typeface="Gill Sans MT" panose="020B0502020104020203" pitchFamily="34" charset="0"/>
              <a:ea typeface="Times New Roman" panose="02020603050405020304" pitchFamily="18" charset="0"/>
            </a:endParaRPr>
          </a:p>
          <a:p>
            <a:br>
              <a:rPr lang="en-GB" sz="1000" kern="0">
                <a:solidFill>
                  <a:srgbClr val="000000"/>
                </a:solidFill>
                <a:effectLst/>
                <a:latin typeface="Arial" panose="020B0604020202020204" pitchFamily="34" charset="0"/>
                <a:ea typeface="Times New Roman" panose="02020603050405020304" pitchFamily="18" charset="0"/>
              </a:rPr>
            </a:br>
            <a:endParaRPr lang="en-GB"/>
          </a:p>
        </p:txBody>
      </p:sp>
    </p:spTree>
    <p:extLst>
      <p:ext uri="{BB962C8B-B14F-4D97-AF65-F5344CB8AC3E}">
        <p14:creationId xmlns:p14="http://schemas.microsoft.com/office/powerpoint/2010/main" val="2058122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A07A4-85DD-5754-5EF8-E81E0E53866A}"/>
              </a:ext>
            </a:extLst>
          </p:cNvPr>
          <p:cNvSpPr txBox="1"/>
          <p:nvPr/>
        </p:nvSpPr>
        <p:spPr>
          <a:xfrm>
            <a:off x="0" y="0"/>
            <a:ext cx="24382413" cy="13716000"/>
          </a:xfrm>
          <a:prstGeom prst="rect">
            <a:avLst/>
          </a:prstGeom>
          <a:solidFill>
            <a:srgbClr val="08314C"/>
          </a:solidFill>
        </p:spPr>
        <p:txBody>
          <a:bodyPr wrap="square" rtlCol="0">
            <a:spAutoFit/>
          </a:bodyPr>
          <a:lstStyle/>
          <a:p>
            <a:endParaRPr lang="en-GB"/>
          </a:p>
        </p:txBody>
      </p:sp>
      <p:sp>
        <p:nvSpPr>
          <p:cNvPr id="4" name="TextBox 3">
            <a:extLst>
              <a:ext uri="{FF2B5EF4-FFF2-40B4-BE49-F238E27FC236}">
                <a16:creationId xmlns:a16="http://schemas.microsoft.com/office/drawing/2014/main" id="{B18643FB-8B31-E445-650C-C28293D61DDF}"/>
              </a:ext>
            </a:extLst>
          </p:cNvPr>
          <p:cNvSpPr txBox="1"/>
          <p:nvPr/>
        </p:nvSpPr>
        <p:spPr>
          <a:xfrm>
            <a:off x="858982" y="360218"/>
            <a:ext cx="23081673" cy="15857867"/>
          </a:xfrm>
          <a:prstGeom prst="rect">
            <a:avLst/>
          </a:prstGeom>
          <a:noFill/>
        </p:spPr>
        <p:txBody>
          <a:bodyPr wrap="square" rtlCol="0">
            <a:spAutoFit/>
          </a:bodyPr>
          <a:lstStyle/>
          <a:p>
            <a:pPr>
              <a:lnSpc>
                <a:spcPct val="107000"/>
              </a:lnSpc>
              <a:spcAft>
                <a:spcPts val="800"/>
              </a:spcAft>
            </a:pP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…frustration in society that in turn is be deflected to school staff  … am usually very upbeat about the job I do, but everyone has their limit…overwhelming sentiment is that HTs feel that they cannot do right for doing wrong</a:t>
            </a:r>
          </a:p>
          <a:p>
            <a:pPr>
              <a:lnSpc>
                <a:spcPct val="107000"/>
              </a:lnSpc>
              <a:spcAft>
                <a:spcPts val="800"/>
              </a:spcAft>
            </a:pP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 job is hard.  It is also wonderful.  I chose it and I understand some days will be more challenging than others.  I can live with this.</a:t>
            </a:r>
          </a:p>
          <a:p>
            <a:pPr>
              <a:lnSpc>
                <a:spcPct val="107000"/>
              </a:lnSpc>
              <a:spcAft>
                <a:spcPts val="800"/>
              </a:spcAft>
            </a:pP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I do not need mindfulness or well-being yoga; I need practical support at pinch points and long-term strategies to manage the challenges of the role</a:t>
            </a:r>
          </a:p>
          <a:p>
            <a:pPr>
              <a:lnSpc>
                <a:spcPct val="107000"/>
              </a:lnSpc>
              <a:spcAft>
                <a:spcPts val="800"/>
              </a:spcAft>
            </a:pP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1:1 help is always the best in my view.  It focuses on what I need to talk about and is more efficient. </a:t>
            </a:r>
            <a:b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b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…too much is being expected of school leaders in terms of supporting pupil, parent and staff mental health… We cannot be all things to all people and have time for ourselves too.  </a:t>
            </a:r>
          </a:p>
          <a:p>
            <a:pPr>
              <a:lnSpc>
                <a:spcPct val="107000"/>
              </a:lnSpc>
              <a:spcAft>
                <a:spcPts val="800"/>
              </a:spcAft>
            </a:pPr>
            <a:endPar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…governors need to be paid, experienced educators-there is not enough investment or understanding of the role</a:t>
            </a: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40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endParaRPr lang="en-GB" sz="4000" kern="0">
              <a:solidFill>
                <a:schemeClr val="bg1"/>
              </a:solidFill>
              <a:effectLst/>
              <a:latin typeface="Gill Sans MT" panose="020B0502020104020203" pitchFamily="34" charset="0"/>
              <a:ea typeface="Times New Roman" panose="02020603050405020304" pitchFamily="18" charset="0"/>
            </a:endParaRPr>
          </a:p>
          <a:p>
            <a:endParaRPr lang="en-GB" sz="4000" kern="0">
              <a:solidFill>
                <a:schemeClr val="bg1"/>
              </a:solidFill>
              <a:latin typeface="Gill Sans MT" panose="020B0502020104020203" pitchFamily="34" charset="0"/>
              <a:ea typeface="Times New Roman" panose="02020603050405020304" pitchFamily="18" charset="0"/>
            </a:endParaRPr>
          </a:p>
          <a:p>
            <a:br>
              <a:rPr lang="en-GB" sz="1000" kern="0">
                <a:solidFill>
                  <a:srgbClr val="000000"/>
                </a:solidFill>
                <a:effectLst/>
                <a:latin typeface="Arial" panose="020B0604020202020204" pitchFamily="34" charset="0"/>
                <a:ea typeface="Times New Roman" panose="02020603050405020304" pitchFamily="18" charset="0"/>
              </a:rPr>
            </a:br>
            <a:endParaRPr lang="en-GB"/>
          </a:p>
        </p:txBody>
      </p:sp>
    </p:spTree>
    <p:extLst>
      <p:ext uri="{BB962C8B-B14F-4D97-AF65-F5344CB8AC3E}">
        <p14:creationId xmlns:p14="http://schemas.microsoft.com/office/powerpoint/2010/main" val="2063420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6B47D7-9DE0-9529-6D78-846A3EDFF3A4}"/>
              </a:ext>
            </a:extLst>
          </p:cNvPr>
          <p:cNvSpPr txBox="1"/>
          <p:nvPr/>
        </p:nvSpPr>
        <p:spPr>
          <a:xfrm>
            <a:off x="0" y="0"/>
            <a:ext cx="24382413" cy="13716000"/>
          </a:xfrm>
          <a:prstGeom prst="rect">
            <a:avLst/>
          </a:prstGeom>
          <a:solidFill>
            <a:srgbClr val="6C320A"/>
          </a:solidFill>
        </p:spPr>
        <p:txBody>
          <a:bodyPr wrap="square" rtlCol="0">
            <a:spAutoFit/>
          </a:bodyPr>
          <a:lstStyle/>
          <a:p>
            <a:endParaRPr lang="en-GB"/>
          </a:p>
        </p:txBody>
      </p:sp>
      <p:sp>
        <p:nvSpPr>
          <p:cNvPr id="4" name="TextBox 3">
            <a:extLst>
              <a:ext uri="{FF2B5EF4-FFF2-40B4-BE49-F238E27FC236}">
                <a16:creationId xmlns:a16="http://schemas.microsoft.com/office/drawing/2014/main" id="{B18643FB-8B31-E445-650C-C28293D61DDF}"/>
              </a:ext>
            </a:extLst>
          </p:cNvPr>
          <p:cNvSpPr txBox="1"/>
          <p:nvPr/>
        </p:nvSpPr>
        <p:spPr>
          <a:xfrm>
            <a:off x="833369" y="524086"/>
            <a:ext cx="22715673" cy="12667827"/>
          </a:xfrm>
          <a:prstGeom prst="rect">
            <a:avLst/>
          </a:prstGeom>
          <a:noFill/>
        </p:spPr>
        <p:txBody>
          <a:bodyPr wrap="square" rtlCol="0">
            <a:spAutoFit/>
          </a:bodyPr>
          <a:lstStyle/>
          <a:p>
            <a:pPr>
              <a:lnSpc>
                <a:spcPct val="107000"/>
              </a:lnSpc>
              <a:spcAft>
                <a:spcPts val="800"/>
              </a:spcAft>
            </a:pPr>
            <a:r>
              <a:rPr lang="en-GB" sz="48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a:t>
            </a:r>
            <a:r>
              <a:rPr lang="en-GB" sz="4400" kern="0">
                <a:solidFill>
                  <a:schemeClr val="bg1"/>
                </a:solidFill>
                <a:latin typeface="Gill Sans MT" panose="020B0502020104020203" pitchFamily="34" charset="0"/>
                <a:ea typeface="Times New Roman" panose="02020603050405020304" pitchFamily="18" charset="0"/>
                <a:cs typeface="Times New Roman" panose="02020603050405020304" pitchFamily="18" charset="0"/>
              </a:rPr>
              <a:t>l</a:t>
            </a: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ack of response after requesting resource</a:t>
            </a:r>
            <a:r>
              <a:rPr lang="en-GB" sz="4400" kern="100">
                <a:solidFill>
                  <a:schemeClr val="bg1"/>
                </a:solidFill>
                <a:latin typeface="Gill Sans MT" panose="020B0502020104020203" pitchFamily="34" charset="0"/>
                <a:ea typeface="Calibri" panose="020F0502020204030204" pitchFamily="34" charset="0"/>
                <a:cs typeface="Times New Roman" panose="02020603050405020304" pitchFamily="18" charset="0"/>
              </a:rPr>
              <a:t> …</a:t>
            </a: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emails have frequently gone unanswered whenever we have reached out as a school. A lot of time is wasted chasing and chasing for advice and support, even when we are trying to follow expected procedures set out by the LA.</a:t>
            </a:r>
          </a:p>
          <a:p>
            <a:pPr>
              <a:lnSpc>
                <a:spcPct val="107000"/>
              </a:lnSpc>
              <a:spcAft>
                <a:spcPts val="800"/>
              </a:spcAft>
            </a:pP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400" kern="100">
                <a:solidFill>
                  <a:schemeClr val="bg1"/>
                </a:solidFill>
                <a:latin typeface="Gill Sans MT" panose="020B0502020104020203" pitchFamily="34" charset="0"/>
                <a:ea typeface="Calibri" panose="020F0502020204030204" pitchFamily="34" charset="0"/>
                <a:cs typeface="Times New Roman" panose="02020603050405020304" pitchFamily="18" charset="0"/>
              </a:rPr>
              <a:t>..t</a:t>
            </a: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oo many different log-ins for different platforms including the Moodle</a:t>
            </a:r>
          </a:p>
          <a:p>
            <a:pPr>
              <a:lnSpc>
                <a:spcPct val="107000"/>
              </a:lnSpc>
              <a:spcAft>
                <a:spcPts val="800"/>
              </a:spcAft>
            </a:pPr>
            <a:endParaRPr lang="en-GB" sz="4400" kern="0">
              <a:solidFill>
                <a:schemeClr val="bg1"/>
              </a:solidFill>
              <a:latin typeface="Gill Sans MT" panose="020B0502020104020203"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4400" kern="0">
                <a:solidFill>
                  <a:schemeClr val="bg1"/>
                </a:solidFill>
                <a:latin typeface="Gill Sans MT" panose="020B0502020104020203" pitchFamily="34" charset="0"/>
                <a:ea typeface="Times New Roman" panose="02020603050405020304" pitchFamily="18" charset="0"/>
                <a:cs typeface="Times New Roman" panose="02020603050405020304" pitchFamily="18" charset="0"/>
              </a:rPr>
              <a:t>…n</a:t>
            </a: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ot being able to speak to people on the telephone at EPS &amp; LADO</a:t>
            </a: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400" kern="0">
                <a:solidFill>
                  <a:schemeClr val="bg1"/>
                </a:solidFill>
                <a:latin typeface="Gill Sans MT" panose="020B0502020104020203" pitchFamily="34" charset="0"/>
                <a:ea typeface="Times New Roman" panose="02020603050405020304" pitchFamily="18" charset="0"/>
                <a:cs typeface="Times New Roman" panose="02020603050405020304" pitchFamily="18" charset="0"/>
              </a:rPr>
              <a:t>…</a:t>
            </a: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feel very strongly that I have not been supported by the LA - members of the LA have been made aware of this but I don't think it has been taken seriously.  I could have resigned on numerous occasions in the last 18 months due the way I have been treated</a:t>
            </a:r>
          </a:p>
          <a:p>
            <a:pPr>
              <a:lnSpc>
                <a:spcPct val="107000"/>
              </a:lnSpc>
              <a:spcAft>
                <a:spcPts val="800"/>
              </a:spcAft>
            </a:pP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4400" kern="0">
                <a:solidFill>
                  <a:schemeClr val="bg1"/>
                </a:solidFill>
                <a:latin typeface="Gill Sans MT" panose="020B0502020104020203" pitchFamily="34" charset="0"/>
                <a:ea typeface="Times New Roman" panose="02020603050405020304" pitchFamily="18" charset="0"/>
                <a:cs typeface="Times New Roman" panose="02020603050405020304" pitchFamily="18" charset="0"/>
              </a:rPr>
              <a:t>…e</a:t>
            </a:r>
            <a:r>
              <a:rPr lang="en-GB" sz="4400" kern="0">
                <a:solidFill>
                  <a:schemeClr val="bg1"/>
                </a:solidFill>
                <a:effectLst/>
                <a:latin typeface="Gill Sans MT" panose="020B0502020104020203" pitchFamily="34" charset="0"/>
                <a:ea typeface="Times New Roman" panose="02020603050405020304" pitchFamily="18" charset="0"/>
                <a:cs typeface="Times New Roman" panose="02020603050405020304" pitchFamily="18" charset="0"/>
              </a:rPr>
              <a:t>xternal support for staff and children being on time and helpful so you know you are not alone in dealing with issues in school and people will help.</a:t>
            </a:r>
            <a:endParaRPr lang="en-GB" sz="44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4000" kern="100">
              <a:solidFill>
                <a:schemeClr val="bg1"/>
              </a:solidFill>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856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Rectangle 8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984"/>
            <a:ext cx="24382409" cy="3151910"/>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56655" y="70"/>
            <a:ext cx="8125757" cy="315282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14762" y="-10614760"/>
            <a:ext cx="3152892" cy="24382414"/>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369" y="1972"/>
            <a:ext cx="8606284" cy="3150922"/>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3449C9-BA42-C295-9FA9-C792C90874E9}"/>
              </a:ext>
            </a:extLst>
          </p:cNvPr>
          <p:cNvSpPr txBox="1"/>
          <p:nvPr/>
        </p:nvSpPr>
        <p:spPr>
          <a:xfrm>
            <a:off x="1399336" y="706320"/>
            <a:ext cx="14181677" cy="179716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8000" b="1">
                <a:solidFill>
                  <a:srgbClr val="FFFFFF"/>
                </a:solidFill>
                <a:latin typeface="Gill Sans MT" panose="020B0502020104020203" pitchFamily="34" charset="0"/>
                <a:ea typeface="+mj-ea"/>
                <a:cs typeface="+mj-cs"/>
              </a:rPr>
              <a:t>We did…</a:t>
            </a:r>
          </a:p>
        </p:txBody>
      </p:sp>
      <p:sp>
        <p:nvSpPr>
          <p:cNvPr id="2" name="TextBox 1">
            <a:extLst>
              <a:ext uri="{FF2B5EF4-FFF2-40B4-BE49-F238E27FC236}">
                <a16:creationId xmlns:a16="http://schemas.microsoft.com/office/drawing/2014/main" id="{03748556-6459-B6AC-FE8B-C2FE96DDB29F}"/>
              </a:ext>
            </a:extLst>
          </p:cNvPr>
          <p:cNvSpPr txBox="1"/>
          <p:nvPr/>
        </p:nvSpPr>
        <p:spPr>
          <a:xfrm>
            <a:off x="1676290" y="3207830"/>
            <a:ext cx="23190309" cy="11151130"/>
          </a:xfrm>
          <a:prstGeom prst="rect">
            <a:avLst/>
          </a:prstGeom>
          <a:noFill/>
        </p:spPr>
        <p:txBody>
          <a:bodyPr wrap="square" rtlCol="0">
            <a:spAutoFit/>
          </a:bodyPr>
          <a:lstStyle/>
          <a:p>
            <a:pPr>
              <a:lnSpc>
                <a:spcPct val="107000"/>
              </a:lnSpc>
              <a:spcBef>
                <a:spcPts val="1200"/>
              </a:spcBef>
              <a:spcAft>
                <a:spcPts val="1200"/>
              </a:spcAft>
            </a:pPr>
            <a:r>
              <a:rPr lang="en-GB" sz="6000" b="1"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Current Hampshire Offer:</a:t>
            </a:r>
            <a:endParaRPr lang="en-GB" sz="60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spcBef>
                <a:spcPts val="900"/>
              </a:spcBef>
              <a:spcAft>
                <a:spcPts val="900"/>
              </a:spcAft>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Headteacher Work Discussion groups offered by Education Psychology</a:t>
            </a:r>
            <a:endPar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spcBef>
                <a:spcPts val="900"/>
              </a:spcBef>
              <a:spcAft>
                <a:spcPts val="900"/>
              </a:spcAft>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Health Assured SLA</a:t>
            </a:r>
            <a:endPar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spcBef>
                <a:spcPts val="900"/>
              </a:spcBef>
              <a:spcAft>
                <a:spcPts val="900"/>
              </a:spcAft>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Wellbeing available as Governor training offer</a:t>
            </a:r>
            <a:endPar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spcBef>
                <a:spcPts val="900"/>
              </a:spcBef>
              <a:spcAft>
                <a:spcPts val="900"/>
              </a:spcAft>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School staff resilience website and various resources</a:t>
            </a:r>
          </a:p>
          <a:p>
            <a:pPr marL="685800" indent="-685800">
              <a:lnSpc>
                <a:spcPct val="107000"/>
              </a:lnSpc>
              <a:buFont typeface="Arial" panose="020B0604020202020204" pitchFamily="34" charset="0"/>
              <a:buChar char="•"/>
            </a:pPr>
            <a:r>
              <a:rPr lang="en-GB" sz="4800" kern="100">
                <a:solidFill>
                  <a:srgbClr val="08314C"/>
                </a:solidFill>
                <a:latin typeface="Gill Sans MT" panose="020B0502020104020203" pitchFamily="34" charset="0"/>
                <a:ea typeface="Calibri" panose="020F0502020204030204" pitchFamily="34" charset="0"/>
                <a:cs typeface="Times New Roman" panose="02020603050405020304" pitchFamily="18" charset="0"/>
              </a:rPr>
              <a:t>HIAS: bespoke individual leadership support for mainstream schools </a:t>
            </a:r>
          </a:p>
          <a:p>
            <a:pPr>
              <a:lnSpc>
                <a:spcPct val="107000"/>
              </a:lnSpc>
            </a:pPr>
            <a:r>
              <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rPr>
              <a:t>             new headteacher induction support and follow up </a:t>
            </a:r>
            <a:r>
              <a:rPr lang="en-GB" sz="4800" kern="100">
                <a:solidFill>
                  <a:srgbClr val="08314C"/>
                </a:solidFill>
                <a:latin typeface="Gill Sans MT" panose="020B0502020104020203" pitchFamily="34" charset="0"/>
                <a:ea typeface="Calibri" panose="020F0502020204030204" pitchFamily="34" charset="0"/>
                <a:cs typeface="Times New Roman" panose="02020603050405020304" pitchFamily="18" charset="0"/>
              </a:rPr>
              <a:t>work</a:t>
            </a:r>
            <a:endPar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n-GB" sz="6000" b="1"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What else is available externally:</a:t>
            </a:r>
            <a:endParaRPr lang="en-GB" sz="60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Education Support Partnership – telephone counselling service</a:t>
            </a:r>
            <a:endPar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Coaching support</a:t>
            </a:r>
            <a:endPar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Supervision</a:t>
            </a:r>
            <a:endPar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endParaRPr lang="en-GB"/>
          </a:p>
        </p:txBody>
      </p:sp>
    </p:spTree>
    <p:extLst>
      <p:ext uri="{BB962C8B-B14F-4D97-AF65-F5344CB8AC3E}">
        <p14:creationId xmlns:p14="http://schemas.microsoft.com/office/powerpoint/2010/main" val="270939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Rectangle 8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984"/>
            <a:ext cx="24382409" cy="3151910"/>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56655" y="70"/>
            <a:ext cx="8125757" cy="315282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14762" y="-10614760"/>
            <a:ext cx="3152892" cy="24382414"/>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369" y="1972"/>
            <a:ext cx="8606284" cy="3150922"/>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3449C9-BA42-C295-9FA9-C792C90874E9}"/>
              </a:ext>
            </a:extLst>
          </p:cNvPr>
          <p:cNvSpPr txBox="1"/>
          <p:nvPr/>
        </p:nvSpPr>
        <p:spPr>
          <a:xfrm>
            <a:off x="1399336" y="706320"/>
            <a:ext cx="14181677" cy="179716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8000" b="1">
                <a:solidFill>
                  <a:srgbClr val="FFFFFF"/>
                </a:solidFill>
                <a:latin typeface="Gill Sans MT" panose="020B0502020104020203" pitchFamily="34" charset="0"/>
                <a:ea typeface="+mj-ea"/>
                <a:cs typeface="+mj-cs"/>
              </a:rPr>
              <a:t>We are doing…</a:t>
            </a:r>
          </a:p>
        </p:txBody>
      </p:sp>
      <p:sp>
        <p:nvSpPr>
          <p:cNvPr id="3" name="TextBox 2">
            <a:extLst>
              <a:ext uri="{FF2B5EF4-FFF2-40B4-BE49-F238E27FC236}">
                <a16:creationId xmlns:a16="http://schemas.microsoft.com/office/drawing/2014/main" id="{16F62AA0-DBD4-3B45-C06A-8682F53C7F5B}"/>
              </a:ext>
            </a:extLst>
          </p:cNvPr>
          <p:cNvSpPr txBox="1"/>
          <p:nvPr/>
        </p:nvSpPr>
        <p:spPr>
          <a:xfrm>
            <a:off x="1399336" y="3594320"/>
            <a:ext cx="21563122" cy="11544507"/>
          </a:xfrm>
          <a:prstGeom prst="rect">
            <a:avLst/>
          </a:prstGeom>
          <a:noFill/>
        </p:spPr>
        <p:txBody>
          <a:bodyPr wrap="square" rtlCol="0">
            <a:spAutoFit/>
          </a:bodyPr>
          <a:lstStyle/>
          <a:p>
            <a:pPr>
              <a:lnSpc>
                <a:spcPct val="107000"/>
              </a:lnSpc>
              <a:spcBef>
                <a:spcPts val="1200"/>
              </a:spcBef>
              <a:spcAft>
                <a:spcPts val="1200"/>
              </a:spcAft>
            </a:pPr>
            <a:r>
              <a:rPr lang="en-GB" sz="6000" b="1"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Current workstreams:</a:t>
            </a:r>
            <a:endParaRPr lang="en-GB" sz="60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spcBef>
                <a:spcPts val="1200"/>
              </a:spcBef>
              <a:spcAft>
                <a:spcPts val="1200"/>
              </a:spcAft>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Review of our operating procedures to support schools during Ofsted inspections</a:t>
            </a:r>
          </a:p>
          <a:p>
            <a:pPr marL="685800" indent="-685800">
              <a:lnSpc>
                <a:spcPct val="107000"/>
              </a:lnSpc>
              <a:spcBef>
                <a:spcPts val="1200"/>
              </a:spcBef>
              <a:spcAft>
                <a:spcPts val="1200"/>
              </a:spcAft>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Development of a resource area for headteachers to be able to share details of resources and providers who have supported them</a:t>
            </a:r>
            <a:endPar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spcBef>
                <a:spcPts val="1200"/>
              </a:spcBef>
              <a:spcAft>
                <a:spcPts val="1200"/>
              </a:spcAft>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Re-work and re-purposing of the EPS resilience website to become resources for school staff - refreshing it and make broader support and information available to school staff</a:t>
            </a:r>
            <a:endPar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spcBef>
                <a:spcPts val="1200"/>
              </a:spcBef>
              <a:spcAft>
                <a:spcPts val="1200"/>
              </a:spcAft>
              <a:buFont typeface="Arial" panose="020B0604020202020204" pitchFamily="34" charset="0"/>
              <a:buChar char="•"/>
            </a:pPr>
            <a:r>
              <a:rPr lang="en-GB" sz="4800" kern="100">
                <a:solidFill>
                  <a:srgbClr val="08314C"/>
                </a:solidFill>
                <a:effectLst/>
                <a:latin typeface="Gill Sans MT" panose="020B0502020104020203" pitchFamily="34" charset="0"/>
                <a:ea typeface="Times" panose="02020603050405020304" pitchFamily="18" charset="0"/>
                <a:cs typeface="Times New Roman" panose="02020603050405020304" pitchFamily="18" charset="0"/>
              </a:rPr>
              <a:t>Development of a wellbeing resource area within the Manual of Personnel Practice to provide resources for leadership including example policy/principle documents; guidance to support a proactive approach to mental health, guidance to support stress risk assessment at school and individual level etc</a:t>
            </a:r>
            <a:endParaRPr lang="en-GB" sz="48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endParaRPr lang="en-GB" sz="4800">
              <a:solidFill>
                <a:srgbClr val="08314C"/>
              </a:solidFill>
              <a:latin typeface="Gill Sans MT" panose="020B0502020104020203" pitchFamily="34" charset="0"/>
            </a:endParaRPr>
          </a:p>
          <a:p>
            <a:pPr>
              <a:lnSpc>
                <a:spcPct val="107000"/>
              </a:lnSpc>
              <a:spcBef>
                <a:spcPts val="1200"/>
              </a:spcBef>
              <a:spcAft>
                <a:spcPts val="1200"/>
              </a:spcAft>
            </a:pPr>
            <a:endParaRPr lang="en-GB"/>
          </a:p>
        </p:txBody>
      </p:sp>
    </p:spTree>
    <p:extLst>
      <p:ext uri="{BB962C8B-B14F-4D97-AF65-F5344CB8AC3E}">
        <p14:creationId xmlns:p14="http://schemas.microsoft.com/office/powerpoint/2010/main" val="230664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2412"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2" name="Rectangle 8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984"/>
            <a:ext cx="24382409" cy="3151910"/>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6256655" y="70"/>
            <a:ext cx="8125757" cy="3152824"/>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14762" y="-10614760"/>
            <a:ext cx="3152892" cy="24382414"/>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369" y="1972"/>
            <a:ext cx="8606284" cy="3150922"/>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43449C9-BA42-C295-9FA9-C792C90874E9}"/>
              </a:ext>
            </a:extLst>
          </p:cNvPr>
          <p:cNvSpPr txBox="1"/>
          <p:nvPr/>
        </p:nvSpPr>
        <p:spPr>
          <a:xfrm>
            <a:off x="1399336" y="706320"/>
            <a:ext cx="14181677" cy="179716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8000" b="1">
                <a:solidFill>
                  <a:srgbClr val="FFFFFF"/>
                </a:solidFill>
                <a:latin typeface="Gill Sans MT" panose="020B0502020104020203" pitchFamily="34" charset="0"/>
                <a:ea typeface="+mj-ea"/>
                <a:cs typeface="+mj-cs"/>
              </a:rPr>
              <a:t>We are considering…</a:t>
            </a:r>
          </a:p>
        </p:txBody>
      </p:sp>
      <p:sp>
        <p:nvSpPr>
          <p:cNvPr id="2" name="TextBox 1">
            <a:extLst>
              <a:ext uri="{FF2B5EF4-FFF2-40B4-BE49-F238E27FC236}">
                <a16:creationId xmlns:a16="http://schemas.microsoft.com/office/drawing/2014/main" id="{A174E8E1-539D-FC22-BF80-10F2AFD6B707}"/>
              </a:ext>
            </a:extLst>
          </p:cNvPr>
          <p:cNvSpPr txBox="1"/>
          <p:nvPr/>
        </p:nvSpPr>
        <p:spPr>
          <a:xfrm>
            <a:off x="863490" y="3857241"/>
            <a:ext cx="23164909" cy="11369716"/>
          </a:xfrm>
          <a:prstGeom prst="rect">
            <a:avLst/>
          </a:prstGeom>
          <a:noFill/>
        </p:spPr>
        <p:txBody>
          <a:bodyPr wrap="square" rtlCol="0">
            <a:spAutoFit/>
          </a:bodyPr>
          <a:lstStyle/>
          <a:p>
            <a:pPr marL="685800" indent="-685800">
              <a:lnSpc>
                <a:spcPct val="107000"/>
              </a:lnSpc>
              <a:spcBef>
                <a:spcPts val="1200"/>
              </a:spcBef>
              <a:spcAft>
                <a:spcPts val="1200"/>
              </a:spcAft>
              <a:buFont typeface="Arial" panose="020B0604020202020204" pitchFamily="34" charset="0"/>
              <a:buChar char="•"/>
            </a:pPr>
            <a:r>
              <a:rPr lang="en-GB" sz="4800" kern="100">
                <a:solidFill>
                  <a:srgbClr val="000000"/>
                </a:solidFill>
                <a:effectLst/>
                <a:latin typeface="Gill Sans MT" panose="020B0502020104020203" pitchFamily="34" charset="0"/>
                <a:ea typeface="Times" panose="02020603050405020304" pitchFamily="18" charset="0"/>
                <a:cs typeface="Times New Roman" panose="02020603050405020304" pitchFamily="18" charset="0"/>
              </a:rPr>
              <a:t>Work with comms and legal team on exploring a zero-tolerance approach to abuse from members of the public</a:t>
            </a:r>
            <a:endParaRPr lang="en-GB" sz="4800" kern="100">
              <a:latin typeface="Gill Sans MT" panose="020B0502020104020203" pitchFamily="34" charset="0"/>
              <a:ea typeface="Calibri" panose="020F0502020204030204" pitchFamily="34" charset="0"/>
              <a:cs typeface="Times New Roman" panose="02020603050405020304" pitchFamily="18" charset="0"/>
            </a:endParaRPr>
          </a:p>
          <a:p>
            <a:pPr marL="685800" indent="-685800">
              <a:lnSpc>
                <a:spcPct val="107000"/>
              </a:lnSpc>
              <a:spcBef>
                <a:spcPts val="1200"/>
              </a:spcBef>
              <a:spcAft>
                <a:spcPts val="1200"/>
              </a:spcAft>
              <a:buFont typeface="Arial" panose="020B0604020202020204" pitchFamily="34" charset="0"/>
              <a:buChar char="•"/>
            </a:pPr>
            <a:r>
              <a:rPr lang="en-GB" sz="4800" kern="100">
                <a:solidFill>
                  <a:srgbClr val="000000"/>
                </a:solidFill>
                <a:effectLst/>
                <a:latin typeface="Gill Sans MT" panose="020B0502020104020203" pitchFamily="34" charset="0"/>
                <a:ea typeface="Times" panose="02020603050405020304" pitchFamily="18" charset="0"/>
                <a:cs typeface="Times New Roman" panose="02020603050405020304" pitchFamily="18" charset="0"/>
              </a:rPr>
              <a:t>Work with the legal team and Children’s Services’</a:t>
            </a:r>
            <a:r>
              <a:rPr lang="en-GB" sz="4800" kern="100">
                <a:solidFill>
                  <a:srgbClr val="000000"/>
                </a:solidFill>
                <a:latin typeface="Gill Sans MT" panose="020B0502020104020203" pitchFamily="34" charset="0"/>
                <a:ea typeface="Times" panose="02020603050405020304" pitchFamily="18" charset="0"/>
                <a:cs typeface="Times New Roman" panose="02020603050405020304" pitchFamily="18" charset="0"/>
              </a:rPr>
              <a:t> complaints team to consider support with complaints to schools</a:t>
            </a:r>
          </a:p>
          <a:p>
            <a:pPr marL="685800" indent="-685800">
              <a:lnSpc>
                <a:spcPct val="107000"/>
              </a:lnSpc>
              <a:spcBef>
                <a:spcPts val="1200"/>
              </a:spcBef>
              <a:spcAft>
                <a:spcPts val="1200"/>
              </a:spcAft>
              <a:buFont typeface="Arial" panose="020B0604020202020204" pitchFamily="34" charset="0"/>
              <a:buChar char="•"/>
            </a:pPr>
            <a:r>
              <a:rPr lang="en-GB" sz="4800" kern="100">
                <a:solidFill>
                  <a:srgbClr val="000000"/>
                </a:solidFill>
                <a:latin typeface="Gill Sans MT" panose="020B0502020104020203" pitchFamily="34" charset="0"/>
                <a:ea typeface="Times" panose="02020603050405020304" pitchFamily="18" charset="0"/>
                <a:cs typeface="Times New Roman" panose="02020603050405020304" pitchFamily="18" charset="0"/>
              </a:rPr>
              <a:t>Considering your thoughts following today – establishing powerful groups</a:t>
            </a:r>
          </a:p>
          <a:p>
            <a:pPr marL="685800" indent="-685800">
              <a:lnSpc>
                <a:spcPct val="107000"/>
              </a:lnSpc>
              <a:spcBef>
                <a:spcPts val="1200"/>
              </a:spcBef>
              <a:spcAft>
                <a:spcPts val="1200"/>
              </a:spcAft>
              <a:buFont typeface="Arial" panose="020B0604020202020204" pitchFamily="34" charset="0"/>
              <a:buChar char="•"/>
            </a:pPr>
            <a:endParaRPr lang="en-GB" sz="4800" kern="100">
              <a:solidFill>
                <a:srgbClr val="000000"/>
              </a:solidFill>
              <a:effectLst/>
              <a:latin typeface="Gill Sans MT" panose="020B0502020104020203" pitchFamily="34" charset="0"/>
              <a:ea typeface="Times" panose="02020603050405020304" pitchFamily="18" charset="0"/>
              <a:cs typeface="Times New Roman" panose="02020603050405020304" pitchFamily="18" charset="0"/>
            </a:endParaRPr>
          </a:p>
          <a:p>
            <a:pPr marL="685800" indent="-685800">
              <a:lnSpc>
                <a:spcPct val="107000"/>
              </a:lnSpc>
              <a:spcBef>
                <a:spcPts val="1200"/>
              </a:spcBef>
              <a:spcAft>
                <a:spcPts val="1200"/>
              </a:spcAft>
              <a:buFont typeface="Arial" panose="020B0604020202020204" pitchFamily="34" charset="0"/>
              <a:buChar char="•"/>
            </a:pPr>
            <a:endParaRPr lang="en-GB" sz="4800" kern="100">
              <a:solidFill>
                <a:srgbClr val="000000"/>
              </a:solidFill>
              <a:latin typeface="Gill Sans MT" panose="020B0502020104020203" pitchFamily="34" charset="0"/>
              <a:ea typeface="Times" panose="02020603050405020304" pitchFamily="18" charset="0"/>
              <a:cs typeface="Times New Roman" panose="02020603050405020304" pitchFamily="18" charset="0"/>
            </a:endParaRPr>
          </a:p>
          <a:p>
            <a:pPr marL="685800" indent="-685800">
              <a:lnSpc>
                <a:spcPct val="107000"/>
              </a:lnSpc>
              <a:spcBef>
                <a:spcPts val="1200"/>
              </a:spcBef>
              <a:spcAft>
                <a:spcPts val="1200"/>
              </a:spcAft>
              <a:buFont typeface="Arial" panose="020B0604020202020204" pitchFamily="34" charset="0"/>
              <a:buChar char="•"/>
            </a:pPr>
            <a:r>
              <a:rPr lang="en-GB" sz="4800" kern="100">
                <a:solidFill>
                  <a:srgbClr val="000000"/>
                </a:solidFill>
                <a:effectLst/>
                <a:latin typeface="Gill Sans MT" panose="020B0502020104020203" pitchFamily="34" charset="0"/>
                <a:ea typeface="Times" panose="02020603050405020304" pitchFamily="18" charset="0"/>
                <a:cs typeface="Times New Roman" panose="02020603050405020304" pitchFamily="18" charset="0"/>
              </a:rPr>
              <a:t>Commitment to streamlining and providing clarity in the offer available from the different services – specific website</a:t>
            </a:r>
          </a:p>
          <a:p>
            <a:pPr>
              <a:lnSpc>
                <a:spcPct val="107000"/>
              </a:lnSpc>
              <a:spcBef>
                <a:spcPts val="1200"/>
              </a:spcBef>
              <a:spcAft>
                <a:spcPts val="1200"/>
              </a:spcAft>
            </a:pPr>
            <a:endParaRPr lang="en-GB" sz="6000" kern="100">
              <a:solidFill>
                <a:srgbClr val="08314C"/>
              </a:solidFill>
              <a:effectLst/>
              <a:latin typeface="Gill Sans MT" panose="020B0502020104020203" pitchFamily="34" charset="0"/>
              <a:ea typeface="Calibri" panose="020F0502020204030204" pitchFamily="34" charset="0"/>
              <a:cs typeface="Times New Roman" panose="02020603050405020304" pitchFamily="18" charset="0"/>
            </a:endParaRPr>
          </a:p>
          <a:p>
            <a:endParaRPr lang="en-GB" sz="4800">
              <a:solidFill>
                <a:srgbClr val="08314C"/>
              </a:solidFill>
              <a:latin typeface="Gill Sans MT" panose="020B0502020104020203" pitchFamily="34" charset="0"/>
            </a:endParaRPr>
          </a:p>
          <a:p>
            <a:pPr>
              <a:lnSpc>
                <a:spcPct val="107000"/>
              </a:lnSpc>
              <a:spcBef>
                <a:spcPts val="1200"/>
              </a:spcBef>
              <a:spcAft>
                <a:spcPts val="1200"/>
              </a:spcAft>
            </a:pPr>
            <a:endParaRPr lang="en-GB"/>
          </a:p>
        </p:txBody>
      </p:sp>
    </p:spTree>
    <p:extLst>
      <p:ext uri="{BB962C8B-B14F-4D97-AF65-F5344CB8AC3E}">
        <p14:creationId xmlns:p14="http://schemas.microsoft.com/office/powerpoint/2010/main" val="33961427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ransformation Practice title V2">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STP Theme">
  <a:themeElements>
    <a:clrScheme name="CSTP Theme 4">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 - CSTP">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TP Powerpoint Template" id="{769C4ECE-7282-4BCC-8792-C97B7E39C6F4}" vid="{B7C46A4C-4E6F-4C87-8F98-C623672620F7}"/>
    </a:ext>
  </a:extLst>
</a:theme>
</file>

<file path=ppt/theme/theme4.xml><?xml version="1.0" encoding="utf-8"?>
<a:theme xmlns:a="http://schemas.openxmlformats.org/drawingml/2006/main" name="6_CSTP Theme">
  <a:themeElements>
    <a:clrScheme name="CSTP Theme 4">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1 - CSTP">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TP Powerpoint Template" id="{769C4ECE-7282-4BCC-8792-C97B7E39C6F4}" vid="{B7C46A4C-4E6F-4C87-8F98-C623672620F7}"/>
    </a:ext>
  </a:extLst>
</a:theme>
</file>

<file path=ppt/theme/theme5.xml><?xml version="1.0" encoding="utf-8"?>
<a:theme xmlns:a="http://schemas.openxmlformats.org/drawingml/2006/main" name="Custom Design">
  <a:themeElements>
    <a:clrScheme name="TSC_MPP Palette">
      <a:dk1>
        <a:srgbClr val="000000"/>
      </a:dk1>
      <a:lt1>
        <a:srgbClr val="FFFFFF"/>
      </a:lt1>
      <a:dk2>
        <a:srgbClr val="44546A"/>
      </a:dk2>
      <a:lt2>
        <a:srgbClr val="E7E6E6"/>
      </a:lt2>
      <a:accent1>
        <a:srgbClr val="5CC3BF"/>
      </a:accent1>
      <a:accent2>
        <a:srgbClr val="E30144"/>
      </a:accent2>
      <a:accent3>
        <a:srgbClr val="FFC800"/>
      </a:accent3>
      <a:accent4>
        <a:srgbClr val="6300A9"/>
      </a:accent4>
      <a:accent5>
        <a:srgbClr val="07304C"/>
      </a:accent5>
      <a:accent6>
        <a:srgbClr val="E5007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TSC_MPP Palette">
      <a:dk1>
        <a:srgbClr val="000000"/>
      </a:dk1>
      <a:lt1>
        <a:srgbClr val="FFFFFF"/>
      </a:lt1>
      <a:dk2>
        <a:srgbClr val="44546A"/>
      </a:dk2>
      <a:lt2>
        <a:srgbClr val="E7E6E6"/>
      </a:lt2>
      <a:accent1>
        <a:srgbClr val="5CC3BF"/>
      </a:accent1>
      <a:accent2>
        <a:srgbClr val="E30144"/>
      </a:accent2>
      <a:accent3>
        <a:srgbClr val="FFC800"/>
      </a:accent3>
      <a:accent4>
        <a:srgbClr val="6300A9"/>
      </a:accent4>
      <a:accent5>
        <a:srgbClr val="07304C"/>
      </a:accent5>
      <a:accent6>
        <a:srgbClr val="E50076"/>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HCC Default Document</p:Name>
  <p:Description/>
  <p:Statement/>
  <p:PolicyItems>
    <p:PolicyItem featureId="Microsoft.Office.RecordsManagement.PolicyFeatures.Expiration" staticId="0x0101004E1B537BC2B2AD43A5AF5311D732D3AA|1208973698" UniqueId="7962c2ff-e67b-4a9b-a32b-eab0d2d90b5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2</number>
                  <property>Modified</property>
                  <propertyId>28cf69c5-fa48-462a-b5cd-27b6f9d2bd5f</propertyId>
                  <period>years</period>
                </formula>
                <action type="action" id="Microsoft.Office.RecordsManagement.PolicyFeatures.Expiration.Action.MoveToRecycleBin"/>
              </data>
            </stages>
          </Schedule>
        </Schedules>
      </p:CustomData>
    </p:PolicyItem>
  </p:PolicyItems>
</p:Policy>
</file>

<file path=customXml/item4.xml><?xml version="1.0" encoding="utf-8"?>
<?mso-contentType ?>
<SharedContentType xmlns="Microsoft.SharePoint.Taxonomy.ContentTypeSync" SourceId="3c5dbf34-c73a-430c-9290-9174ad787734" ContentTypeId="0x0101004E1B537BC2B2AD43A5AF5311D732D3AA85" PreviousValue="false"/>
</file>

<file path=customXml/item5.xml><?xml version="1.0" encoding="utf-8"?>
<ct:contentTypeSchema xmlns:ct="http://schemas.microsoft.com/office/2006/metadata/contentType" xmlns:ma="http://schemas.microsoft.com/office/2006/metadata/properties/metaAttributes" ct:_="" ma:_="" ma:contentTypeName="Communications" ma:contentTypeID="0x0101004E1B537BC2B2AD43A5AF5311D732D3AA85000BB410BDB3B25645AB2DE87A8A1E663D" ma:contentTypeVersion="36" ma:contentTypeDescription="" ma:contentTypeScope="" ma:versionID="3e033b103d5cf347ae0a03799f2e8591">
  <xsd:schema xmlns:xsd="http://www.w3.org/2001/XMLSchema" xmlns:xs="http://www.w3.org/2001/XMLSchema" xmlns:p="http://schemas.microsoft.com/office/2006/metadata/properties" xmlns:ns1="http://schemas.microsoft.com/sharepoint/v3" xmlns:ns2="c5dbf80e-f509-45f6-9fe5-406e3eefabbb" xmlns:ns3="94a50df7-253c-4c60-8332-2ed5ae23abd5" targetNamespace="http://schemas.microsoft.com/office/2006/metadata/properties" ma:root="true" ma:fieldsID="c1a6e5146c6622e41ad754a547a9a232" ns1:_="" ns2:_="" ns3:_="">
    <xsd:import namespace="http://schemas.microsoft.com/sharepoint/v3"/>
    <xsd:import namespace="c5dbf80e-f509-45f6-9fe5-406e3eefabbb"/>
    <xsd:import namespace="94a50df7-253c-4c60-8332-2ed5ae23abd5"/>
    <xsd:element name="properties">
      <xsd:complexType>
        <xsd:sequence>
          <xsd:element name="documentManagement">
            <xsd:complexType>
              <xsd:all>
                <xsd:element ref="ns2:hc632fe273cb498aa970207d30c3b1d8" minOccurs="0"/>
                <xsd:element ref="ns2:TaxCatchAll" minOccurs="0"/>
                <xsd:element ref="ns2:TaxCatchAllLabel" minOccurs="0"/>
                <xsd:element ref="ns2:Item_x0020_ID" minOccurs="0"/>
                <xsd:element ref="ns2:Active_x0020_Document" minOccurs="0"/>
                <xsd:element ref="ns1:_dlc_Exempt" minOccurs="0"/>
                <xsd:element ref="ns1:_dlc_ExpireDateSaved" minOccurs="0"/>
                <xsd:element ref="ns1:_dlc_ExpireDate" minOccurs="0"/>
                <xsd:element ref="ns2:n3a411a6f60b40b58b845ef1e64defd9"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4" nillable="true" ma:displayName="Exempt from Policy" ma:hidden="true" ma:internalName="_dlc_Exempt" ma:readOnly="true">
      <xsd:simpleType>
        <xsd:restriction base="dms:Unknown"/>
      </xsd:simpleType>
    </xsd:element>
    <xsd:element name="_dlc_ExpireDateSaved" ma:index="15" nillable="true" ma:displayName="Original Expiration Date" ma:hidden="true" ma:internalName="_dlc_ExpireDateSaved" ma:readOnly="true">
      <xsd:simpleType>
        <xsd:restriction base="dms:DateTime"/>
      </xsd:simpleType>
    </xsd:element>
    <xsd:element name="_dlc_ExpireDate" ma:index="16" nillable="true" ma:displayName="Expiration Date" ma:hidden="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hc632fe273cb498aa970207d30c3b1d8" ma:index="8" nillable="true" ma:taxonomy="true" ma:internalName="hc632fe273cb498aa970207d30c3b1d8" ma:taxonomyFieldName="Document_x0020_Type" ma:displayName="Document Type" ma:indexed="tru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bd480b66-6f8d-4b3f-baf4-3b602d8c7c19}" ma:internalName="TaxCatchAll" ma:showField="CatchAllData" ma:web="94a50df7-253c-4c60-8332-2ed5ae23abd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bd480b66-6f8d-4b3f-baf4-3b602d8c7c19}" ma:internalName="TaxCatchAllLabel" ma:readOnly="true" ma:showField="CatchAllDataLabel" ma:web="94a50df7-253c-4c60-8332-2ed5ae23abd5">
      <xsd:complexType>
        <xsd:complexContent>
          <xsd:extension base="dms:MultiChoiceLookup">
            <xsd:sequence>
              <xsd:element name="Value" type="dms:Lookup" maxOccurs="unbounded" minOccurs="0" nillable="true"/>
            </xsd:sequence>
          </xsd:extension>
        </xsd:complexContent>
      </xsd:complexType>
    </xsd:element>
    <xsd:element name="Item_x0020_ID" ma:index="12" nillable="true" ma:displayName="Item ID" ma:indexed="true" ma:internalName="Item_x0020_ID">
      <xsd:simpleType>
        <xsd:restriction base="dms:Text">
          <xsd:maxLength value="255"/>
        </xsd:restriction>
      </xsd:simpleType>
    </xsd:element>
    <xsd:element name="Active_x0020_Document" ma:index="13" nillable="true" ma:displayName="Active Document" ma:default="1" ma:internalName="Active_x0020_Document">
      <xsd:simpleType>
        <xsd:restriction base="dms:Boolean"/>
      </xsd:simpleType>
    </xsd:element>
    <xsd:element name="n3a411a6f60b40b58b845ef1e64defd9" ma:index="17" ma:taxonomy="true" ma:internalName="n3a411a6f60b40b58b845ef1e64defd9" ma:taxonomyFieldName="Communications" ma:displayName="Communications" ma:indexed="true" ma:readOnly="false" ma:default="" ma:fieldId="{73a411a6-f60b-40b5-8b84-5ef1e64defd9}" ma:sspId="3c5dbf34-c73a-430c-9290-9174ad787734" ma:termSetId="e5fcf0a0-39a1-4c80-8ba9-402a21d3aa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a50df7-253c-4c60-8332-2ed5ae23abd5" elementFormDefault="qualified">
    <xsd:import namespace="http://schemas.microsoft.com/office/2006/documentManagement/types"/>
    <xsd:import namespace="http://schemas.microsoft.com/office/infopath/2007/PartnerControls"/>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p:properties xmlns:p="http://schemas.microsoft.com/office/2006/metadata/properties" xmlns:xsi="http://www.w3.org/2001/XMLSchema-instance" xmlns:pc="http://schemas.microsoft.com/office/infopath/2007/PartnerControls">
  <documentManagement>
    <Item_x0020_ID xmlns="c5dbf80e-f509-45f6-9fe5-406e3eefabbb" xsi:nil="true"/>
    <Active_x0020_Document xmlns="c5dbf80e-f509-45f6-9fe5-406e3eefabbb">true</Active_x0020_Document>
    <n3a411a6f60b40b58b845ef1e64defd9 xmlns="c5dbf80e-f509-45f6-9fe5-406e3eefabbb">
      <Terms xmlns="http://schemas.microsoft.com/office/infopath/2007/PartnerControls"/>
    </n3a411a6f60b40b58b845ef1e64defd9>
    <TaxCatchAll xmlns="c5dbf80e-f509-45f6-9fe5-406e3eefabbb" xsi:nil="true"/>
    <hc632fe273cb498aa970207d30c3b1d8 xmlns="c5dbf80e-f509-45f6-9fe5-406e3eefabbb">
      <Terms xmlns="http://schemas.microsoft.com/office/infopath/2007/PartnerControls"/>
    </hc632fe273cb498aa970207d30c3b1d8>
    <_dlc_ExpireDateSaved xmlns="http://schemas.microsoft.com/sharepoint/v3" xsi:nil="true"/>
    <_dlc_ExpireDate xmlns="http://schemas.microsoft.com/sharepoint/v3">2025-06-01T09:46:10+00:00</_dlc_ExpireDate>
    <_dlc_DocId xmlns="94a50df7-253c-4c60-8332-2ed5ae23abd5">CMADOCID-1004554-29718</_dlc_DocId>
    <_dlc_DocIdUrl xmlns="94a50df7-253c-4c60-8332-2ed5ae23abd5">
      <Url>https://hants.sharepoint.com/sites/CMA/_layouts/15/DocIdRedir.aspx?ID=CMADOCID-1004554-29718</Url>
      <Description>CMADOCID-1004554-29718</Description>
    </_dlc_DocIdUrl>
  </documentManagement>
</p:properties>
</file>

<file path=customXml/itemProps1.xml><?xml version="1.0" encoding="utf-8"?>
<ds:datastoreItem xmlns:ds="http://schemas.openxmlformats.org/officeDocument/2006/customXml" ds:itemID="{E07CF2F7-EDC0-41FE-8981-A03B858265AE}">
  <ds:schemaRefs>
    <ds:schemaRef ds:uri="http://schemas.microsoft.com/sharepoint/events"/>
  </ds:schemaRefs>
</ds:datastoreItem>
</file>

<file path=customXml/itemProps2.xml><?xml version="1.0" encoding="utf-8"?>
<ds:datastoreItem xmlns:ds="http://schemas.openxmlformats.org/officeDocument/2006/customXml" ds:itemID="{3014DC14-8A3A-4174-8437-5A1F30ADDFF3}">
  <ds:schemaRefs>
    <ds:schemaRef ds:uri="http://schemas.microsoft.com/sharepoint/v3/contenttype/forms"/>
  </ds:schemaRefs>
</ds:datastoreItem>
</file>

<file path=customXml/itemProps3.xml><?xml version="1.0" encoding="utf-8"?>
<ds:datastoreItem xmlns:ds="http://schemas.openxmlformats.org/officeDocument/2006/customXml" ds:itemID="{751BD0B3-FC12-4B53-A45E-6048BF2AE810}">
  <ds:schemaRefs>
    <ds:schemaRef ds:uri="office.server.policy"/>
  </ds:schemaRefs>
</ds:datastoreItem>
</file>

<file path=customXml/itemProps4.xml><?xml version="1.0" encoding="utf-8"?>
<ds:datastoreItem xmlns:ds="http://schemas.openxmlformats.org/officeDocument/2006/customXml" ds:itemID="{9D68F501-DE33-4239-A9C9-9E72238D8222}">
  <ds:schemaRefs>
    <ds:schemaRef ds:uri="Microsoft.SharePoint.Taxonomy.ContentTypeSync"/>
  </ds:schemaRefs>
</ds:datastoreItem>
</file>

<file path=customXml/itemProps5.xml><?xml version="1.0" encoding="utf-8"?>
<ds:datastoreItem xmlns:ds="http://schemas.openxmlformats.org/officeDocument/2006/customXml" ds:itemID="{D01B76C1-A1E0-4A76-B64C-52E91DC074AD}">
  <ds:schemaRefs>
    <ds:schemaRef ds:uri="94a50df7-253c-4c60-8332-2ed5ae23abd5"/>
    <ds:schemaRef ds:uri="c5dbf80e-f509-45f6-9fe5-406e3eefab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6.xml><?xml version="1.0" encoding="utf-8"?>
<ds:datastoreItem xmlns:ds="http://schemas.openxmlformats.org/officeDocument/2006/customXml" ds:itemID="{90CD6FF9-4C89-465D-91F4-DE0CE0B7817A}">
  <ds:schemaRefs>
    <ds:schemaRef ds:uri="94a50df7-253c-4c60-8332-2ed5ae23abd5"/>
    <ds:schemaRef ds:uri="c5dbf80e-f509-45f6-9fe5-406e3eefabb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7377</TotalTime>
  <Words>1089</Words>
  <Application>Microsoft Office PowerPoint</Application>
  <PresentationFormat>Custom</PresentationFormat>
  <Paragraphs>140</Paragraphs>
  <Slides>12</Slides>
  <Notes>11</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12</vt:i4>
      </vt:variant>
    </vt:vector>
  </HeadingPairs>
  <TitlesOfParts>
    <vt:vector size="25" baseType="lpstr">
      <vt:lpstr>Arial</vt:lpstr>
      <vt:lpstr>Calibri</vt:lpstr>
      <vt:lpstr>Calibri Light</vt:lpstr>
      <vt:lpstr>Courier New</vt:lpstr>
      <vt:lpstr>Gill Sans MT</vt:lpstr>
      <vt:lpstr>Segoe UI</vt:lpstr>
      <vt:lpstr>Wingdings</vt:lpstr>
      <vt:lpstr>Office Theme</vt:lpstr>
      <vt:lpstr>Transformation Practice title V2</vt:lpstr>
      <vt:lpstr>5_CSTP Theme</vt:lpstr>
      <vt:lpstr>6_CSTP Theme</vt:lpstr>
      <vt:lpstr>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Holland, Nicholas</dc:creator>
  <cp:lastModifiedBy>Wei, Jenny</cp:lastModifiedBy>
  <cp:revision>59</cp:revision>
  <dcterms:created xsi:type="dcterms:W3CDTF">2023-04-27T13:13:25Z</dcterms:created>
  <dcterms:modified xsi:type="dcterms:W3CDTF">2024-02-28T12:31:04Z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0x0101004E1B537BC2B2AD43A5AF5311D732D3AA85000BB410BDB3B25645AB2DE87A8A1E663D</vt:lpwstr>
  </property>
  <property fmtid="{D5CDD505-2E9C-101B-9397-08002B2CF9AE}" pid="3" name="_dlc_policyId">
    <vt:lpwstr>0x0101004E1B537BC2B2AD43A5AF5311D732D3AA|1208973698</vt:lpwstr>
  </property>
  <property fmtid="{D5CDD505-2E9C-101B-9397-08002B2CF9AE}" pid="4" name="ItemRetentionFormula">
    <vt:lpwstr>&lt;formula id="Microsoft.Office.RecordsManagement.PolicyFeatures.Expiration.Formula.BuiltIn"&gt;&lt;number&gt;2&lt;/number&gt;&lt;property&gt;Modified&lt;/property&gt;&lt;propertyId&gt;28cf69c5-fa48-462a-b5cd-27b6f9d2bd5f&lt;/propertyId&gt;&lt;period&gt;years&lt;/period&gt;&lt;/formula&gt;</vt:lpwstr>
  </property>
  <property fmtid="{D5CDD505-2E9C-101B-9397-08002B2CF9AE}" pid="5" name="_dlc_DocIdItemGuid">
    <vt:lpwstr>2911115f-3a20-468e-a4ae-f50d2feddb23</vt:lpwstr>
  </property>
</Properties>
</file>