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8" r:id="rId5"/>
    <p:sldId id="259" r:id="rId6"/>
    <p:sldId id="257" r:id="rId7"/>
    <p:sldId id="261" r:id="rId8"/>
    <p:sldId id="277" r:id="rId9"/>
    <p:sldId id="274" r:id="rId10"/>
    <p:sldId id="276" r:id="rId11"/>
    <p:sldId id="262" r:id="rId12"/>
    <p:sldId id="263" r:id="rId13"/>
    <p:sldId id="272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3DFD"/>
    <a:srgbClr val="9D3DFD"/>
    <a:srgbClr val="D9D9D9"/>
    <a:srgbClr val="8C52FF"/>
    <a:srgbClr val="80D6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A7F5F2-47B4-444C-B568-354CB31E54B0}" v="12" dt="2025-06-07T20:42:54.8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078" autoAdjust="0"/>
    <p:restoredTop sz="83553" autoAdjust="0"/>
  </p:normalViewPr>
  <p:slideViewPr>
    <p:cSldViewPr snapToGrid="0">
      <p:cViewPr varScale="1">
        <p:scale>
          <a:sx n="63" d="100"/>
          <a:sy n="63" d="100"/>
        </p:scale>
        <p:origin x="4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20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image" Target="../media/image8.png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diagrams/_rels/drawing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image" Target="../media/image8.png"/></Relationships>
</file>

<file path=ppt/diagrams/_rels/drawing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45F707-BBA9-41B2-B385-96F54BFEB831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A7B1C14-0C4C-4209-901D-33E33879779E}">
      <dgm:prSet phldrT="[Text]"/>
      <dgm:spPr/>
      <dgm:t>
        <a:bodyPr/>
        <a:lstStyle/>
        <a:p>
          <a:r>
            <a:rPr lang="en-GB" dirty="0">
              <a:latin typeface="Aptos Display" panose="02110004020202020204"/>
            </a:rPr>
            <a:t>1</a:t>
          </a:r>
          <a:r>
            <a:rPr lang="en-GB" dirty="0"/>
            <a:t> - Policy and responsibility for schools</a:t>
          </a:r>
        </a:p>
      </dgm:t>
    </dgm:pt>
    <dgm:pt modelId="{0C23B201-2EF8-4C07-A812-C2587B56F95C}" type="parTrans" cxnId="{1FFB6666-54E7-496F-BA2C-0F5855EEF2D3}">
      <dgm:prSet/>
      <dgm:spPr/>
      <dgm:t>
        <a:bodyPr/>
        <a:lstStyle/>
        <a:p>
          <a:endParaRPr lang="en-GB"/>
        </a:p>
      </dgm:t>
    </dgm:pt>
    <dgm:pt modelId="{139E5621-FFC5-4DE8-8854-2040FB29E2A8}" type="sibTrans" cxnId="{1FFB6666-54E7-496F-BA2C-0F5855EEF2D3}">
      <dgm:prSet/>
      <dgm:spPr/>
      <dgm:t>
        <a:bodyPr/>
        <a:lstStyle/>
        <a:p>
          <a:endParaRPr lang="en-GB"/>
        </a:p>
      </dgm:t>
    </dgm:pt>
    <dgm:pt modelId="{A330162E-1D40-4685-A302-38A25FF752CE}">
      <dgm:prSet phldrT="[Text]"/>
      <dgm:spPr/>
      <dgm:t>
        <a:bodyPr/>
        <a:lstStyle/>
        <a:p>
          <a:r>
            <a:rPr lang="en-GB" dirty="0">
              <a:latin typeface="Aptos Display" panose="02110004020202020204"/>
            </a:rPr>
            <a:t>2-</a:t>
          </a:r>
          <a:r>
            <a:rPr lang="en-GB" dirty="0"/>
            <a:t> Cornerstone Case Studies</a:t>
          </a:r>
        </a:p>
      </dgm:t>
    </dgm:pt>
    <dgm:pt modelId="{3874952E-2E0A-42A4-A8C0-92439AC4AECE}" type="parTrans" cxnId="{219CE218-5D96-4E4F-96E3-242E1BA5FF28}">
      <dgm:prSet/>
      <dgm:spPr/>
      <dgm:t>
        <a:bodyPr/>
        <a:lstStyle/>
        <a:p>
          <a:endParaRPr lang="en-GB"/>
        </a:p>
      </dgm:t>
    </dgm:pt>
    <dgm:pt modelId="{63E13E2D-316E-4AEB-AFB5-A45049ECB64F}" type="sibTrans" cxnId="{219CE218-5D96-4E4F-96E3-242E1BA5FF28}">
      <dgm:prSet/>
      <dgm:spPr/>
      <dgm:t>
        <a:bodyPr/>
        <a:lstStyle/>
        <a:p>
          <a:endParaRPr lang="en-GB"/>
        </a:p>
      </dgm:t>
    </dgm:pt>
    <dgm:pt modelId="{D41C224E-4BA6-4C5A-966F-1CF3C948E68B}" type="pres">
      <dgm:prSet presAssocID="{D745F707-BBA9-41B2-B385-96F54BFEB831}" presName="linearFlow" presStyleCnt="0">
        <dgm:presLayoutVars>
          <dgm:dir/>
          <dgm:resizeHandles val="exact"/>
        </dgm:presLayoutVars>
      </dgm:prSet>
      <dgm:spPr/>
    </dgm:pt>
    <dgm:pt modelId="{5D371DE5-90DE-476D-B062-31E636D504D9}" type="pres">
      <dgm:prSet presAssocID="{BA7B1C14-0C4C-4209-901D-33E33879779E}" presName="composite" presStyleCnt="0"/>
      <dgm:spPr/>
    </dgm:pt>
    <dgm:pt modelId="{FF0B73F7-FCAB-4C50-9CE8-BDC695EB017D}" type="pres">
      <dgm:prSet presAssocID="{BA7B1C14-0C4C-4209-901D-33E33879779E}" presName="imgShp" presStyleLbl="fgImgPlac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 with solid fill"/>
        </a:ext>
      </dgm:extLst>
    </dgm:pt>
    <dgm:pt modelId="{447FE369-CC19-40F3-8B93-17D215C907B4}" type="pres">
      <dgm:prSet presAssocID="{BA7B1C14-0C4C-4209-901D-33E33879779E}" presName="txShp" presStyleLbl="node1" presStyleIdx="0" presStyleCnt="2">
        <dgm:presLayoutVars>
          <dgm:bulletEnabled val="1"/>
        </dgm:presLayoutVars>
      </dgm:prSet>
      <dgm:spPr/>
    </dgm:pt>
    <dgm:pt modelId="{F791944C-783C-4104-8B9A-E234CC008802}" type="pres">
      <dgm:prSet presAssocID="{139E5621-FFC5-4DE8-8854-2040FB29E2A8}" presName="spacing" presStyleCnt="0"/>
      <dgm:spPr/>
    </dgm:pt>
    <dgm:pt modelId="{EC74A18C-E81B-4104-BB92-2B30937F3450}" type="pres">
      <dgm:prSet presAssocID="{A330162E-1D40-4685-A302-38A25FF752CE}" presName="composite" presStyleCnt="0"/>
      <dgm:spPr/>
    </dgm:pt>
    <dgm:pt modelId="{3787E17D-316C-4FFF-BDDF-46B8D10F5171}" type="pres">
      <dgm:prSet presAssocID="{A330162E-1D40-4685-A302-38A25FF752CE}" presName="imgShp" presStyleLbl="fgImgPlac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fessor female with solid fill"/>
        </a:ext>
      </dgm:extLst>
    </dgm:pt>
    <dgm:pt modelId="{359F48EB-D3A6-46E7-BB5E-DAACDBFEAB55}" type="pres">
      <dgm:prSet presAssocID="{A330162E-1D40-4685-A302-38A25FF752CE}" presName="txShp" presStyleLbl="node1" presStyleIdx="1" presStyleCnt="2">
        <dgm:presLayoutVars>
          <dgm:bulletEnabled val="1"/>
        </dgm:presLayoutVars>
      </dgm:prSet>
      <dgm:spPr/>
    </dgm:pt>
  </dgm:ptLst>
  <dgm:cxnLst>
    <dgm:cxn modelId="{4CF67C0A-3570-4F1D-B2F7-98EA9DEAE01B}" type="presOf" srcId="{A330162E-1D40-4685-A302-38A25FF752CE}" destId="{359F48EB-D3A6-46E7-BB5E-DAACDBFEAB55}" srcOrd="0" destOrd="0" presId="urn:microsoft.com/office/officeart/2005/8/layout/vList3"/>
    <dgm:cxn modelId="{219CE218-5D96-4E4F-96E3-242E1BA5FF28}" srcId="{D745F707-BBA9-41B2-B385-96F54BFEB831}" destId="{A330162E-1D40-4685-A302-38A25FF752CE}" srcOrd="1" destOrd="0" parTransId="{3874952E-2E0A-42A4-A8C0-92439AC4AECE}" sibTransId="{63E13E2D-316E-4AEB-AFB5-A45049ECB64F}"/>
    <dgm:cxn modelId="{3D17763F-8C1F-457B-93A8-6287BBE78501}" type="presOf" srcId="{BA7B1C14-0C4C-4209-901D-33E33879779E}" destId="{447FE369-CC19-40F3-8B93-17D215C907B4}" srcOrd="0" destOrd="0" presId="urn:microsoft.com/office/officeart/2005/8/layout/vList3"/>
    <dgm:cxn modelId="{1FFB6666-54E7-496F-BA2C-0F5855EEF2D3}" srcId="{D745F707-BBA9-41B2-B385-96F54BFEB831}" destId="{BA7B1C14-0C4C-4209-901D-33E33879779E}" srcOrd="0" destOrd="0" parTransId="{0C23B201-2EF8-4C07-A812-C2587B56F95C}" sibTransId="{139E5621-FFC5-4DE8-8854-2040FB29E2A8}"/>
    <dgm:cxn modelId="{BF4150F2-6C7F-4406-8D2A-FCCCA8C04227}" type="presOf" srcId="{D745F707-BBA9-41B2-B385-96F54BFEB831}" destId="{D41C224E-4BA6-4C5A-966F-1CF3C948E68B}" srcOrd="0" destOrd="0" presId="urn:microsoft.com/office/officeart/2005/8/layout/vList3"/>
    <dgm:cxn modelId="{79041ACD-0B1E-4E67-9BDD-095D372AF6E5}" type="presParOf" srcId="{D41C224E-4BA6-4C5A-966F-1CF3C948E68B}" destId="{5D371DE5-90DE-476D-B062-31E636D504D9}" srcOrd="0" destOrd="0" presId="urn:microsoft.com/office/officeart/2005/8/layout/vList3"/>
    <dgm:cxn modelId="{14BAF676-1E2D-469B-8B67-E01365B02591}" type="presParOf" srcId="{5D371DE5-90DE-476D-B062-31E636D504D9}" destId="{FF0B73F7-FCAB-4C50-9CE8-BDC695EB017D}" srcOrd="0" destOrd="0" presId="urn:microsoft.com/office/officeart/2005/8/layout/vList3"/>
    <dgm:cxn modelId="{E73EFBCC-9703-435B-9B67-BE8F88137B6A}" type="presParOf" srcId="{5D371DE5-90DE-476D-B062-31E636D504D9}" destId="{447FE369-CC19-40F3-8B93-17D215C907B4}" srcOrd="1" destOrd="0" presId="urn:microsoft.com/office/officeart/2005/8/layout/vList3"/>
    <dgm:cxn modelId="{3AAC6718-D81B-406D-9C95-5FA533A0495C}" type="presParOf" srcId="{D41C224E-4BA6-4C5A-966F-1CF3C948E68B}" destId="{F791944C-783C-4104-8B9A-E234CC008802}" srcOrd="1" destOrd="0" presId="urn:microsoft.com/office/officeart/2005/8/layout/vList3"/>
    <dgm:cxn modelId="{BB619EFE-AED0-4EC0-A47F-BAE6642EAA19}" type="presParOf" srcId="{D41C224E-4BA6-4C5A-966F-1CF3C948E68B}" destId="{EC74A18C-E81B-4104-BB92-2B30937F3450}" srcOrd="2" destOrd="0" presId="urn:microsoft.com/office/officeart/2005/8/layout/vList3"/>
    <dgm:cxn modelId="{62500D16-1CB6-47E9-8465-C911791A6A51}" type="presParOf" srcId="{EC74A18C-E81B-4104-BB92-2B30937F3450}" destId="{3787E17D-316C-4FFF-BDDF-46B8D10F5171}" srcOrd="0" destOrd="0" presId="urn:microsoft.com/office/officeart/2005/8/layout/vList3"/>
    <dgm:cxn modelId="{4EB3C95D-1AB9-4362-B348-EB8A4449C2A2}" type="presParOf" srcId="{EC74A18C-E81B-4104-BB92-2B30937F3450}" destId="{359F48EB-D3A6-46E7-BB5E-DAACDBFEAB5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745F707-BBA9-41B2-B385-96F54BFEB831}" type="doc">
      <dgm:prSet loTypeId="urn:microsoft.com/office/officeart/2005/8/layout/vList3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6368D092-9386-4EC5-BB2C-6136F3985221}">
      <dgm:prSet phldrT="[Text]"/>
      <dgm:spPr/>
      <dgm:t>
        <a:bodyPr/>
        <a:lstStyle/>
        <a:p>
          <a:r>
            <a:rPr lang="en-GB">
              <a:latin typeface="Aptos Display" panose="02110004020202020204"/>
            </a:rPr>
            <a:t>1e</a:t>
          </a:r>
          <a:r>
            <a:rPr lang="en-GB"/>
            <a:t> </a:t>
          </a:r>
          <a:r>
            <a:rPr lang="en-GB" dirty="0"/>
            <a:t>– Cornerstone AI Policy</a:t>
          </a:r>
        </a:p>
      </dgm:t>
    </dgm:pt>
    <dgm:pt modelId="{1C7C1B61-B6B4-434C-8E31-72629516FD2E}" type="parTrans" cxnId="{9888F204-FEFB-48F3-A2E4-D0F901A9CBCF}">
      <dgm:prSet/>
      <dgm:spPr/>
      <dgm:t>
        <a:bodyPr/>
        <a:lstStyle/>
        <a:p>
          <a:endParaRPr lang="en-GB"/>
        </a:p>
      </dgm:t>
    </dgm:pt>
    <dgm:pt modelId="{832A947C-D476-4709-9F74-1383D7C948D4}" type="sibTrans" cxnId="{9888F204-FEFB-48F3-A2E4-D0F901A9CBCF}">
      <dgm:prSet/>
      <dgm:spPr/>
      <dgm:t>
        <a:bodyPr/>
        <a:lstStyle/>
        <a:p>
          <a:endParaRPr lang="en-GB"/>
        </a:p>
      </dgm:t>
    </dgm:pt>
    <dgm:pt modelId="{D41C224E-4BA6-4C5A-966F-1CF3C948E68B}" type="pres">
      <dgm:prSet presAssocID="{D745F707-BBA9-41B2-B385-96F54BFEB831}" presName="linearFlow" presStyleCnt="0">
        <dgm:presLayoutVars>
          <dgm:dir/>
          <dgm:resizeHandles val="exact"/>
        </dgm:presLayoutVars>
      </dgm:prSet>
      <dgm:spPr/>
    </dgm:pt>
    <dgm:pt modelId="{77D4DA37-6513-45AB-80CB-C91DB134C348}" type="pres">
      <dgm:prSet presAssocID="{6368D092-9386-4EC5-BB2C-6136F3985221}" presName="composite" presStyleCnt="0"/>
      <dgm:spPr/>
    </dgm:pt>
    <dgm:pt modelId="{F764CE19-0F9F-4B20-A8A8-854C954ABA7E}" type="pres">
      <dgm:prSet presAssocID="{6368D092-9386-4EC5-BB2C-6136F3985221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 with solid fill"/>
        </a:ext>
      </dgm:extLst>
    </dgm:pt>
    <dgm:pt modelId="{3FFA8997-FA16-429E-B3FE-9D7BB53F0575}" type="pres">
      <dgm:prSet presAssocID="{6368D092-9386-4EC5-BB2C-6136F3985221}" presName="txShp" presStyleLbl="node1" presStyleIdx="0" presStyleCnt="1">
        <dgm:presLayoutVars>
          <dgm:bulletEnabled val="1"/>
        </dgm:presLayoutVars>
      </dgm:prSet>
      <dgm:spPr/>
    </dgm:pt>
  </dgm:ptLst>
  <dgm:cxnLst>
    <dgm:cxn modelId="{9888F204-FEFB-48F3-A2E4-D0F901A9CBCF}" srcId="{D745F707-BBA9-41B2-B385-96F54BFEB831}" destId="{6368D092-9386-4EC5-BB2C-6136F3985221}" srcOrd="0" destOrd="0" parTransId="{1C7C1B61-B6B4-434C-8E31-72629516FD2E}" sibTransId="{832A947C-D476-4709-9F74-1383D7C948D4}"/>
    <dgm:cxn modelId="{C89312A1-5DF4-4688-A6B6-8E4A67300112}" type="presOf" srcId="{6368D092-9386-4EC5-BB2C-6136F3985221}" destId="{3FFA8997-FA16-429E-B3FE-9D7BB53F0575}" srcOrd="0" destOrd="0" presId="urn:microsoft.com/office/officeart/2005/8/layout/vList3"/>
    <dgm:cxn modelId="{BF4150F2-6C7F-4406-8D2A-FCCCA8C04227}" type="presOf" srcId="{D745F707-BBA9-41B2-B385-96F54BFEB831}" destId="{D41C224E-4BA6-4C5A-966F-1CF3C948E68B}" srcOrd="0" destOrd="0" presId="urn:microsoft.com/office/officeart/2005/8/layout/vList3"/>
    <dgm:cxn modelId="{A39AF9C9-9514-4DBE-9970-4A45923093DA}" type="presParOf" srcId="{D41C224E-4BA6-4C5A-966F-1CF3C948E68B}" destId="{77D4DA37-6513-45AB-80CB-C91DB134C348}" srcOrd="0" destOrd="0" presId="urn:microsoft.com/office/officeart/2005/8/layout/vList3"/>
    <dgm:cxn modelId="{2693DDDC-1CAD-48A0-B079-2786E2008619}" type="presParOf" srcId="{77D4DA37-6513-45AB-80CB-C91DB134C348}" destId="{F764CE19-0F9F-4B20-A8A8-854C954ABA7E}" srcOrd="0" destOrd="0" presId="urn:microsoft.com/office/officeart/2005/8/layout/vList3"/>
    <dgm:cxn modelId="{7564FB51-A882-4980-B771-6AF889F56B65}" type="presParOf" srcId="{77D4DA37-6513-45AB-80CB-C91DB134C348}" destId="{3FFA8997-FA16-429E-B3FE-9D7BB53F057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745F707-BBA9-41B2-B385-96F54BFEB831}" type="doc">
      <dgm:prSet loTypeId="urn:microsoft.com/office/officeart/2005/8/layout/vList3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6368D092-9386-4EC5-BB2C-6136F3985221}">
      <dgm:prSet phldrT="[Text]"/>
      <dgm:spPr/>
      <dgm:t>
        <a:bodyPr/>
        <a:lstStyle/>
        <a:p>
          <a:r>
            <a:rPr lang="en-GB" dirty="0">
              <a:latin typeface="Aptos Display" panose="02110004020202020204"/>
            </a:rPr>
            <a:t>2</a:t>
          </a:r>
          <a:r>
            <a:rPr lang="en-GB" dirty="0"/>
            <a:t> - Cornerstone Case Studies</a:t>
          </a:r>
        </a:p>
      </dgm:t>
    </dgm:pt>
    <dgm:pt modelId="{1C7C1B61-B6B4-434C-8E31-72629516FD2E}" type="parTrans" cxnId="{9888F204-FEFB-48F3-A2E4-D0F901A9CBCF}">
      <dgm:prSet/>
      <dgm:spPr/>
      <dgm:t>
        <a:bodyPr/>
        <a:lstStyle/>
        <a:p>
          <a:endParaRPr lang="en-GB"/>
        </a:p>
      </dgm:t>
    </dgm:pt>
    <dgm:pt modelId="{832A947C-D476-4709-9F74-1383D7C948D4}" type="sibTrans" cxnId="{9888F204-FEFB-48F3-A2E4-D0F901A9CBCF}">
      <dgm:prSet/>
      <dgm:spPr/>
      <dgm:t>
        <a:bodyPr/>
        <a:lstStyle/>
        <a:p>
          <a:endParaRPr lang="en-GB"/>
        </a:p>
      </dgm:t>
    </dgm:pt>
    <dgm:pt modelId="{D41C224E-4BA6-4C5A-966F-1CF3C948E68B}" type="pres">
      <dgm:prSet presAssocID="{D745F707-BBA9-41B2-B385-96F54BFEB831}" presName="linearFlow" presStyleCnt="0">
        <dgm:presLayoutVars>
          <dgm:dir/>
          <dgm:resizeHandles val="exact"/>
        </dgm:presLayoutVars>
      </dgm:prSet>
      <dgm:spPr/>
    </dgm:pt>
    <dgm:pt modelId="{77D4DA37-6513-45AB-80CB-C91DB134C348}" type="pres">
      <dgm:prSet presAssocID="{6368D092-9386-4EC5-BB2C-6136F3985221}" presName="composite" presStyleCnt="0"/>
      <dgm:spPr/>
    </dgm:pt>
    <dgm:pt modelId="{F764CE19-0F9F-4B20-A8A8-854C954ABA7E}" type="pres">
      <dgm:prSet presAssocID="{6368D092-9386-4EC5-BB2C-6136F3985221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fessor female with solid fill"/>
        </a:ext>
      </dgm:extLst>
    </dgm:pt>
    <dgm:pt modelId="{3FFA8997-FA16-429E-B3FE-9D7BB53F0575}" type="pres">
      <dgm:prSet presAssocID="{6368D092-9386-4EC5-BB2C-6136F3985221}" presName="txShp" presStyleLbl="node1" presStyleIdx="0" presStyleCnt="1">
        <dgm:presLayoutVars>
          <dgm:bulletEnabled val="1"/>
        </dgm:presLayoutVars>
      </dgm:prSet>
      <dgm:spPr/>
    </dgm:pt>
  </dgm:ptLst>
  <dgm:cxnLst>
    <dgm:cxn modelId="{9888F204-FEFB-48F3-A2E4-D0F901A9CBCF}" srcId="{D745F707-BBA9-41B2-B385-96F54BFEB831}" destId="{6368D092-9386-4EC5-BB2C-6136F3985221}" srcOrd="0" destOrd="0" parTransId="{1C7C1B61-B6B4-434C-8E31-72629516FD2E}" sibTransId="{832A947C-D476-4709-9F74-1383D7C948D4}"/>
    <dgm:cxn modelId="{C89312A1-5DF4-4688-A6B6-8E4A67300112}" type="presOf" srcId="{6368D092-9386-4EC5-BB2C-6136F3985221}" destId="{3FFA8997-FA16-429E-B3FE-9D7BB53F0575}" srcOrd="0" destOrd="0" presId="urn:microsoft.com/office/officeart/2005/8/layout/vList3"/>
    <dgm:cxn modelId="{BF4150F2-6C7F-4406-8D2A-FCCCA8C04227}" type="presOf" srcId="{D745F707-BBA9-41B2-B385-96F54BFEB831}" destId="{D41C224E-4BA6-4C5A-966F-1CF3C948E68B}" srcOrd="0" destOrd="0" presId="urn:microsoft.com/office/officeart/2005/8/layout/vList3"/>
    <dgm:cxn modelId="{A39AF9C9-9514-4DBE-9970-4A45923093DA}" type="presParOf" srcId="{D41C224E-4BA6-4C5A-966F-1CF3C948E68B}" destId="{77D4DA37-6513-45AB-80CB-C91DB134C348}" srcOrd="0" destOrd="0" presId="urn:microsoft.com/office/officeart/2005/8/layout/vList3"/>
    <dgm:cxn modelId="{2693DDDC-1CAD-48A0-B079-2786E2008619}" type="presParOf" srcId="{77D4DA37-6513-45AB-80CB-C91DB134C348}" destId="{F764CE19-0F9F-4B20-A8A8-854C954ABA7E}" srcOrd="0" destOrd="0" presId="urn:microsoft.com/office/officeart/2005/8/layout/vList3"/>
    <dgm:cxn modelId="{7564FB51-A882-4980-B771-6AF889F56B65}" type="presParOf" srcId="{77D4DA37-6513-45AB-80CB-C91DB134C348}" destId="{3FFA8997-FA16-429E-B3FE-9D7BB53F057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745F707-BBA9-41B2-B385-96F54BFEB831}" type="doc">
      <dgm:prSet loTypeId="urn:microsoft.com/office/officeart/2005/8/layout/vList3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6368D092-9386-4EC5-BB2C-6136F3985221}">
      <dgm:prSet phldrT="[Text]"/>
      <dgm:spPr/>
      <dgm:t>
        <a:bodyPr/>
        <a:lstStyle/>
        <a:p>
          <a:r>
            <a:rPr lang="en-GB" dirty="0">
              <a:latin typeface="Aptos Display" panose="02110004020202020204"/>
            </a:rPr>
            <a:t>2b</a:t>
          </a:r>
          <a:r>
            <a:rPr lang="en-GB" dirty="0"/>
            <a:t> - Cornerstone Case Studies</a:t>
          </a:r>
        </a:p>
      </dgm:t>
    </dgm:pt>
    <dgm:pt modelId="{1C7C1B61-B6B4-434C-8E31-72629516FD2E}" type="parTrans" cxnId="{9888F204-FEFB-48F3-A2E4-D0F901A9CBCF}">
      <dgm:prSet/>
      <dgm:spPr/>
      <dgm:t>
        <a:bodyPr/>
        <a:lstStyle/>
        <a:p>
          <a:endParaRPr lang="en-GB"/>
        </a:p>
      </dgm:t>
    </dgm:pt>
    <dgm:pt modelId="{832A947C-D476-4709-9F74-1383D7C948D4}" type="sibTrans" cxnId="{9888F204-FEFB-48F3-A2E4-D0F901A9CBCF}">
      <dgm:prSet/>
      <dgm:spPr/>
      <dgm:t>
        <a:bodyPr/>
        <a:lstStyle/>
        <a:p>
          <a:endParaRPr lang="en-GB"/>
        </a:p>
      </dgm:t>
    </dgm:pt>
    <dgm:pt modelId="{D41C224E-4BA6-4C5A-966F-1CF3C948E68B}" type="pres">
      <dgm:prSet presAssocID="{D745F707-BBA9-41B2-B385-96F54BFEB831}" presName="linearFlow" presStyleCnt="0">
        <dgm:presLayoutVars>
          <dgm:dir/>
          <dgm:resizeHandles val="exact"/>
        </dgm:presLayoutVars>
      </dgm:prSet>
      <dgm:spPr/>
    </dgm:pt>
    <dgm:pt modelId="{77D4DA37-6513-45AB-80CB-C91DB134C348}" type="pres">
      <dgm:prSet presAssocID="{6368D092-9386-4EC5-BB2C-6136F3985221}" presName="composite" presStyleCnt="0"/>
      <dgm:spPr/>
    </dgm:pt>
    <dgm:pt modelId="{F764CE19-0F9F-4B20-A8A8-854C954ABA7E}" type="pres">
      <dgm:prSet presAssocID="{6368D092-9386-4EC5-BB2C-6136F3985221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fessor female with solid fill"/>
        </a:ext>
      </dgm:extLst>
    </dgm:pt>
    <dgm:pt modelId="{3FFA8997-FA16-429E-B3FE-9D7BB53F0575}" type="pres">
      <dgm:prSet presAssocID="{6368D092-9386-4EC5-BB2C-6136F3985221}" presName="txShp" presStyleLbl="node1" presStyleIdx="0" presStyleCnt="1">
        <dgm:presLayoutVars>
          <dgm:bulletEnabled val="1"/>
        </dgm:presLayoutVars>
      </dgm:prSet>
      <dgm:spPr/>
    </dgm:pt>
  </dgm:ptLst>
  <dgm:cxnLst>
    <dgm:cxn modelId="{9888F204-FEFB-48F3-A2E4-D0F901A9CBCF}" srcId="{D745F707-BBA9-41B2-B385-96F54BFEB831}" destId="{6368D092-9386-4EC5-BB2C-6136F3985221}" srcOrd="0" destOrd="0" parTransId="{1C7C1B61-B6B4-434C-8E31-72629516FD2E}" sibTransId="{832A947C-D476-4709-9F74-1383D7C948D4}"/>
    <dgm:cxn modelId="{C89312A1-5DF4-4688-A6B6-8E4A67300112}" type="presOf" srcId="{6368D092-9386-4EC5-BB2C-6136F3985221}" destId="{3FFA8997-FA16-429E-B3FE-9D7BB53F0575}" srcOrd="0" destOrd="0" presId="urn:microsoft.com/office/officeart/2005/8/layout/vList3"/>
    <dgm:cxn modelId="{BF4150F2-6C7F-4406-8D2A-FCCCA8C04227}" type="presOf" srcId="{D745F707-BBA9-41B2-B385-96F54BFEB831}" destId="{D41C224E-4BA6-4C5A-966F-1CF3C948E68B}" srcOrd="0" destOrd="0" presId="urn:microsoft.com/office/officeart/2005/8/layout/vList3"/>
    <dgm:cxn modelId="{A39AF9C9-9514-4DBE-9970-4A45923093DA}" type="presParOf" srcId="{D41C224E-4BA6-4C5A-966F-1CF3C948E68B}" destId="{77D4DA37-6513-45AB-80CB-C91DB134C348}" srcOrd="0" destOrd="0" presId="urn:microsoft.com/office/officeart/2005/8/layout/vList3"/>
    <dgm:cxn modelId="{2693DDDC-1CAD-48A0-B079-2786E2008619}" type="presParOf" srcId="{77D4DA37-6513-45AB-80CB-C91DB134C348}" destId="{F764CE19-0F9F-4B20-A8A8-854C954ABA7E}" srcOrd="0" destOrd="0" presId="urn:microsoft.com/office/officeart/2005/8/layout/vList3"/>
    <dgm:cxn modelId="{7564FB51-A882-4980-B771-6AF889F56B65}" type="presParOf" srcId="{77D4DA37-6513-45AB-80CB-C91DB134C348}" destId="{3FFA8997-FA16-429E-B3FE-9D7BB53F057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E4EE0F6-3E30-4954-A3C8-7899AB45DD9A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2BCA91B-2180-49C4-AD0D-E986699DA822}">
      <dgm:prSet phldr="0"/>
      <dgm:spPr/>
      <dgm:t>
        <a:bodyPr/>
        <a:lstStyle/>
        <a:p>
          <a:pPr rtl="0"/>
          <a:r>
            <a:rPr lang="en-US" b="1">
              <a:latin typeface="Calibri Light" panose="020F0302020204030204"/>
              <a:ea typeface="Calibri Light" panose="020F0302020204030204"/>
              <a:cs typeface="Calibri Light" panose="020F0302020204030204"/>
            </a:rPr>
            <a:t>Digital Cornerstone website</a:t>
          </a:r>
        </a:p>
      </dgm:t>
    </dgm:pt>
    <dgm:pt modelId="{D1DD74EE-9212-4511-A016-BCCA562FEBC8}" type="parTrans" cxnId="{F2EEA5E9-70AF-4611-8030-DDB56530D839}">
      <dgm:prSet/>
      <dgm:spPr/>
      <dgm:t>
        <a:bodyPr/>
        <a:lstStyle/>
        <a:p>
          <a:endParaRPr lang="en-GB"/>
        </a:p>
      </dgm:t>
    </dgm:pt>
    <dgm:pt modelId="{A94D1DE9-E41F-431B-9D73-2074A3A2E290}" type="sibTrans" cxnId="{F2EEA5E9-70AF-4611-8030-DDB56530D839}">
      <dgm:prSet/>
      <dgm:spPr/>
      <dgm:t>
        <a:bodyPr/>
        <a:lstStyle/>
        <a:p>
          <a:endParaRPr lang="en-US"/>
        </a:p>
      </dgm:t>
    </dgm:pt>
    <dgm:pt modelId="{3BC530C2-9B99-42E4-8220-D1D898B1C6B0}">
      <dgm:prSet phldr="0"/>
      <dgm:spPr/>
      <dgm:t>
        <a:bodyPr/>
        <a:lstStyle/>
        <a:p>
          <a:pPr rtl="0"/>
          <a:r>
            <a:rPr lang="en-US">
              <a:latin typeface="Arial"/>
              <a:cs typeface="Arial"/>
            </a:rPr>
            <a:t>AI to enhance teaching and learning</a:t>
          </a:r>
        </a:p>
      </dgm:t>
    </dgm:pt>
    <dgm:pt modelId="{547CD4FE-A9C4-48D4-9A68-DF0E9E6DD7D8}" type="parTrans" cxnId="{1F79F810-1AAA-4CDC-A148-F1BE668CDB6F}">
      <dgm:prSet/>
      <dgm:spPr/>
      <dgm:t>
        <a:bodyPr/>
        <a:lstStyle/>
        <a:p>
          <a:endParaRPr lang="en-GB"/>
        </a:p>
      </dgm:t>
    </dgm:pt>
    <dgm:pt modelId="{BB99B4E1-ED76-47A4-880E-3E40C52569D2}" type="sibTrans" cxnId="{1F79F810-1AAA-4CDC-A148-F1BE668CDB6F}">
      <dgm:prSet/>
      <dgm:spPr/>
      <dgm:t>
        <a:bodyPr/>
        <a:lstStyle/>
        <a:p>
          <a:endParaRPr lang="en-GB"/>
        </a:p>
      </dgm:t>
    </dgm:pt>
    <dgm:pt modelId="{B3D5E72D-840E-47A5-9A83-5FC50691C523}">
      <dgm:prSet phldr="0"/>
      <dgm:spPr/>
      <dgm:t>
        <a:bodyPr/>
        <a:lstStyle/>
        <a:p>
          <a:pPr rtl="0"/>
          <a:r>
            <a:rPr lang="en-US">
              <a:latin typeface="Arial"/>
              <a:cs typeface="Arial"/>
            </a:rPr>
            <a:t>Digital Cornerstone Case Studies</a:t>
          </a:r>
          <a:endParaRPr lang="en-US"/>
        </a:p>
      </dgm:t>
    </dgm:pt>
    <dgm:pt modelId="{F8FA898F-C1B8-443D-B2B6-634620A97445}" type="parTrans" cxnId="{938F8E64-50FE-41F1-9DCD-017D680758A3}">
      <dgm:prSet/>
      <dgm:spPr/>
      <dgm:t>
        <a:bodyPr/>
        <a:lstStyle/>
        <a:p>
          <a:endParaRPr lang="en-GB"/>
        </a:p>
      </dgm:t>
    </dgm:pt>
    <dgm:pt modelId="{D5C1EDD7-E759-4D18-BC08-7617400EF611}" type="sibTrans" cxnId="{938F8E64-50FE-41F1-9DCD-017D680758A3}">
      <dgm:prSet/>
      <dgm:spPr/>
      <dgm:t>
        <a:bodyPr/>
        <a:lstStyle/>
        <a:p>
          <a:endParaRPr lang="en-GB"/>
        </a:p>
      </dgm:t>
    </dgm:pt>
    <dgm:pt modelId="{378E68E5-3BD9-4E38-A042-6E4406B92233}" type="pres">
      <dgm:prSet presAssocID="{2E4EE0F6-3E30-4954-A3C8-7899AB45DD9A}" presName="diagram" presStyleCnt="0">
        <dgm:presLayoutVars>
          <dgm:dir/>
          <dgm:resizeHandles val="exact"/>
        </dgm:presLayoutVars>
      </dgm:prSet>
      <dgm:spPr/>
    </dgm:pt>
    <dgm:pt modelId="{2D97C0FD-ADF8-4F8C-9871-3BB0849A3D6C}" type="pres">
      <dgm:prSet presAssocID="{92BCA91B-2180-49C4-AD0D-E986699DA822}" presName="node" presStyleLbl="node1" presStyleIdx="0" presStyleCnt="3">
        <dgm:presLayoutVars>
          <dgm:bulletEnabled val="1"/>
        </dgm:presLayoutVars>
      </dgm:prSet>
      <dgm:spPr/>
    </dgm:pt>
    <dgm:pt modelId="{20CF7CB2-F9A3-4293-B942-053283A6997B}" type="pres">
      <dgm:prSet presAssocID="{A94D1DE9-E41F-431B-9D73-2074A3A2E290}" presName="sibTrans" presStyleCnt="0"/>
      <dgm:spPr/>
    </dgm:pt>
    <dgm:pt modelId="{5F7C040B-5CE2-4BCF-AE9C-4724B6BB2E14}" type="pres">
      <dgm:prSet presAssocID="{B3D5E72D-840E-47A5-9A83-5FC50691C523}" presName="node" presStyleLbl="node1" presStyleIdx="1" presStyleCnt="3">
        <dgm:presLayoutVars>
          <dgm:bulletEnabled val="1"/>
        </dgm:presLayoutVars>
      </dgm:prSet>
      <dgm:spPr/>
    </dgm:pt>
    <dgm:pt modelId="{94569A59-2DF2-4D78-8AD5-B2AD945CD1E3}" type="pres">
      <dgm:prSet presAssocID="{D5C1EDD7-E759-4D18-BC08-7617400EF611}" presName="sibTrans" presStyleCnt="0"/>
      <dgm:spPr/>
    </dgm:pt>
    <dgm:pt modelId="{DE49D134-D4C8-4DE6-9272-EF20C5A0A9B1}" type="pres">
      <dgm:prSet presAssocID="{3BC530C2-9B99-42E4-8220-D1D898B1C6B0}" presName="node" presStyleLbl="node1" presStyleIdx="2" presStyleCnt="3">
        <dgm:presLayoutVars>
          <dgm:bulletEnabled val="1"/>
        </dgm:presLayoutVars>
      </dgm:prSet>
      <dgm:spPr/>
    </dgm:pt>
  </dgm:ptLst>
  <dgm:cxnLst>
    <dgm:cxn modelId="{71C3DE01-9B84-4DA1-ADD6-C30D9AB7F87C}" type="presOf" srcId="{3BC530C2-9B99-42E4-8220-D1D898B1C6B0}" destId="{DE49D134-D4C8-4DE6-9272-EF20C5A0A9B1}" srcOrd="0" destOrd="0" presId="urn:microsoft.com/office/officeart/2005/8/layout/default"/>
    <dgm:cxn modelId="{45278710-5700-47B9-80F3-167D668B041F}" type="presOf" srcId="{2E4EE0F6-3E30-4954-A3C8-7899AB45DD9A}" destId="{378E68E5-3BD9-4E38-A042-6E4406B92233}" srcOrd="0" destOrd="0" presId="urn:microsoft.com/office/officeart/2005/8/layout/default"/>
    <dgm:cxn modelId="{1F79F810-1AAA-4CDC-A148-F1BE668CDB6F}" srcId="{2E4EE0F6-3E30-4954-A3C8-7899AB45DD9A}" destId="{3BC530C2-9B99-42E4-8220-D1D898B1C6B0}" srcOrd="2" destOrd="0" parTransId="{547CD4FE-A9C4-48D4-9A68-DF0E9E6DD7D8}" sibTransId="{BB99B4E1-ED76-47A4-880E-3E40C52569D2}"/>
    <dgm:cxn modelId="{938F8E64-50FE-41F1-9DCD-017D680758A3}" srcId="{2E4EE0F6-3E30-4954-A3C8-7899AB45DD9A}" destId="{B3D5E72D-840E-47A5-9A83-5FC50691C523}" srcOrd="1" destOrd="0" parTransId="{F8FA898F-C1B8-443D-B2B6-634620A97445}" sibTransId="{D5C1EDD7-E759-4D18-BC08-7617400EF611}"/>
    <dgm:cxn modelId="{45B973CE-DD6B-4353-8AF4-AB48122C8108}" type="presOf" srcId="{92BCA91B-2180-49C4-AD0D-E986699DA822}" destId="{2D97C0FD-ADF8-4F8C-9871-3BB0849A3D6C}" srcOrd="0" destOrd="0" presId="urn:microsoft.com/office/officeart/2005/8/layout/default"/>
    <dgm:cxn modelId="{99A8F0D6-87F0-4054-91F6-34905DF8B33C}" type="presOf" srcId="{B3D5E72D-840E-47A5-9A83-5FC50691C523}" destId="{5F7C040B-5CE2-4BCF-AE9C-4724B6BB2E14}" srcOrd="0" destOrd="0" presId="urn:microsoft.com/office/officeart/2005/8/layout/default"/>
    <dgm:cxn modelId="{F2EEA5E9-70AF-4611-8030-DDB56530D839}" srcId="{2E4EE0F6-3E30-4954-A3C8-7899AB45DD9A}" destId="{92BCA91B-2180-49C4-AD0D-E986699DA822}" srcOrd="0" destOrd="0" parTransId="{D1DD74EE-9212-4511-A016-BCCA562FEBC8}" sibTransId="{A94D1DE9-E41F-431B-9D73-2074A3A2E290}"/>
    <dgm:cxn modelId="{CFD8E34F-0C38-4D3B-8C11-99D58BC0A41D}" type="presParOf" srcId="{378E68E5-3BD9-4E38-A042-6E4406B92233}" destId="{2D97C0FD-ADF8-4F8C-9871-3BB0849A3D6C}" srcOrd="0" destOrd="0" presId="urn:microsoft.com/office/officeart/2005/8/layout/default"/>
    <dgm:cxn modelId="{39C70D31-A494-45CB-AE30-C59B74D43AE9}" type="presParOf" srcId="{378E68E5-3BD9-4E38-A042-6E4406B92233}" destId="{20CF7CB2-F9A3-4293-B942-053283A6997B}" srcOrd="1" destOrd="0" presId="urn:microsoft.com/office/officeart/2005/8/layout/default"/>
    <dgm:cxn modelId="{C1992C1C-8DE9-4E00-AEB1-EBC48AB88D60}" type="presParOf" srcId="{378E68E5-3BD9-4E38-A042-6E4406B92233}" destId="{5F7C040B-5CE2-4BCF-AE9C-4724B6BB2E14}" srcOrd="2" destOrd="0" presId="urn:microsoft.com/office/officeart/2005/8/layout/default"/>
    <dgm:cxn modelId="{05FA345A-4B1C-41B0-8AC8-7B8A25472BD4}" type="presParOf" srcId="{378E68E5-3BD9-4E38-A042-6E4406B92233}" destId="{94569A59-2DF2-4D78-8AD5-B2AD945CD1E3}" srcOrd="3" destOrd="0" presId="urn:microsoft.com/office/officeart/2005/8/layout/default"/>
    <dgm:cxn modelId="{CDAECF86-70B2-4E9F-BEB2-62A2CF1CBCD4}" type="presParOf" srcId="{378E68E5-3BD9-4E38-A042-6E4406B92233}" destId="{DE49D134-D4C8-4DE6-9272-EF20C5A0A9B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45F707-BBA9-41B2-B385-96F54BFEB831}" type="doc">
      <dgm:prSet loTypeId="urn:microsoft.com/office/officeart/2005/8/layout/vList3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6368D092-9386-4EC5-BB2C-6136F3985221}">
      <dgm:prSet phldrT="[Text]"/>
      <dgm:spPr/>
      <dgm:t>
        <a:bodyPr/>
        <a:lstStyle/>
        <a:p>
          <a:r>
            <a:rPr lang="en-GB" dirty="0">
              <a:latin typeface="Aptos Display" panose="02110004020202020204"/>
            </a:rPr>
            <a:t>1</a:t>
          </a:r>
          <a:r>
            <a:rPr lang="en-GB" dirty="0"/>
            <a:t> - Policy and responsibility for schools</a:t>
          </a:r>
        </a:p>
      </dgm:t>
    </dgm:pt>
    <dgm:pt modelId="{1C7C1B61-B6B4-434C-8E31-72629516FD2E}" type="parTrans" cxnId="{9888F204-FEFB-48F3-A2E4-D0F901A9CBCF}">
      <dgm:prSet/>
      <dgm:spPr/>
      <dgm:t>
        <a:bodyPr/>
        <a:lstStyle/>
        <a:p>
          <a:endParaRPr lang="en-GB"/>
        </a:p>
      </dgm:t>
    </dgm:pt>
    <dgm:pt modelId="{832A947C-D476-4709-9F74-1383D7C948D4}" type="sibTrans" cxnId="{9888F204-FEFB-48F3-A2E4-D0F901A9CBCF}">
      <dgm:prSet/>
      <dgm:spPr/>
      <dgm:t>
        <a:bodyPr/>
        <a:lstStyle/>
        <a:p>
          <a:endParaRPr lang="en-GB"/>
        </a:p>
      </dgm:t>
    </dgm:pt>
    <dgm:pt modelId="{D41C224E-4BA6-4C5A-966F-1CF3C948E68B}" type="pres">
      <dgm:prSet presAssocID="{D745F707-BBA9-41B2-B385-96F54BFEB831}" presName="linearFlow" presStyleCnt="0">
        <dgm:presLayoutVars>
          <dgm:dir/>
          <dgm:resizeHandles val="exact"/>
        </dgm:presLayoutVars>
      </dgm:prSet>
      <dgm:spPr/>
    </dgm:pt>
    <dgm:pt modelId="{77D4DA37-6513-45AB-80CB-C91DB134C348}" type="pres">
      <dgm:prSet presAssocID="{6368D092-9386-4EC5-BB2C-6136F3985221}" presName="composite" presStyleCnt="0"/>
      <dgm:spPr/>
    </dgm:pt>
    <dgm:pt modelId="{F764CE19-0F9F-4B20-A8A8-854C954ABA7E}" type="pres">
      <dgm:prSet presAssocID="{6368D092-9386-4EC5-BB2C-6136F3985221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 with solid fill"/>
        </a:ext>
      </dgm:extLst>
    </dgm:pt>
    <dgm:pt modelId="{3FFA8997-FA16-429E-B3FE-9D7BB53F0575}" type="pres">
      <dgm:prSet presAssocID="{6368D092-9386-4EC5-BB2C-6136F3985221}" presName="txShp" presStyleLbl="node1" presStyleIdx="0" presStyleCnt="1">
        <dgm:presLayoutVars>
          <dgm:bulletEnabled val="1"/>
        </dgm:presLayoutVars>
      </dgm:prSet>
      <dgm:spPr/>
    </dgm:pt>
  </dgm:ptLst>
  <dgm:cxnLst>
    <dgm:cxn modelId="{9888F204-FEFB-48F3-A2E4-D0F901A9CBCF}" srcId="{D745F707-BBA9-41B2-B385-96F54BFEB831}" destId="{6368D092-9386-4EC5-BB2C-6136F3985221}" srcOrd="0" destOrd="0" parTransId="{1C7C1B61-B6B4-434C-8E31-72629516FD2E}" sibTransId="{832A947C-D476-4709-9F74-1383D7C948D4}"/>
    <dgm:cxn modelId="{C89312A1-5DF4-4688-A6B6-8E4A67300112}" type="presOf" srcId="{6368D092-9386-4EC5-BB2C-6136F3985221}" destId="{3FFA8997-FA16-429E-B3FE-9D7BB53F0575}" srcOrd="0" destOrd="0" presId="urn:microsoft.com/office/officeart/2005/8/layout/vList3"/>
    <dgm:cxn modelId="{BF4150F2-6C7F-4406-8D2A-FCCCA8C04227}" type="presOf" srcId="{D745F707-BBA9-41B2-B385-96F54BFEB831}" destId="{D41C224E-4BA6-4C5A-966F-1CF3C948E68B}" srcOrd="0" destOrd="0" presId="urn:microsoft.com/office/officeart/2005/8/layout/vList3"/>
    <dgm:cxn modelId="{A39AF9C9-9514-4DBE-9970-4A45923093DA}" type="presParOf" srcId="{D41C224E-4BA6-4C5A-966F-1CF3C948E68B}" destId="{77D4DA37-6513-45AB-80CB-C91DB134C348}" srcOrd="0" destOrd="0" presId="urn:microsoft.com/office/officeart/2005/8/layout/vList3"/>
    <dgm:cxn modelId="{2693DDDC-1CAD-48A0-B079-2786E2008619}" type="presParOf" srcId="{77D4DA37-6513-45AB-80CB-C91DB134C348}" destId="{F764CE19-0F9F-4B20-A8A8-854C954ABA7E}" srcOrd="0" destOrd="0" presId="urn:microsoft.com/office/officeart/2005/8/layout/vList3"/>
    <dgm:cxn modelId="{7564FB51-A882-4980-B771-6AF889F56B65}" type="presParOf" srcId="{77D4DA37-6513-45AB-80CB-C91DB134C348}" destId="{3FFA8997-FA16-429E-B3FE-9D7BB53F057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45F707-BBA9-41B2-B385-96F54BFEB831}" type="doc">
      <dgm:prSet loTypeId="urn:microsoft.com/office/officeart/2005/8/layout/vList3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6368D092-9386-4EC5-BB2C-6136F3985221}">
      <dgm:prSet phldrT="[Text]"/>
      <dgm:spPr/>
      <dgm:t>
        <a:bodyPr/>
        <a:lstStyle/>
        <a:p>
          <a:r>
            <a:rPr lang="en-GB" dirty="0">
              <a:latin typeface="Aptos Display" panose="02110004020202020204"/>
            </a:rPr>
            <a:t>1b</a:t>
          </a:r>
          <a:r>
            <a:rPr lang="en-GB" dirty="0"/>
            <a:t> - Policy and responsibility for schools</a:t>
          </a:r>
        </a:p>
      </dgm:t>
    </dgm:pt>
    <dgm:pt modelId="{1C7C1B61-B6B4-434C-8E31-72629516FD2E}" type="parTrans" cxnId="{9888F204-FEFB-48F3-A2E4-D0F901A9CBCF}">
      <dgm:prSet/>
      <dgm:spPr/>
      <dgm:t>
        <a:bodyPr/>
        <a:lstStyle/>
        <a:p>
          <a:endParaRPr lang="en-GB"/>
        </a:p>
      </dgm:t>
    </dgm:pt>
    <dgm:pt modelId="{832A947C-D476-4709-9F74-1383D7C948D4}" type="sibTrans" cxnId="{9888F204-FEFB-48F3-A2E4-D0F901A9CBCF}">
      <dgm:prSet/>
      <dgm:spPr/>
      <dgm:t>
        <a:bodyPr/>
        <a:lstStyle/>
        <a:p>
          <a:endParaRPr lang="en-GB"/>
        </a:p>
      </dgm:t>
    </dgm:pt>
    <dgm:pt modelId="{D41C224E-4BA6-4C5A-966F-1CF3C948E68B}" type="pres">
      <dgm:prSet presAssocID="{D745F707-BBA9-41B2-B385-96F54BFEB831}" presName="linearFlow" presStyleCnt="0">
        <dgm:presLayoutVars>
          <dgm:dir/>
          <dgm:resizeHandles val="exact"/>
        </dgm:presLayoutVars>
      </dgm:prSet>
      <dgm:spPr/>
    </dgm:pt>
    <dgm:pt modelId="{77D4DA37-6513-45AB-80CB-C91DB134C348}" type="pres">
      <dgm:prSet presAssocID="{6368D092-9386-4EC5-BB2C-6136F3985221}" presName="composite" presStyleCnt="0"/>
      <dgm:spPr/>
    </dgm:pt>
    <dgm:pt modelId="{F764CE19-0F9F-4B20-A8A8-854C954ABA7E}" type="pres">
      <dgm:prSet presAssocID="{6368D092-9386-4EC5-BB2C-6136F3985221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 with solid fill"/>
        </a:ext>
      </dgm:extLst>
    </dgm:pt>
    <dgm:pt modelId="{3FFA8997-FA16-429E-B3FE-9D7BB53F0575}" type="pres">
      <dgm:prSet presAssocID="{6368D092-9386-4EC5-BB2C-6136F3985221}" presName="txShp" presStyleLbl="node1" presStyleIdx="0" presStyleCnt="1">
        <dgm:presLayoutVars>
          <dgm:bulletEnabled val="1"/>
        </dgm:presLayoutVars>
      </dgm:prSet>
      <dgm:spPr/>
    </dgm:pt>
  </dgm:ptLst>
  <dgm:cxnLst>
    <dgm:cxn modelId="{9888F204-FEFB-48F3-A2E4-D0F901A9CBCF}" srcId="{D745F707-BBA9-41B2-B385-96F54BFEB831}" destId="{6368D092-9386-4EC5-BB2C-6136F3985221}" srcOrd="0" destOrd="0" parTransId="{1C7C1B61-B6B4-434C-8E31-72629516FD2E}" sibTransId="{832A947C-D476-4709-9F74-1383D7C948D4}"/>
    <dgm:cxn modelId="{C89312A1-5DF4-4688-A6B6-8E4A67300112}" type="presOf" srcId="{6368D092-9386-4EC5-BB2C-6136F3985221}" destId="{3FFA8997-FA16-429E-B3FE-9D7BB53F0575}" srcOrd="0" destOrd="0" presId="urn:microsoft.com/office/officeart/2005/8/layout/vList3"/>
    <dgm:cxn modelId="{BF4150F2-6C7F-4406-8D2A-FCCCA8C04227}" type="presOf" srcId="{D745F707-BBA9-41B2-B385-96F54BFEB831}" destId="{D41C224E-4BA6-4C5A-966F-1CF3C948E68B}" srcOrd="0" destOrd="0" presId="urn:microsoft.com/office/officeart/2005/8/layout/vList3"/>
    <dgm:cxn modelId="{A39AF9C9-9514-4DBE-9970-4A45923093DA}" type="presParOf" srcId="{D41C224E-4BA6-4C5A-966F-1CF3C948E68B}" destId="{77D4DA37-6513-45AB-80CB-C91DB134C348}" srcOrd="0" destOrd="0" presId="urn:microsoft.com/office/officeart/2005/8/layout/vList3"/>
    <dgm:cxn modelId="{2693DDDC-1CAD-48A0-B079-2786E2008619}" type="presParOf" srcId="{77D4DA37-6513-45AB-80CB-C91DB134C348}" destId="{F764CE19-0F9F-4B20-A8A8-854C954ABA7E}" srcOrd="0" destOrd="0" presId="urn:microsoft.com/office/officeart/2005/8/layout/vList3"/>
    <dgm:cxn modelId="{7564FB51-A882-4980-B771-6AF889F56B65}" type="presParOf" srcId="{77D4DA37-6513-45AB-80CB-C91DB134C348}" destId="{3FFA8997-FA16-429E-B3FE-9D7BB53F057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45F707-BBA9-41B2-B385-96F54BFEB831}" type="doc">
      <dgm:prSet loTypeId="urn:microsoft.com/office/officeart/2005/8/layout/vList3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6368D092-9386-4EC5-BB2C-6136F3985221}">
      <dgm:prSet phldrT="[Text]"/>
      <dgm:spPr/>
      <dgm:t>
        <a:bodyPr/>
        <a:lstStyle/>
        <a:p>
          <a:pPr rtl="0"/>
          <a:r>
            <a:rPr lang="en-GB" dirty="0">
              <a:latin typeface="Aptos Display" panose="02110004020202020204"/>
            </a:rPr>
            <a:t>1c -</a:t>
          </a:r>
          <a:r>
            <a:rPr lang="en-GB" dirty="0"/>
            <a:t> Policy and responsibility for schools</a:t>
          </a:r>
        </a:p>
      </dgm:t>
    </dgm:pt>
    <dgm:pt modelId="{1C7C1B61-B6B4-434C-8E31-72629516FD2E}" type="parTrans" cxnId="{9888F204-FEFB-48F3-A2E4-D0F901A9CBCF}">
      <dgm:prSet/>
      <dgm:spPr/>
      <dgm:t>
        <a:bodyPr/>
        <a:lstStyle/>
        <a:p>
          <a:endParaRPr lang="en-GB"/>
        </a:p>
      </dgm:t>
    </dgm:pt>
    <dgm:pt modelId="{832A947C-D476-4709-9F74-1383D7C948D4}" type="sibTrans" cxnId="{9888F204-FEFB-48F3-A2E4-D0F901A9CBCF}">
      <dgm:prSet/>
      <dgm:spPr/>
      <dgm:t>
        <a:bodyPr/>
        <a:lstStyle/>
        <a:p>
          <a:endParaRPr lang="en-GB"/>
        </a:p>
      </dgm:t>
    </dgm:pt>
    <dgm:pt modelId="{D41C224E-4BA6-4C5A-966F-1CF3C948E68B}" type="pres">
      <dgm:prSet presAssocID="{D745F707-BBA9-41B2-B385-96F54BFEB831}" presName="linearFlow" presStyleCnt="0">
        <dgm:presLayoutVars>
          <dgm:dir/>
          <dgm:resizeHandles val="exact"/>
        </dgm:presLayoutVars>
      </dgm:prSet>
      <dgm:spPr/>
    </dgm:pt>
    <dgm:pt modelId="{77D4DA37-6513-45AB-80CB-C91DB134C348}" type="pres">
      <dgm:prSet presAssocID="{6368D092-9386-4EC5-BB2C-6136F3985221}" presName="composite" presStyleCnt="0"/>
      <dgm:spPr/>
    </dgm:pt>
    <dgm:pt modelId="{F764CE19-0F9F-4B20-A8A8-854C954ABA7E}" type="pres">
      <dgm:prSet presAssocID="{6368D092-9386-4EC5-BB2C-6136F3985221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 with solid fill"/>
        </a:ext>
      </dgm:extLst>
    </dgm:pt>
    <dgm:pt modelId="{3FFA8997-FA16-429E-B3FE-9D7BB53F0575}" type="pres">
      <dgm:prSet presAssocID="{6368D092-9386-4EC5-BB2C-6136F3985221}" presName="txShp" presStyleLbl="node1" presStyleIdx="0" presStyleCnt="1">
        <dgm:presLayoutVars>
          <dgm:bulletEnabled val="1"/>
        </dgm:presLayoutVars>
      </dgm:prSet>
      <dgm:spPr/>
    </dgm:pt>
  </dgm:ptLst>
  <dgm:cxnLst>
    <dgm:cxn modelId="{9888F204-FEFB-48F3-A2E4-D0F901A9CBCF}" srcId="{D745F707-BBA9-41B2-B385-96F54BFEB831}" destId="{6368D092-9386-4EC5-BB2C-6136F3985221}" srcOrd="0" destOrd="0" parTransId="{1C7C1B61-B6B4-434C-8E31-72629516FD2E}" sibTransId="{832A947C-D476-4709-9F74-1383D7C948D4}"/>
    <dgm:cxn modelId="{C89312A1-5DF4-4688-A6B6-8E4A67300112}" type="presOf" srcId="{6368D092-9386-4EC5-BB2C-6136F3985221}" destId="{3FFA8997-FA16-429E-B3FE-9D7BB53F0575}" srcOrd="0" destOrd="0" presId="urn:microsoft.com/office/officeart/2005/8/layout/vList3"/>
    <dgm:cxn modelId="{BF4150F2-6C7F-4406-8D2A-FCCCA8C04227}" type="presOf" srcId="{D745F707-BBA9-41B2-B385-96F54BFEB831}" destId="{D41C224E-4BA6-4C5A-966F-1CF3C948E68B}" srcOrd="0" destOrd="0" presId="urn:microsoft.com/office/officeart/2005/8/layout/vList3"/>
    <dgm:cxn modelId="{A39AF9C9-9514-4DBE-9970-4A45923093DA}" type="presParOf" srcId="{D41C224E-4BA6-4C5A-966F-1CF3C948E68B}" destId="{77D4DA37-6513-45AB-80CB-C91DB134C348}" srcOrd="0" destOrd="0" presId="urn:microsoft.com/office/officeart/2005/8/layout/vList3"/>
    <dgm:cxn modelId="{2693DDDC-1CAD-48A0-B079-2786E2008619}" type="presParOf" srcId="{77D4DA37-6513-45AB-80CB-C91DB134C348}" destId="{F764CE19-0F9F-4B20-A8A8-854C954ABA7E}" srcOrd="0" destOrd="0" presId="urn:microsoft.com/office/officeart/2005/8/layout/vList3"/>
    <dgm:cxn modelId="{7564FB51-A882-4980-B771-6AF889F56B65}" type="presParOf" srcId="{77D4DA37-6513-45AB-80CB-C91DB134C348}" destId="{3FFA8997-FA16-429E-B3FE-9D7BB53F057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5C6194-C467-4756-8547-579CD49DBBA9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GB"/>
        </a:p>
      </dgm:t>
    </dgm:pt>
    <dgm:pt modelId="{DA2E6220-77E9-43AA-BCBC-99E209CA5710}">
      <dgm:prSet phldrT="[Text]"/>
      <dgm:spPr/>
      <dgm:t>
        <a:bodyPr/>
        <a:lstStyle/>
        <a:p>
          <a:r>
            <a:rPr lang="en-GB" b="1" dirty="0"/>
            <a:t>DfE Generative artificial intelligence (AI) in education (Jan 2025)</a:t>
          </a:r>
          <a:endParaRPr lang="en-GB" dirty="0"/>
        </a:p>
      </dgm:t>
    </dgm:pt>
    <dgm:pt modelId="{BE431CE0-CF00-4963-A1CB-EAD347680AFC}" type="parTrans" cxnId="{16DD46EB-5129-41EE-AC6C-87F6FCD41F03}">
      <dgm:prSet/>
      <dgm:spPr/>
      <dgm:t>
        <a:bodyPr/>
        <a:lstStyle/>
        <a:p>
          <a:endParaRPr lang="en-GB"/>
        </a:p>
      </dgm:t>
    </dgm:pt>
    <dgm:pt modelId="{8BE31B97-99B8-4CB9-B0D7-D775EDAB7AFE}" type="sibTrans" cxnId="{16DD46EB-5129-41EE-AC6C-87F6FCD41F03}">
      <dgm:prSet/>
      <dgm:spPr/>
      <dgm:t>
        <a:bodyPr/>
        <a:lstStyle/>
        <a:p>
          <a:endParaRPr lang="en-GB"/>
        </a:p>
      </dgm:t>
    </dgm:pt>
    <dgm:pt modelId="{B11C9ABA-3A7B-4E05-A0C1-F01A51465724}">
      <dgm:prSet phldrT="[Text]"/>
      <dgm:spPr/>
      <dgm:t>
        <a:bodyPr/>
        <a:lstStyle/>
        <a:p>
          <a:r>
            <a:rPr lang="en-GB" dirty="0"/>
            <a:t>Safety and reliability</a:t>
          </a:r>
        </a:p>
      </dgm:t>
    </dgm:pt>
    <dgm:pt modelId="{F3512C6A-542B-47FB-AA26-EE5A64CA6C50}" type="parTrans" cxnId="{62795B36-FF2C-4C7E-8070-22F613303FE0}">
      <dgm:prSet/>
      <dgm:spPr/>
      <dgm:t>
        <a:bodyPr/>
        <a:lstStyle/>
        <a:p>
          <a:endParaRPr lang="en-GB"/>
        </a:p>
      </dgm:t>
    </dgm:pt>
    <dgm:pt modelId="{437E0C2F-B766-44B0-9566-3498258830FE}" type="sibTrans" cxnId="{62795B36-FF2C-4C7E-8070-22F613303FE0}">
      <dgm:prSet/>
      <dgm:spPr/>
      <dgm:t>
        <a:bodyPr/>
        <a:lstStyle/>
        <a:p>
          <a:endParaRPr lang="en-GB"/>
        </a:p>
      </dgm:t>
    </dgm:pt>
    <dgm:pt modelId="{52257285-A2CA-4DEB-80D3-E563ED7F9454}">
      <dgm:prSet phldrT="[Text]"/>
      <dgm:spPr/>
      <dgm:t>
        <a:bodyPr/>
        <a:lstStyle/>
        <a:p>
          <a:r>
            <a:rPr lang="en-GB" dirty="0"/>
            <a:t>Robust data privacy measures</a:t>
          </a:r>
        </a:p>
      </dgm:t>
    </dgm:pt>
    <dgm:pt modelId="{5F38698D-8FF9-4E64-A423-896F2F8F7D9C}" type="parTrans" cxnId="{5C280BF4-186B-42F9-882E-A7A95A6A08DA}">
      <dgm:prSet/>
      <dgm:spPr/>
      <dgm:t>
        <a:bodyPr/>
        <a:lstStyle/>
        <a:p>
          <a:endParaRPr lang="en-GB"/>
        </a:p>
      </dgm:t>
    </dgm:pt>
    <dgm:pt modelId="{40E6CA09-6CDA-4633-9127-8CFB01602918}" type="sibTrans" cxnId="{5C280BF4-186B-42F9-882E-A7A95A6A08DA}">
      <dgm:prSet/>
      <dgm:spPr/>
      <dgm:t>
        <a:bodyPr/>
        <a:lstStyle/>
        <a:p>
          <a:endParaRPr lang="en-GB"/>
        </a:p>
      </dgm:t>
    </dgm:pt>
    <dgm:pt modelId="{3542B486-3073-4F11-8B69-18B6E064BD28}">
      <dgm:prSet phldrT="[Text]"/>
      <dgm:spPr/>
      <dgm:t>
        <a:bodyPr/>
        <a:lstStyle/>
        <a:p>
          <a:r>
            <a:rPr lang="en-GB" dirty="0"/>
            <a:t>CPD</a:t>
          </a:r>
        </a:p>
      </dgm:t>
    </dgm:pt>
    <dgm:pt modelId="{211D64AF-1EDB-4259-ABAA-AC956737DD3D}" type="parTrans" cxnId="{518FC71F-3266-4BED-836B-D908180091EC}">
      <dgm:prSet/>
      <dgm:spPr/>
      <dgm:t>
        <a:bodyPr/>
        <a:lstStyle/>
        <a:p>
          <a:endParaRPr lang="en-GB"/>
        </a:p>
      </dgm:t>
    </dgm:pt>
    <dgm:pt modelId="{1E8FFCC3-7CD2-4242-8B51-2B1CED066392}" type="sibTrans" cxnId="{518FC71F-3266-4BED-836B-D908180091EC}">
      <dgm:prSet/>
      <dgm:spPr/>
      <dgm:t>
        <a:bodyPr/>
        <a:lstStyle/>
        <a:p>
          <a:endParaRPr lang="en-GB"/>
        </a:p>
      </dgm:t>
    </dgm:pt>
    <dgm:pt modelId="{CDBDD829-4A97-403E-8864-D0E398164D9F}">
      <dgm:prSet phldrT="[Text]"/>
      <dgm:spPr/>
      <dgm:t>
        <a:bodyPr/>
        <a:lstStyle/>
        <a:p>
          <a:r>
            <a:rPr lang="en-GB" dirty="0"/>
            <a:t>Encourage innovation (and)</a:t>
          </a:r>
        </a:p>
      </dgm:t>
    </dgm:pt>
    <dgm:pt modelId="{D1371C96-2AC7-4F52-8A99-B9ECF1FF1600}" type="parTrans" cxnId="{A3C35A9E-1897-4A82-ABCB-ACDF84F72191}">
      <dgm:prSet/>
      <dgm:spPr/>
      <dgm:t>
        <a:bodyPr/>
        <a:lstStyle/>
        <a:p>
          <a:endParaRPr lang="en-GB"/>
        </a:p>
      </dgm:t>
    </dgm:pt>
    <dgm:pt modelId="{136526FB-A6F9-4B40-A273-12C03F4A940F}" type="sibTrans" cxnId="{A3C35A9E-1897-4A82-ABCB-ACDF84F72191}">
      <dgm:prSet/>
      <dgm:spPr/>
      <dgm:t>
        <a:bodyPr/>
        <a:lstStyle/>
        <a:p>
          <a:endParaRPr lang="en-GB"/>
        </a:p>
      </dgm:t>
    </dgm:pt>
    <dgm:pt modelId="{4CEA5F1B-C82B-4DBE-BDD7-208E6A06A8C9}">
      <dgm:prSet phldrT="[Text]"/>
      <dgm:spPr/>
      <dgm:t>
        <a:bodyPr/>
        <a:lstStyle/>
        <a:p>
          <a:r>
            <a:rPr lang="en-GB" dirty="0"/>
            <a:t>Address ethical consideration</a:t>
          </a:r>
        </a:p>
      </dgm:t>
    </dgm:pt>
    <dgm:pt modelId="{7C89D922-AEB3-4A11-BF96-2CB502E3AD4D}" type="parTrans" cxnId="{23D515D0-C9EC-4B17-9C27-8332F4183434}">
      <dgm:prSet/>
      <dgm:spPr/>
      <dgm:t>
        <a:bodyPr/>
        <a:lstStyle/>
        <a:p>
          <a:endParaRPr lang="en-GB"/>
        </a:p>
      </dgm:t>
    </dgm:pt>
    <dgm:pt modelId="{44AE4313-23B0-465D-BFB3-0B86C65AC8FB}" type="sibTrans" cxnId="{23D515D0-C9EC-4B17-9C27-8332F4183434}">
      <dgm:prSet/>
      <dgm:spPr/>
      <dgm:t>
        <a:bodyPr/>
        <a:lstStyle/>
        <a:p>
          <a:endParaRPr lang="en-GB"/>
        </a:p>
      </dgm:t>
    </dgm:pt>
    <dgm:pt modelId="{D4DC9711-530E-4BA1-9C2C-68729063C635}">
      <dgm:prSet phldrT="[Text]"/>
      <dgm:spPr/>
      <dgm:t>
        <a:bodyPr/>
        <a:lstStyle/>
        <a:p>
          <a:r>
            <a:rPr lang="en-GB" dirty="0"/>
            <a:t>Fairness, transparency, accountability</a:t>
          </a:r>
        </a:p>
      </dgm:t>
    </dgm:pt>
    <dgm:pt modelId="{29676955-25B0-45E5-BC23-5ED6764380AC}" type="parTrans" cxnId="{E2ABC240-C067-44AF-B163-EB51CC948600}">
      <dgm:prSet/>
      <dgm:spPr/>
      <dgm:t>
        <a:bodyPr/>
        <a:lstStyle/>
        <a:p>
          <a:endParaRPr lang="en-GB"/>
        </a:p>
      </dgm:t>
    </dgm:pt>
    <dgm:pt modelId="{973CDC60-452B-454D-A296-BF907C5852EC}" type="sibTrans" cxnId="{E2ABC240-C067-44AF-B163-EB51CC948600}">
      <dgm:prSet/>
      <dgm:spPr/>
      <dgm:t>
        <a:bodyPr/>
        <a:lstStyle/>
        <a:p>
          <a:endParaRPr lang="en-GB"/>
        </a:p>
      </dgm:t>
    </dgm:pt>
    <dgm:pt modelId="{A16D8C6F-AE9E-468D-B675-A119973556E6}" type="pres">
      <dgm:prSet presAssocID="{E65C6194-C467-4756-8547-579CD49DBBA9}" presName="linear" presStyleCnt="0">
        <dgm:presLayoutVars>
          <dgm:animLvl val="lvl"/>
          <dgm:resizeHandles val="exact"/>
        </dgm:presLayoutVars>
      </dgm:prSet>
      <dgm:spPr/>
    </dgm:pt>
    <dgm:pt modelId="{1599E13A-667F-4E15-AE88-C52F88724A9E}" type="pres">
      <dgm:prSet presAssocID="{DA2E6220-77E9-43AA-BCBC-99E209CA5710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DC2C0DC-4460-4BFD-8222-5ACD5848C807}" type="pres">
      <dgm:prSet presAssocID="{DA2E6220-77E9-43AA-BCBC-99E209CA571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18FC71F-3266-4BED-836B-D908180091EC}" srcId="{DA2E6220-77E9-43AA-BCBC-99E209CA5710}" destId="{3542B486-3073-4F11-8B69-18B6E064BD28}" srcOrd="3" destOrd="0" parTransId="{211D64AF-1EDB-4259-ABAA-AC956737DD3D}" sibTransId="{1E8FFCC3-7CD2-4242-8B51-2B1CED066392}"/>
    <dgm:cxn modelId="{62795B36-FF2C-4C7E-8070-22F613303FE0}" srcId="{DA2E6220-77E9-43AA-BCBC-99E209CA5710}" destId="{B11C9ABA-3A7B-4E05-A0C1-F01A51465724}" srcOrd="0" destOrd="0" parTransId="{F3512C6A-542B-47FB-AA26-EE5A64CA6C50}" sibTransId="{437E0C2F-B766-44B0-9566-3498258830FE}"/>
    <dgm:cxn modelId="{0E97983B-F9D9-408A-A5E3-E6FE59EBCF34}" type="presOf" srcId="{3542B486-3073-4F11-8B69-18B6E064BD28}" destId="{9DC2C0DC-4460-4BFD-8222-5ACD5848C807}" srcOrd="0" destOrd="3" presId="urn:microsoft.com/office/officeart/2005/8/layout/vList2"/>
    <dgm:cxn modelId="{E2ABC240-C067-44AF-B163-EB51CC948600}" srcId="{DA2E6220-77E9-43AA-BCBC-99E209CA5710}" destId="{D4DC9711-530E-4BA1-9C2C-68729063C635}" srcOrd="2" destOrd="0" parTransId="{29676955-25B0-45E5-BC23-5ED6764380AC}" sibTransId="{973CDC60-452B-454D-A296-BF907C5852EC}"/>
    <dgm:cxn modelId="{697BF551-161F-4A7B-8C9F-AB8D60676EBE}" type="presOf" srcId="{4CEA5F1B-C82B-4DBE-BDD7-208E6A06A8C9}" destId="{9DC2C0DC-4460-4BFD-8222-5ACD5848C807}" srcOrd="0" destOrd="5" presId="urn:microsoft.com/office/officeart/2005/8/layout/vList2"/>
    <dgm:cxn modelId="{4C577C74-61B6-448C-B6F4-A3592A9C176F}" type="presOf" srcId="{DA2E6220-77E9-43AA-BCBC-99E209CA5710}" destId="{1599E13A-667F-4E15-AE88-C52F88724A9E}" srcOrd="0" destOrd="0" presId="urn:microsoft.com/office/officeart/2005/8/layout/vList2"/>
    <dgm:cxn modelId="{8571927C-C747-4CF5-88A4-574E134DAB11}" type="presOf" srcId="{E65C6194-C467-4756-8547-579CD49DBBA9}" destId="{A16D8C6F-AE9E-468D-B675-A119973556E6}" srcOrd="0" destOrd="0" presId="urn:microsoft.com/office/officeart/2005/8/layout/vList2"/>
    <dgm:cxn modelId="{9E026B8E-0162-4A2B-9615-697AAAA3E566}" type="presOf" srcId="{D4DC9711-530E-4BA1-9C2C-68729063C635}" destId="{9DC2C0DC-4460-4BFD-8222-5ACD5848C807}" srcOrd="0" destOrd="2" presId="urn:microsoft.com/office/officeart/2005/8/layout/vList2"/>
    <dgm:cxn modelId="{A3C35A9E-1897-4A82-ABCB-ACDF84F72191}" srcId="{DA2E6220-77E9-43AA-BCBC-99E209CA5710}" destId="{CDBDD829-4A97-403E-8864-D0E398164D9F}" srcOrd="4" destOrd="0" parTransId="{D1371C96-2AC7-4F52-8A99-B9ECF1FF1600}" sibTransId="{136526FB-A6F9-4B40-A273-12C03F4A940F}"/>
    <dgm:cxn modelId="{E12310CC-9A4D-4D04-8815-410347722A5C}" type="presOf" srcId="{B11C9ABA-3A7B-4E05-A0C1-F01A51465724}" destId="{9DC2C0DC-4460-4BFD-8222-5ACD5848C807}" srcOrd="0" destOrd="0" presId="urn:microsoft.com/office/officeart/2005/8/layout/vList2"/>
    <dgm:cxn modelId="{23D515D0-C9EC-4B17-9C27-8332F4183434}" srcId="{DA2E6220-77E9-43AA-BCBC-99E209CA5710}" destId="{4CEA5F1B-C82B-4DBE-BDD7-208E6A06A8C9}" srcOrd="5" destOrd="0" parTransId="{7C89D922-AEB3-4A11-BF96-2CB502E3AD4D}" sibTransId="{44AE4313-23B0-465D-BFB3-0B86C65AC8FB}"/>
    <dgm:cxn modelId="{20E4B9D7-ABFC-429D-A985-8F003AC07DAC}" type="presOf" srcId="{CDBDD829-4A97-403E-8864-D0E398164D9F}" destId="{9DC2C0DC-4460-4BFD-8222-5ACD5848C807}" srcOrd="0" destOrd="4" presId="urn:microsoft.com/office/officeart/2005/8/layout/vList2"/>
    <dgm:cxn modelId="{C9E472DD-FFCA-410C-B916-B271EDDB80C0}" type="presOf" srcId="{52257285-A2CA-4DEB-80D3-E563ED7F9454}" destId="{9DC2C0DC-4460-4BFD-8222-5ACD5848C807}" srcOrd="0" destOrd="1" presId="urn:microsoft.com/office/officeart/2005/8/layout/vList2"/>
    <dgm:cxn modelId="{16DD46EB-5129-41EE-AC6C-87F6FCD41F03}" srcId="{E65C6194-C467-4756-8547-579CD49DBBA9}" destId="{DA2E6220-77E9-43AA-BCBC-99E209CA5710}" srcOrd="0" destOrd="0" parTransId="{BE431CE0-CF00-4963-A1CB-EAD347680AFC}" sibTransId="{8BE31B97-99B8-4CB9-B0D7-D775EDAB7AFE}"/>
    <dgm:cxn modelId="{5C280BF4-186B-42F9-882E-A7A95A6A08DA}" srcId="{DA2E6220-77E9-43AA-BCBC-99E209CA5710}" destId="{52257285-A2CA-4DEB-80D3-E563ED7F9454}" srcOrd="1" destOrd="0" parTransId="{5F38698D-8FF9-4E64-A423-896F2F8F7D9C}" sibTransId="{40E6CA09-6CDA-4633-9127-8CFB01602918}"/>
    <dgm:cxn modelId="{ED0C93BA-76C6-48BD-929F-0FE982AC268E}" type="presParOf" srcId="{A16D8C6F-AE9E-468D-B675-A119973556E6}" destId="{1599E13A-667F-4E15-AE88-C52F88724A9E}" srcOrd="0" destOrd="0" presId="urn:microsoft.com/office/officeart/2005/8/layout/vList2"/>
    <dgm:cxn modelId="{A776292E-0A2B-4017-BEEE-E300BB015E05}" type="presParOf" srcId="{A16D8C6F-AE9E-468D-B675-A119973556E6}" destId="{9DC2C0DC-4460-4BFD-8222-5ACD5848C80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65C6194-C467-4756-8547-579CD49DBBA9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GB"/>
        </a:p>
      </dgm:t>
    </dgm:pt>
    <dgm:pt modelId="{DA2E6220-77E9-43AA-BCBC-99E209CA5710}">
      <dgm:prSet phldrT="[Text]"/>
      <dgm:spPr/>
      <dgm:t>
        <a:bodyPr/>
        <a:lstStyle/>
        <a:p>
          <a:r>
            <a:rPr lang="en-GB" b="1" dirty="0"/>
            <a:t>UK Government’s AI Playbook (Feb 2025)</a:t>
          </a:r>
          <a:endParaRPr lang="en-GB" dirty="0"/>
        </a:p>
      </dgm:t>
    </dgm:pt>
    <dgm:pt modelId="{BE431CE0-CF00-4963-A1CB-EAD347680AFC}" type="parTrans" cxnId="{16DD46EB-5129-41EE-AC6C-87F6FCD41F03}">
      <dgm:prSet/>
      <dgm:spPr/>
      <dgm:t>
        <a:bodyPr/>
        <a:lstStyle/>
        <a:p>
          <a:endParaRPr lang="en-GB"/>
        </a:p>
      </dgm:t>
    </dgm:pt>
    <dgm:pt modelId="{8BE31B97-99B8-4CB9-B0D7-D775EDAB7AFE}" type="sibTrans" cxnId="{16DD46EB-5129-41EE-AC6C-87F6FCD41F03}">
      <dgm:prSet/>
      <dgm:spPr/>
      <dgm:t>
        <a:bodyPr/>
        <a:lstStyle/>
        <a:p>
          <a:endParaRPr lang="en-GB"/>
        </a:p>
      </dgm:t>
    </dgm:pt>
    <dgm:pt modelId="{B11C9ABA-3A7B-4E05-A0C1-F01A51465724}">
      <dgm:prSet phldrT="[Text]"/>
      <dgm:spPr/>
      <dgm:t>
        <a:bodyPr/>
        <a:lstStyle/>
        <a:p>
          <a:r>
            <a:rPr lang="en-GB" dirty="0"/>
            <a:t>Principles for responsible use</a:t>
          </a:r>
        </a:p>
      </dgm:t>
    </dgm:pt>
    <dgm:pt modelId="{F3512C6A-542B-47FB-AA26-EE5A64CA6C50}" type="parTrans" cxnId="{62795B36-FF2C-4C7E-8070-22F613303FE0}">
      <dgm:prSet/>
      <dgm:spPr/>
      <dgm:t>
        <a:bodyPr/>
        <a:lstStyle/>
        <a:p>
          <a:endParaRPr lang="en-GB"/>
        </a:p>
      </dgm:t>
    </dgm:pt>
    <dgm:pt modelId="{437E0C2F-B766-44B0-9566-3498258830FE}" type="sibTrans" cxnId="{62795B36-FF2C-4C7E-8070-22F613303FE0}">
      <dgm:prSet/>
      <dgm:spPr/>
      <dgm:t>
        <a:bodyPr/>
        <a:lstStyle/>
        <a:p>
          <a:endParaRPr lang="en-GB"/>
        </a:p>
      </dgm:t>
    </dgm:pt>
    <dgm:pt modelId="{52257285-A2CA-4DEB-80D3-E563ED7F9454}">
      <dgm:prSet phldrT="[Text]"/>
      <dgm:spPr/>
      <dgm:t>
        <a:bodyPr/>
        <a:lstStyle/>
        <a:p>
          <a:r>
            <a:rPr lang="en-GB" dirty="0"/>
            <a:t>AI literacy and training</a:t>
          </a:r>
        </a:p>
      </dgm:t>
    </dgm:pt>
    <dgm:pt modelId="{5F38698D-8FF9-4E64-A423-896F2F8F7D9C}" type="parTrans" cxnId="{5C280BF4-186B-42F9-882E-A7A95A6A08DA}">
      <dgm:prSet/>
      <dgm:spPr/>
      <dgm:t>
        <a:bodyPr/>
        <a:lstStyle/>
        <a:p>
          <a:endParaRPr lang="en-GB"/>
        </a:p>
      </dgm:t>
    </dgm:pt>
    <dgm:pt modelId="{40E6CA09-6CDA-4633-9127-8CFB01602918}" type="sibTrans" cxnId="{5C280BF4-186B-42F9-882E-A7A95A6A08DA}">
      <dgm:prSet/>
      <dgm:spPr/>
      <dgm:t>
        <a:bodyPr/>
        <a:lstStyle/>
        <a:p>
          <a:endParaRPr lang="en-GB"/>
        </a:p>
      </dgm:t>
    </dgm:pt>
    <dgm:pt modelId="{3542B486-3073-4F11-8B69-18B6E064BD28}">
      <dgm:prSet phldrT="[Text]"/>
      <dgm:spPr/>
      <dgm:t>
        <a:bodyPr/>
        <a:lstStyle/>
        <a:p>
          <a:r>
            <a:rPr lang="en-GB" dirty="0"/>
            <a:t>Enhance learning</a:t>
          </a:r>
        </a:p>
      </dgm:t>
    </dgm:pt>
    <dgm:pt modelId="{211D64AF-1EDB-4259-ABAA-AC956737DD3D}" type="parTrans" cxnId="{518FC71F-3266-4BED-836B-D908180091EC}">
      <dgm:prSet/>
      <dgm:spPr/>
      <dgm:t>
        <a:bodyPr/>
        <a:lstStyle/>
        <a:p>
          <a:endParaRPr lang="en-GB"/>
        </a:p>
      </dgm:t>
    </dgm:pt>
    <dgm:pt modelId="{1E8FFCC3-7CD2-4242-8B51-2B1CED066392}" type="sibTrans" cxnId="{518FC71F-3266-4BED-836B-D908180091EC}">
      <dgm:prSet/>
      <dgm:spPr/>
      <dgm:t>
        <a:bodyPr/>
        <a:lstStyle/>
        <a:p>
          <a:endParaRPr lang="en-GB"/>
        </a:p>
      </dgm:t>
    </dgm:pt>
    <dgm:pt modelId="{CDBDD829-4A97-403E-8864-D0E398164D9F}">
      <dgm:prSet phldrT="[Text]"/>
      <dgm:spPr/>
      <dgm:t>
        <a:bodyPr/>
        <a:lstStyle/>
        <a:p>
          <a:r>
            <a:rPr lang="en-GB" dirty="0"/>
            <a:t>Reduce workload</a:t>
          </a:r>
        </a:p>
      </dgm:t>
    </dgm:pt>
    <dgm:pt modelId="{D1371C96-2AC7-4F52-8A99-B9ECF1FF1600}" type="parTrans" cxnId="{A3C35A9E-1897-4A82-ABCB-ACDF84F72191}">
      <dgm:prSet/>
      <dgm:spPr/>
      <dgm:t>
        <a:bodyPr/>
        <a:lstStyle/>
        <a:p>
          <a:endParaRPr lang="en-GB"/>
        </a:p>
      </dgm:t>
    </dgm:pt>
    <dgm:pt modelId="{136526FB-A6F9-4B40-A273-12C03F4A940F}" type="sibTrans" cxnId="{A3C35A9E-1897-4A82-ABCB-ACDF84F72191}">
      <dgm:prSet/>
      <dgm:spPr/>
      <dgm:t>
        <a:bodyPr/>
        <a:lstStyle/>
        <a:p>
          <a:endParaRPr lang="en-GB"/>
        </a:p>
      </dgm:t>
    </dgm:pt>
    <dgm:pt modelId="{D4DC9711-530E-4BA1-9C2C-68729063C635}">
      <dgm:prSet phldrT="[Text]"/>
      <dgm:spPr/>
      <dgm:t>
        <a:bodyPr/>
        <a:lstStyle/>
        <a:p>
          <a:r>
            <a:rPr lang="en-GB" dirty="0"/>
            <a:t>Policy on safeguarding and data</a:t>
          </a:r>
        </a:p>
      </dgm:t>
    </dgm:pt>
    <dgm:pt modelId="{29676955-25B0-45E5-BC23-5ED6764380AC}" type="parTrans" cxnId="{E2ABC240-C067-44AF-B163-EB51CC948600}">
      <dgm:prSet/>
      <dgm:spPr/>
      <dgm:t>
        <a:bodyPr/>
        <a:lstStyle/>
        <a:p>
          <a:endParaRPr lang="en-GB"/>
        </a:p>
      </dgm:t>
    </dgm:pt>
    <dgm:pt modelId="{973CDC60-452B-454D-A296-BF907C5852EC}" type="sibTrans" cxnId="{E2ABC240-C067-44AF-B163-EB51CC948600}">
      <dgm:prSet/>
      <dgm:spPr/>
      <dgm:t>
        <a:bodyPr/>
        <a:lstStyle/>
        <a:p>
          <a:endParaRPr lang="en-GB"/>
        </a:p>
      </dgm:t>
    </dgm:pt>
    <dgm:pt modelId="{B9251248-F80A-4CA3-B5D4-8FD4D46D102F}">
      <dgm:prSet phldrT="[Text]"/>
      <dgm:spPr/>
      <dgm:t>
        <a:bodyPr/>
        <a:lstStyle/>
        <a:p>
          <a:r>
            <a:rPr lang="en-GB" dirty="0"/>
            <a:t>Human oversight</a:t>
          </a:r>
        </a:p>
      </dgm:t>
    </dgm:pt>
    <dgm:pt modelId="{C400C639-7AB2-480F-9DCB-00A44DEE2B5F}" type="parTrans" cxnId="{D38657B3-4D44-4E52-B75D-5EF17E77AA0E}">
      <dgm:prSet/>
      <dgm:spPr/>
      <dgm:t>
        <a:bodyPr/>
        <a:lstStyle/>
        <a:p>
          <a:endParaRPr lang="en-GB"/>
        </a:p>
      </dgm:t>
    </dgm:pt>
    <dgm:pt modelId="{4C27DD5F-913F-488A-96C2-1404D1906453}" type="sibTrans" cxnId="{D38657B3-4D44-4E52-B75D-5EF17E77AA0E}">
      <dgm:prSet/>
      <dgm:spPr/>
      <dgm:t>
        <a:bodyPr/>
        <a:lstStyle/>
        <a:p>
          <a:endParaRPr lang="en-GB"/>
        </a:p>
      </dgm:t>
    </dgm:pt>
    <dgm:pt modelId="{A16D8C6F-AE9E-468D-B675-A119973556E6}" type="pres">
      <dgm:prSet presAssocID="{E65C6194-C467-4756-8547-579CD49DBBA9}" presName="linear" presStyleCnt="0">
        <dgm:presLayoutVars>
          <dgm:animLvl val="lvl"/>
          <dgm:resizeHandles val="exact"/>
        </dgm:presLayoutVars>
      </dgm:prSet>
      <dgm:spPr/>
    </dgm:pt>
    <dgm:pt modelId="{1599E13A-667F-4E15-AE88-C52F88724A9E}" type="pres">
      <dgm:prSet presAssocID="{DA2E6220-77E9-43AA-BCBC-99E209CA5710}" presName="parentText" presStyleLbl="node1" presStyleIdx="0" presStyleCnt="1" custScaleY="116359">
        <dgm:presLayoutVars>
          <dgm:chMax val="0"/>
          <dgm:bulletEnabled val="1"/>
        </dgm:presLayoutVars>
      </dgm:prSet>
      <dgm:spPr/>
    </dgm:pt>
    <dgm:pt modelId="{9DC2C0DC-4460-4BFD-8222-5ACD5848C807}" type="pres">
      <dgm:prSet presAssocID="{DA2E6220-77E9-43AA-BCBC-99E209CA571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259BE06-EE20-4335-8EC4-766BBEE033D0}" type="presOf" srcId="{B9251248-F80A-4CA3-B5D4-8FD4D46D102F}" destId="{9DC2C0DC-4460-4BFD-8222-5ACD5848C807}" srcOrd="0" destOrd="1" presId="urn:microsoft.com/office/officeart/2005/8/layout/vList2"/>
    <dgm:cxn modelId="{518FC71F-3266-4BED-836B-D908180091EC}" srcId="{DA2E6220-77E9-43AA-BCBC-99E209CA5710}" destId="{3542B486-3073-4F11-8B69-18B6E064BD28}" srcOrd="4" destOrd="0" parTransId="{211D64AF-1EDB-4259-ABAA-AC956737DD3D}" sibTransId="{1E8FFCC3-7CD2-4242-8B51-2B1CED066392}"/>
    <dgm:cxn modelId="{62795B36-FF2C-4C7E-8070-22F613303FE0}" srcId="{DA2E6220-77E9-43AA-BCBC-99E209CA5710}" destId="{B11C9ABA-3A7B-4E05-A0C1-F01A51465724}" srcOrd="0" destOrd="0" parTransId="{F3512C6A-542B-47FB-AA26-EE5A64CA6C50}" sibTransId="{437E0C2F-B766-44B0-9566-3498258830FE}"/>
    <dgm:cxn modelId="{0E97983B-F9D9-408A-A5E3-E6FE59EBCF34}" type="presOf" srcId="{3542B486-3073-4F11-8B69-18B6E064BD28}" destId="{9DC2C0DC-4460-4BFD-8222-5ACD5848C807}" srcOrd="0" destOrd="4" presId="urn:microsoft.com/office/officeart/2005/8/layout/vList2"/>
    <dgm:cxn modelId="{E2ABC240-C067-44AF-B163-EB51CC948600}" srcId="{DA2E6220-77E9-43AA-BCBC-99E209CA5710}" destId="{D4DC9711-530E-4BA1-9C2C-68729063C635}" srcOrd="3" destOrd="0" parTransId="{29676955-25B0-45E5-BC23-5ED6764380AC}" sibTransId="{973CDC60-452B-454D-A296-BF907C5852EC}"/>
    <dgm:cxn modelId="{4C577C74-61B6-448C-B6F4-A3592A9C176F}" type="presOf" srcId="{DA2E6220-77E9-43AA-BCBC-99E209CA5710}" destId="{1599E13A-667F-4E15-AE88-C52F88724A9E}" srcOrd="0" destOrd="0" presId="urn:microsoft.com/office/officeart/2005/8/layout/vList2"/>
    <dgm:cxn modelId="{8571927C-C747-4CF5-88A4-574E134DAB11}" type="presOf" srcId="{E65C6194-C467-4756-8547-579CD49DBBA9}" destId="{A16D8C6F-AE9E-468D-B675-A119973556E6}" srcOrd="0" destOrd="0" presId="urn:microsoft.com/office/officeart/2005/8/layout/vList2"/>
    <dgm:cxn modelId="{9E026B8E-0162-4A2B-9615-697AAAA3E566}" type="presOf" srcId="{D4DC9711-530E-4BA1-9C2C-68729063C635}" destId="{9DC2C0DC-4460-4BFD-8222-5ACD5848C807}" srcOrd="0" destOrd="3" presId="urn:microsoft.com/office/officeart/2005/8/layout/vList2"/>
    <dgm:cxn modelId="{A3C35A9E-1897-4A82-ABCB-ACDF84F72191}" srcId="{DA2E6220-77E9-43AA-BCBC-99E209CA5710}" destId="{CDBDD829-4A97-403E-8864-D0E398164D9F}" srcOrd="5" destOrd="0" parTransId="{D1371C96-2AC7-4F52-8A99-B9ECF1FF1600}" sibTransId="{136526FB-A6F9-4B40-A273-12C03F4A940F}"/>
    <dgm:cxn modelId="{D38657B3-4D44-4E52-B75D-5EF17E77AA0E}" srcId="{DA2E6220-77E9-43AA-BCBC-99E209CA5710}" destId="{B9251248-F80A-4CA3-B5D4-8FD4D46D102F}" srcOrd="1" destOrd="0" parTransId="{C400C639-7AB2-480F-9DCB-00A44DEE2B5F}" sibTransId="{4C27DD5F-913F-488A-96C2-1404D1906453}"/>
    <dgm:cxn modelId="{E12310CC-9A4D-4D04-8815-410347722A5C}" type="presOf" srcId="{B11C9ABA-3A7B-4E05-A0C1-F01A51465724}" destId="{9DC2C0DC-4460-4BFD-8222-5ACD5848C807}" srcOrd="0" destOrd="0" presId="urn:microsoft.com/office/officeart/2005/8/layout/vList2"/>
    <dgm:cxn modelId="{20E4B9D7-ABFC-429D-A985-8F003AC07DAC}" type="presOf" srcId="{CDBDD829-4A97-403E-8864-D0E398164D9F}" destId="{9DC2C0DC-4460-4BFD-8222-5ACD5848C807}" srcOrd="0" destOrd="5" presId="urn:microsoft.com/office/officeart/2005/8/layout/vList2"/>
    <dgm:cxn modelId="{C9E472DD-FFCA-410C-B916-B271EDDB80C0}" type="presOf" srcId="{52257285-A2CA-4DEB-80D3-E563ED7F9454}" destId="{9DC2C0DC-4460-4BFD-8222-5ACD5848C807}" srcOrd="0" destOrd="2" presId="urn:microsoft.com/office/officeart/2005/8/layout/vList2"/>
    <dgm:cxn modelId="{16DD46EB-5129-41EE-AC6C-87F6FCD41F03}" srcId="{E65C6194-C467-4756-8547-579CD49DBBA9}" destId="{DA2E6220-77E9-43AA-BCBC-99E209CA5710}" srcOrd="0" destOrd="0" parTransId="{BE431CE0-CF00-4963-A1CB-EAD347680AFC}" sibTransId="{8BE31B97-99B8-4CB9-B0D7-D775EDAB7AFE}"/>
    <dgm:cxn modelId="{5C280BF4-186B-42F9-882E-A7A95A6A08DA}" srcId="{DA2E6220-77E9-43AA-BCBC-99E209CA5710}" destId="{52257285-A2CA-4DEB-80D3-E563ED7F9454}" srcOrd="2" destOrd="0" parTransId="{5F38698D-8FF9-4E64-A423-896F2F8F7D9C}" sibTransId="{40E6CA09-6CDA-4633-9127-8CFB01602918}"/>
    <dgm:cxn modelId="{ED0C93BA-76C6-48BD-929F-0FE982AC268E}" type="presParOf" srcId="{A16D8C6F-AE9E-468D-B675-A119973556E6}" destId="{1599E13A-667F-4E15-AE88-C52F88724A9E}" srcOrd="0" destOrd="0" presId="urn:microsoft.com/office/officeart/2005/8/layout/vList2"/>
    <dgm:cxn modelId="{A776292E-0A2B-4017-BEEE-E300BB015E05}" type="presParOf" srcId="{A16D8C6F-AE9E-468D-B675-A119973556E6}" destId="{9DC2C0DC-4460-4BFD-8222-5ACD5848C80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745F707-BBA9-41B2-B385-96F54BFEB831}" type="doc">
      <dgm:prSet loTypeId="urn:microsoft.com/office/officeart/2005/8/layout/vList3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6368D092-9386-4EC5-BB2C-6136F3985221}">
      <dgm:prSet phldrT="[Text]"/>
      <dgm:spPr/>
      <dgm:t>
        <a:bodyPr/>
        <a:lstStyle/>
        <a:p>
          <a:pPr rtl="0"/>
          <a:r>
            <a:rPr lang="en-GB" dirty="0">
              <a:latin typeface="Aptos Display" panose="02110004020202020204"/>
            </a:rPr>
            <a:t>1d -</a:t>
          </a:r>
          <a:r>
            <a:rPr lang="en-GB" dirty="0"/>
            <a:t> Policy and responsibility for schools</a:t>
          </a:r>
        </a:p>
      </dgm:t>
    </dgm:pt>
    <dgm:pt modelId="{1C7C1B61-B6B4-434C-8E31-72629516FD2E}" type="parTrans" cxnId="{9888F204-FEFB-48F3-A2E4-D0F901A9CBCF}">
      <dgm:prSet/>
      <dgm:spPr/>
      <dgm:t>
        <a:bodyPr/>
        <a:lstStyle/>
        <a:p>
          <a:endParaRPr lang="en-GB"/>
        </a:p>
      </dgm:t>
    </dgm:pt>
    <dgm:pt modelId="{832A947C-D476-4709-9F74-1383D7C948D4}" type="sibTrans" cxnId="{9888F204-FEFB-48F3-A2E4-D0F901A9CBCF}">
      <dgm:prSet/>
      <dgm:spPr/>
      <dgm:t>
        <a:bodyPr/>
        <a:lstStyle/>
        <a:p>
          <a:endParaRPr lang="en-GB"/>
        </a:p>
      </dgm:t>
    </dgm:pt>
    <dgm:pt modelId="{D41C224E-4BA6-4C5A-966F-1CF3C948E68B}" type="pres">
      <dgm:prSet presAssocID="{D745F707-BBA9-41B2-B385-96F54BFEB831}" presName="linearFlow" presStyleCnt="0">
        <dgm:presLayoutVars>
          <dgm:dir/>
          <dgm:resizeHandles val="exact"/>
        </dgm:presLayoutVars>
      </dgm:prSet>
      <dgm:spPr/>
    </dgm:pt>
    <dgm:pt modelId="{77D4DA37-6513-45AB-80CB-C91DB134C348}" type="pres">
      <dgm:prSet presAssocID="{6368D092-9386-4EC5-BB2C-6136F3985221}" presName="composite" presStyleCnt="0"/>
      <dgm:spPr/>
    </dgm:pt>
    <dgm:pt modelId="{F764CE19-0F9F-4B20-A8A8-854C954ABA7E}" type="pres">
      <dgm:prSet presAssocID="{6368D092-9386-4EC5-BB2C-6136F3985221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 with solid fill"/>
        </a:ext>
      </dgm:extLst>
    </dgm:pt>
    <dgm:pt modelId="{3FFA8997-FA16-429E-B3FE-9D7BB53F0575}" type="pres">
      <dgm:prSet presAssocID="{6368D092-9386-4EC5-BB2C-6136F3985221}" presName="txShp" presStyleLbl="node1" presStyleIdx="0" presStyleCnt="1">
        <dgm:presLayoutVars>
          <dgm:bulletEnabled val="1"/>
        </dgm:presLayoutVars>
      </dgm:prSet>
      <dgm:spPr/>
    </dgm:pt>
  </dgm:ptLst>
  <dgm:cxnLst>
    <dgm:cxn modelId="{9888F204-FEFB-48F3-A2E4-D0F901A9CBCF}" srcId="{D745F707-BBA9-41B2-B385-96F54BFEB831}" destId="{6368D092-9386-4EC5-BB2C-6136F3985221}" srcOrd="0" destOrd="0" parTransId="{1C7C1B61-B6B4-434C-8E31-72629516FD2E}" sibTransId="{832A947C-D476-4709-9F74-1383D7C948D4}"/>
    <dgm:cxn modelId="{C89312A1-5DF4-4688-A6B6-8E4A67300112}" type="presOf" srcId="{6368D092-9386-4EC5-BB2C-6136F3985221}" destId="{3FFA8997-FA16-429E-B3FE-9D7BB53F0575}" srcOrd="0" destOrd="0" presId="urn:microsoft.com/office/officeart/2005/8/layout/vList3"/>
    <dgm:cxn modelId="{BF4150F2-6C7F-4406-8D2A-FCCCA8C04227}" type="presOf" srcId="{D745F707-BBA9-41B2-B385-96F54BFEB831}" destId="{D41C224E-4BA6-4C5A-966F-1CF3C948E68B}" srcOrd="0" destOrd="0" presId="urn:microsoft.com/office/officeart/2005/8/layout/vList3"/>
    <dgm:cxn modelId="{A39AF9C9-9514-4DBE-9970-4A45923093DA}" type="presParOf" srcId="{D41C224E-4BA6-4C5A-966F-1CF3C948E68B}" destId="{77D4DA37-6513-45AB-80CB-C91DB134C348}" srcOrd="0" destOrd="0" presId="urn:microsoft.com/office/officeart/2005/8/layout/vList3"/>
    <dgm:cxn modelId="{2693DDDC-1CAD-48A0-B079-2786E2008619}" type="presParOf" srcId="{77D4DA37-6513-45AB-80CB-C91DB134C348}" destId="{F764CE19-0F9F-4B20-A8A8-854C954ABA7E}" srcOrd="0" destOrd="0" presId="urn:microsoft.com/office/officeart/2005/8/layout/vList3"/>
    <dgm:cxn modelId="{7564FB51-A882-4980-B771-6AF889F56B65}" type="presParOf" srcId="{77D4DA37-6513-45AB-80CB-C91DB134C348}" destId="{3FFA8997-FA16-429E-B3FE-9D7BB53F057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65C6194-C467-4756-8547-579CD49DBBA9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GB"/>
        </a:p>
      </dgm:t>
    </dgm:pt>
    <dgm:pt modelId="{DA2E6220-77E9-43AA-BCBC-99E209CA5710}">
      <dgm:prSet phldrT="[Text]"/>
      <dgm:spPr/>
      <dgm:t>
        <a:bodyPr/>
        <a:lstStyle/>
        <a:p>
          <a:pPr rtl="0"/>
          <a:r>
            <a:rPr lang="en-GB" b="1" dirty="0"/>
            <a:t>Ethical guidelines on the use of</a:t>
          </a:r>
          <a:r>
            <a:rPr lang="en-GB" b="1" dirty="0">
              <a:latin typeface="Aptos Display" panose="02110004020202020204"/>
            </a:rPr>
            <a:t> AI</a:t>
          </a:r>
          <a:r>
            <a:rPr lang="en-GB" b="1" dirty="0"/>
            <a:t> in teaching and learning </a:t>
          </a:r>
          <a:r>
            <a:rPr lang="en-GB" b="1" dirty="0">
              <a:latin typeface="Aptos Display" panose="02110004020202020204"/>
            </a:rPr>
            <a:t>(2022</a:t>
          </a:r>
          <a:r>
            <a:rPr lang="en-GB" b="0" dirty="0">
              <a:latin typeface="Aptos Display" panose="02110004020202020204"/>
            </a:rPr>
            <a:t>)</a:t>
          </a:r>
          <a:endParaRPr lang="en-GB" b="1" dirty="0"/>
        </a:p>
      </dgm:t>
    </dgm:pt>
    <dgm:pt modelId="{BE431CE0-CF00-4963-A1CB-EAD347680AFC}" type="parTrans" cxnId="{16DD46EB-5129-41EE-AC6C-87F6FCD41F03}">
      <dgm:prSet/>
      <dgm:spPr/>
      <dgm:t>
        <a:bodyPr/>
        <a:lstStyle/>
        <a:p>
          <a:endParaRPr lang="en-GB"/>
        </a:p>
      </dgm:t>
    </dgm:pt>
    <dgm:pt modelId="{8BE31B97-99B8-4CB9-B0D7-D775EDAB7AFE}" type="sibTrans" cxnId="{16DD46EB-5129-41EE-AC6C-87F6FCD41F03}">
      <dgm:prSet/>
      <dgm:spPr/>
      <dgm:t>
        <a:bodyPr/>
        <a:lstStyle/>
        <a:p>
          <a:endParaRPr lang="en-GB"/>
        </a:p>
      </dgm:t>
    </dgm:pt>
    <dgm:pt modelId="{B11C9ABA-3A7B-4E05-A0C1-F01A51465724}">
      <dgm:prSet phldrT="[Text]" phldr="0"/>
      <dgm:spPr/>
      <dgm:t>
        <a:bodyPr/>
        <a:lstStyle/>
        <a:p>
          <a:pPr rtl="0"/>
          <a:r>
            <a:rPr lang="en-GB" dirty="0">
              <a:latin typeface="Aptos Display" panose="02110004020202020204"/>
            </a:rPr>
            <a:t>Achieving educational goals</a:t>
          </a:r>
          <a:endParaRPr lang="en-GB" dirty="0"/>
        </a:p>
      </dgm:t>
    </dgm:pt>
    <dgm:pt modelId="{F3512C6A-542B-47FB-AA26-EE5A64CA6C50}" type="parTrans" cxnId="{62795B36-FF2C-4C7E-8070-22F613303FE0}">
      <dgm:prSet/>
      <dgm:spPr/>
      <dgm:t>
        <a:bodyPr/>
        <a:lstStyle/>
        <a:p>
          <a:endParaRPr lang="en-GB"/>
        </a:p>
      </dgm:t>
    </dgm:pt>
    <dgm:pt modelId="{437E0C2F-B766-44B0-9566-3498258830FE}" type="sibTrans" cxnId="{62795B36-FF2C-4C7E-8070-22F613303FE0}">
      <dgm:prSet/>
      <dgm:spPr/>
      <dgm:t>
        <a:bodyPr/>
        <a:lstStyle/>
        <a:p>
          <a:endParaRPr lang="en-GB"/>
        </a:p>
      </dgm:t>
    </dgm:pt>
    <dgm:pt modelId="{7C6477EC-2D8E-426B-9CEB-734F0D13C90C}">
      <dgm:prSet phldr="0"/>
      <dgm:spPr/>
      <dgm:t>
        <a:bodyPr/>
        <a:lstStyle/>
        <a:p>
          <a:pPr rtl="0"/>
          <a:r>
            <a:rPr lang="en-GB" dirty="0">
              <a:latin typeface="Aptos Display" panose="02110004020202020204"/>
            </a:rPr>
            <a:t>Administration and workload</a:t>
          </a:r>
        </a:p>
      </dgm:t>
    </dgm:pt>
    <dgm:pt modelId="{A2C3F3B1-8C65-40E2-BD84-AC48D723B359}" type="parTrans" cxnId="{9159B54E-D339-456A-9379-211BB5F34C8B}">
      <dgm:prSet/>
      <dgm:spPr/>
    </dgm:pt>
    <dgm:pt modelId="{809A1893-E0D2-4F02-A88B-5DA3C3306F0B}" type="sibTrans" cxnId="{9159B54E-D339-456A-9379-211BB5F34C8B}">
      <dgm:prSet/>
      <dgm:spPr/>
    </dgm:pt>
    <dgm:pt modelId="{7044BC9B-330B-49CF-84D2-AC6235635210}">
      <dgm:prSet phldr="0"/>
      <dgm:spPr/>
      <dgm:t>
        <a:bodyPr/>
        <a:lstStyle/>
        <a:p>
          <a:pPr rtl="0"/>
          <a:r>
            <a:rPr lang="en-GB" dirty="0">
              <a:latin typeface="Aptos Display" panose="02110004020202020204"/>
            </a:rPr>
            <a:t>Equity and Autonomy</a:t>
          </a:r>
        </a:p>
      </dgm:t>
    </dgm:pt>
    <dgm:pt modelId="{908F24F3-4E63-42FC-84B6-C03094359FFC}" type="parTrans" cxnId="{ED32614C-A2DC-4011-9D85-B5948D6C82C0}">
      <dgm:prSet/>
      <dgm:spPr/>
    </dgm:pt>
    <dgm:pt modelId="{F7486D35-461E-4C3C-BE51-878DED61207D}" type="sibTrans" cxnId="{ED32614C-A2DC-4011-9D85-B5948D6C82C0}">
      <dgm:prSet/>
      <dgm:spPr/>
    </dgm:pt>
    <dgm:pt modelId="{B93B9838-902C-4C4B-8FB4-3932425D05D7}">
      <dgm:prSet phldr="0"/>
      <dgm:spPr/>
      <dgm:t>
        <a:bodyPr/>
        <a:lstStyle/>
        <a:p>
          <a:pPr rtl="0"/>
          <a:r>
            <a:rPr lang="en-GB" dirty="0">
              <a:latin typeface="Aptos Display" panose="02110004020202020204"/>
            </a:rPr>
            <a:t>Privacy, Transparency and Accountability</a:t>
          </a:r>
        </a:p>
      </dgm:t>
    </dgm:pt>
    <dgm:pt modelId="{1E8CC7FA-8012-4F40-88CF-9F1F2351EA5B}" type="parTrans" cxnId="{553AE6C2-EB60-4E31-AC0D-33F396D1A725}">
      <dgm:prSet/>
      <dgm:spPr/>
    </dgm:pt>
    <dgm:pt modelId="{D32120B8-2208-493C-A0B9-005415BA43B4}" type="sibTrans" cxnId="{553AE6C2-EB60-4E31-AC0D-33F396D1A725}">
      <dgm:prSet/>
      <dgm:spPr/>
    </dgm:pt>
    <dgm:pt modelId="{59463A4C-E6B6-4CCA-9D49-0698C481ABDC}">
      <dgm:prSet phldr="0"/>
      <dgm:spPr/>
      <dgm:t>
        <a:bodyPr/>
        <a:lstStyle/>
        <a:p>
          <a:pPr rtl="0"/>
          <a:r>
            <a:rPr lang="en-GB" dirty="0">
              <a:latin typeface="Aptos Display" panose="02110004020202020204"/>
            </a:rPr>
            <a:t>Informed participation</a:t>
          </a:r>
        </a:p>
      </dgm:t>
    </dgm:pt>
    <dgm:pt modelId="{016F5644-877B-49C5-A40F-4E4D9714B85A}" type="parTrans" cxnId="{0D488F60-391E-45FB-8E14-FAEDCD230EBB}">
      <dgm:prSet/>
      <dgm:spPr/>
    </dgm:pt>
    <dgm:pt modelId="{04A5A411-D997-4D3A-B392-DF616C4CEB6C}" type="sibTrans" cxnId="{0D488F60-391E-45FB-8E14-FAEDCD230EBB}">
      <dgm:prSet/>
      <dgm:spPr/>
    </dgm:pt>
    <dgm:pt modelId="{3B4C2210-16A8-4519-B1BE-EC3034BD7CC8}">
      <dgm:prSet phldr="0"/>
      <dgm:spPr/>
      <dgm:t>
        <a:bodyPr/>
        <a:lstStyle/>
        <a:p>
          <a:endParaRPr lang="en-GB" dirty="0">
            <a:latin typeface="Aptos Display" panose="02110004020202020204"/>
          </a:endParaRPr>
        </a:p>
      </dgm:t>
    </dgm:pt>
    <dgm:pt modelId="{F4CD92D0-6022-4492-8008-9981FA9321E9}" type="parTrans" cxnId="{97F7CAB2-4043-4BB6-93ED-0CA700755986}">
      <dgm:prSet/>
      <dgm:spPr/>
    </dgm:pt>
    <dgm:pt modelId="{66B5DD56-C10E-4D0E-A1C8-9E269E24285B}" type="sibTrans" cxnId="{97F7CAB2-4043-4BB6-93ED-0CA700755986}">
      <dgm:prSet/>
      <dgm:spPr/>
    </dgm:pt>
    <dgm:pt modelId="{A16D8C6F-AE9E-468D-B675-A119973556E6}" type="pres">
      <dgm:prSet presAssocID="{E65C6194-C467-4756-8547-579CD49DBBA9}" presName="linear" presStyleCnt="0">
        <dgm:presLayoutVars>
          <dgm:animLvl val="lvl"/>
          <dgm:resizeHandles val="exact"/>
        </dgm:presLayoutVars>
      </dgm:prSet>
      <dgm:spPr/>
    </dgm:pt>
    <dgm:pt modelId="{1599E13A-667F-4E15-AE88-C52F88724A9E}" type="pres">
      <dgm:prSet presAssocID="{DA2E6220-77E9-43AA-BCBC-99E209CA5710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DC2C0DC-4460-4BFD-8222-5ACD5848C807}" type="pres">
      <dgm:prSet presAssocID="{DA2E6220-77E9-43AA-BCBC-99E209CA571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8407A02-EDD8-4DF8-BFBF-BA3DB3DF95A7}" type="presOf" srcId="{B93B9838-902C-4C4B-8FB4-3932425D05D7}" destId="{9DC2C0DC-4460-4BFD-8222-5ACD5848C807}" srcOrd="0" destOrd="3" presId="urn:microsoft.com/office/officeart/2005/8/layout/vList2"/>
    <dgm:cxn modelId="{62795B36-FF2C-4C7E-8070-22F613303FE0}" srcId="{DA2E6220-77E9-43AA-BCBC-99E209CA5710}" destId="{B11C9ABA-3A7B-4E05-A0C1-F01A51465724}" srcOrd="0" destOrd="0" parTransId="{F3512C6A-542B-47FB-AA26-EE5A64CA6C50}" sibTransId="{437E0C2F-B766-44B0-9566-3498258830FE}"/>
    <dgm:cxn modelId="{0D488F60-391E-45FB-8E14-FAEDCD230EBB}" srcId="{DA2E6220-77E9-43AA-BCBC-99E209CA5710}" destId="{59463A4C-E6B6-4CCA-9D49-0698C481ABDC}" srcOrd="4" destOrd="0" parTransId="{016F5644-877B-49C5-A40F-4E4D9714B85A}" sibTransId="{04A5A411-D997-4D3A-B392-DF616C4CEB6C}"/>
    <dgm:cxn modelId="{ED32614C-A2DC-4011-9D85-B5948D6C82C0}" srcId="{DA2E6220-77E9-43AA-BCBC-99E209CA5710}" destId="{7044BC9B-330B-49CF-84D2-AC6235635210}" srcOrd="2" destOrd="0" parTransId="{908F24F3-4E63-42FC-84B6-C03094359FFC}" sibTransId="{F7486D35-461E-4C3C-BE51-878DED61207D}"/>
    <dgm:cxn modelId="{2A52886C-B7E5-4291-AB3A-542AACD8B03F}" type="presOf" srcId="{DA2E6220-77E9-43AA-BCBC-99E209CA5710}" destId="{1599E13A-667F-4E15-AE88-C52F88724A9E}" srcOrd="0" destOrd="0" presId="urn:microsoft.com/office/officeart/2005/8/layout/vList2"/>
    <dgm:cxn modelId="{9159B54E-D339-456A-9379-211BB5F34C8B}" srcId="{DA2E6220-77E9-43AA-BCBC-99E209CA5710}" destId="{7C6477EC-2D8E-426B-9CEB-734F0D13C90C}" srcOrd="1" destOrd="0" parTransId="{A2C3F3B1-8C65-40E2-BD84-AC48D723B359}" sibTransId="{809A1893-E0D2-4F02-A88B-5DA3C3306F0B}"/>
    <dgm:cxn modelId="{8571927C-C747-4CF5-88A4-574E134DAB11}" type="presOf" srcId="{E65C6194-C467-4756-8547-579CD49DBBA9}" destId="{A16D8C6F-AE9E-468D-B675-A119973556E6}" srcOrd="0" destOrd="0" presId="urn:microsoft.com/office/officeart/2005/8/layout/vList2"/>
    <dgm:cxn modelId="{0A226399-8F2E-4EB9-A750-0A29117007AB}" type="presOf" srcId="{3B4C2210-16A8-4519-B1BE-EC3034BD7CC8}" destId="{9DC2C0DC-4460-4BFD-8222-5ACD5848C807}" srcOrd="0" destOrd="5" presId="urn:microsoft.com/office/officeart/2005/8/layout/vList2"/>
    <dgm:cxn modelId="{1F00E29A-B877-467D-8D4D-D3F6859E2842}" type="presOf" srcId="{59463A4C-E6B6-4CCA-9D49-0698C481ABDC}" destId="{9DC2C0DC-4460-4BFD-8222-5ACD5848C807}" srcOrd="0" destOrd="4" presId="urn:microsoft.com/office/officeart/2005/8/layout/vList2"/>
    <dgm:cxn modelId="{FB2027AC-F669-4F88-B804-DCEF9EA8B9F2}" type="presOf" srcId="{B11C9ABA-3A7B-4E05-A0C1-F01A51465724}" destId="{9DC2C0DC-4460-4BFD-8222-5ACD5848C807}" srcOrd="0" destOrd="0" presId="urn:microsoft.com/office/officeart/2005/8/layout/vList2"/>
    <dgm:cxn modelId="{97F7CAB2-4043-4BB6-93ED-0CA700755986}" srcId="{DA2E6220-77E9-43AA-BCBC-99E209CA5710}" destId="{3B4C2210-16A8-4519-B1BE-EC3034BD7CC8}" srcOrd="5" destOrd="0" parTransId="{F4CD92D0-6022-4492-8008-9981FA9321E9}" sibTransId="{66B5DD56-C10E-4D0E-A1C8-9E269E24285B}"/>
    <dgm:cxn modelId="{08C9B4BD-96B4-44AA-9CBD-5CC2A2A6B85F}" type="presOf" srcId="{7044BC9B-330B-49CF-84D2-AC6235635210}" destId="{9DC2C0DC-4460-4BFD-8222-5ACD5848C807}" srcOrd="0" destOrd="2" presId="urn:microsoft.com/office/officeart/2005/8/layout/vList2"/>
    <dgm:cxn modelId="{553AE6C2-EB60-4E31-AC0D-33F396D1A725}" srcId="{DA2E6220-77E9-43AA-BCBC-99E209CA5710}" destId="{B93B9838-902C-4C4B-8FB4-3932425D05D7}" srcOrd="3" destOrd="0" parTransId="{1E8CC7FA-8012-4F40-88CF-9F1F2351EA5B}" sibTransId="{D32120B8-2208-493C-A0B9-005415BA43B4}"/>
    <dgm:cxn modelId="{2DCDD1EA-B532-4145-9EEA-11E492696FFE}" type="presOf" srcId="{7C6477EC-2D8E-426B-9CEB-734F0D13C90C}" destId="{9DC2C0DC-4460-4BFD-8222-5ACD5848C807}" srcOrd="0" destOrd="1" presId="urn:microsoft.com/office/officeart/2005/8/layout/vList2"/>
    <dgm:cxn modelId="{16DD46EB-5129-41EE-AC6C-87F6FCD41F03}" srcId="{E65C6194-C467-4756-8547-579CD49DBBA9}" destId="{DA2E6220-77E9-43AA-BCBC-99E209CA5710}" srcOrd="0" destOrd="0" parTransId="{BE431CE0-CF00-4963-A1CB-EAD347680AFC}" sibTransId="{8BE31B97-99B8-4CB9-B0D7-D775EDAB7AFE}"/>
    <dgm:cxn modelId="{7828FE3D-D65F-4B50-962B-F1A88D1E0E19}" type="presParOf" srcId="{A16D8C6F-AE9E-468D-B675-A119973556E6}" destId="{1599E13A-667F-4E15-AE88-C52F88724A9E}" srcOrd="0" destOrd="0" presId="urn:microsoft.com/office/officeart/2005/8/layout/vList2"/>
    <dgm:cxn modelId="{24E13E1C-C982-44B4-9DC3-9759C785C779}" type="presParOf" srcId="{A16D8C6F-AE9E-468D-B675-A119973556E6}" destId="{9DC2C0DC-4460-4BFD-8222-5ACD5848C80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65C6194-C467-4756-8547-579CD49DBBA9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GB"/>
        </a:p>
      </dgm:t>
    </dgm:pt>
    <dgm:pt modelId="{DA2E6220-77E9-43AA-BCBC-99E209CA5710}">
      <dgm:prSet phldrT="[Text]"/>
      <dgm:spPr/>
      <dgm:t>
        <a:bodyPr/>
        <a:lstStyle/>
        <a:p>
          <a:pPr rtl="0"/>
          <a:r>
            <a:rPr lang="en-GB" b="1" dirty="0">
              <a:latin typeface="Aptos Display" panose="02110004020202020204"/>
            </a:rPr>
            <a:t>AI Litercay Framework for Education</a:t>
          </a:r>
          <a:r>
            <a:rPr lang="en-GB" b="0" dirty="0">
              <a:latin typeface="Aptos Display" panose="02110004020202020204"/>
            </a:rPr>
            <a:t> </a:t>
          </a:r>
          <a:r>
            <a:rPr lang="en-GB" b="1" dirty="0"/>
            <a:t>(</a:t>
          </a:r>
          <a:r>
            <a:rPr lang="en-GB" b="1" dirty="0">
              <a:latin typeface="Aptos Display" panose="02110004020202020204"/>
            </a:rPr>
            <a:t>May</a:t>
          </a:r>
          <a:r>
            <a:rPr lang="en-GB" b="1" dirty="0"/>
            <a:t> 2025)</a:t>
          </a:r>
          <a:r>
            <a:rPr lang="en-GB" dirty="0">
              <a:latin typeface="Aptos Display" panose="02110004020202020204"/>
            </a:rPr>
            <a:t> </a:t>
          </a:r>
          <a:endParaRPr lang="en-GB" dirty="0"/>
        </a:p>
      </dgm:t>
    </dgm:pt>
    <dgm:pt modelId="{BE431CE0-CF00-4963-A1CB-EAD347680AFC}" type="parTrans" cxnId="{16DD46EB-5129-41EE-AC6C-87F6FCD41F03}">
      <dgm:prSet/>
      <dgm:spPr/>
      <dgm:t>
        <a:bodyPr/>
        <a:lstStyle/>
        <a:p>
          <a:endParaRPr lang="en-GB"/>
        </a:p>
      </dgm:t>
    </dgm:pt>
    <dgm:pt modelId="{8BE31B97-99B8-4CB9-B0D7-D775EDAB7AFE}" type="sibTrans" cxnId="{16DD46EB-5129-41EE-AC6C-87F6FCD41F03}">
      <dgm:prSet/>
      <dgm:spPr/>
      <dgm:t>
        <a:bodyPr/>
        <a:lstStyle/>
        <a:p>
          <a:endParaRPr lang="en-GB"/>
        </a:p>
      </dgm:t>
    </dgm:pt>
    <dgm:pt modelId="{3E98A264-B57A-4696-9993-63149494AC38}">
      <dgm:prSet phldr="0"/>
      <dgm:spPr/>
      <dgm:t>
        <a:bodyPr/>
        <a:lstStyle/>
        <a:p>
          <a:pPr rtl="0"/>
          <a:r>
            <a:rPr lang="en-GB" b="0" dirty="0">
              <a:latin typeface="Aptos Display" panose="02110004020202020204"/>
            </a:rPr>
            <a:t>Critically</a:t>
          </a:r>
          <a:r>
            <a:rPr lang="en-GB" b="0" dirty="0"/>
            <a:t> Reflecting on AI</a:t>
          </a:r>
          <a:r>
            <a:rPr lang="en-GB" dirty="0"/>
            <a:t> – Considering ethical, social, and cultural implications</a:t>
          </a:r>
        </a:p>
      </dgm:t>
    </dgm:pt>
    <dgm:pt modelId="{60DEB8B7-A29E-49E1-A909-1D7568D28E59}" type="parTrans" cxnId="{CE7817F9-303E-40CC-9AA1-3A1FE0585A1A}">
      <dgm:prSet/>
      <dgm:spPr/>
    </dgm:pt>
    <dgm:pt modelId="{10621469-4EDB-4375-A3A8-35767CF33E5C}" type="sibTrans" cxnId="{CE7817F9-303E-40CC-9AA1-3A1FE0585A1A}">
      <dgm:prSet/>
      <dgm:spPr/>
    </dgm:pt>
    <dgm:pt modelId="{7B5B7112-54A5-4506-A7E6-27447CA8D226}">
      <dgm:prSet phldr="0"/>
      <dgm:spPr/>
      <dgm:t>
        <a:bodyPr/>
        <a:lstStyle/>
        <a:p>
          <a:pPr rtl="0"/>
          <a:r>
            <a:rPr lang="en-GB" b="0" dirty="0"/>
            <a:t>Creating with AI</a:t>
          </a:r>
          <a:r>
            <a:rPr lang="en-GB" dirty="0"/>
            <a:t> – Designing or modifying AI systems</a:t>
          </a:r>
          <a:endParaRPr lang="en-GB" dirty="0">
            <a:latin typeface="Aptos Display" panose="02110004020202020204"/>
          </a:endParaRPr>
        </a:p>
      </dgm:t>
    </dgm:pt>
    <dgm:pt modelId="{63432122-26BF-49FA-AC93-B1B93B874775}" type="parTrans" cxnId="{C071EDAB-11DB-4D49-862D-9E631FEC0627}">
      <dgm:prSet/>
      <dgm:spPr/>
    </dgm:pt>
    <dgm:pt modelId="{6FCB732E-797B-4636-8923-7EF6AD762DFF}" type="sibTrans" cxnId="{C071EDAB-11DB-4D49-862D-9E631FEC0627}">
      <dgm:prSet/>
      <dgm:spPr/>
    </dgm:pt>
    <dgm:pt modelId="{2B584759-C1A1-4D26-8EEB-860E36357DC3}">
      <dgm:prSet phldr="0"/>
      <dgm:spPr/>
      <dgm:t>
        <a:bodyPr/>
        <a:lstStyle/>
        <a:p>
          <a:r>
            <a:rPr lang="en-GB" b="0" dirty="0"/>
            <a:t>Interacting with AI</a:t>
          </a:r>
          <a:r>
            <a:rPr lang="en-GB" dirty="0"/>
            <a:t> – Using AI tools safely and effectively</a:t>
          </a:r>
        </a:p>
      </dgm:t>
    </dgm:pt>
    <dgm:pt modelId="{150CAB0E-4C13-451D-B001-F82323557983}" type="parTrans" cxnId="{BD296698-22B6-4034-B1C5-24CBACD1FB63}">
      <dgm:prSet/>
      <dgm:spPr/>
    </dgm:pt>
    <dgm:pt modelId="{5CD5228E-3C24-49F7-A3C3-CC71553C33C9}" type="sibTrans" cxnId="{BD296698-22B6-4034-B1C5-24CBACD1FB63}">
      <dgm:prSet/>
      <dgm:spPr/>
    </dgm:pt>
    <dgm:pt modelId="{06F967D5-3DD1-43FC-81E3-1DFB39D1BE65}">
      <dgm:prSet phldr="0"/>
      <dgm:spPr/>
      <dgm:t>
        <a:bodyPr/>
        <a:lstStyle/>
        <a:p>
          <a:pPr rtl="0"/>
          <a:r>
            <a:rPr lang="en-GB" b="0" dirty="0"/>
            <a:t>Understanding AI – What AI is and how it works</a:t>
          </a:r>
          <a:endParaRPr lang="en-GB" b="0" dirty="0">
            <a:latin typeface="Aptos Display" panose="02110004020202020204"/>
          </a:endParaRPr>
        </a:p>
      </dgm:t>
    </dgm:pt>
    <dgm:pt modelId="{E61CAC43-DF31-43EC-B22D-9F1B681C3680}" type="parTrans" cxnId="{BE9286DE-8522-4EB2-A3B5-6DFDD1FC316E}">
      <dgm:prSet/>
      <dgm:spPr/>
    </dgm:pt>
    <dgm:pt modelId="{16F30FBB-3D3C-4BFD-AB9F-08E7E02459DB}" type="sibTrans" cxnId="{BE9286DE-8522-4EB2-A3B5-6DFDD1FC316E}">
      <dgm:prSet/>
      <dgm:spPr/>
    </dgm:pt>
    <dgm:pt modelId="{A16D8C6F-AE9E-468D-B675-A119973556E6}" type="pres">
      <dgm:prSet presAssocID="{E65C6194-C467-4756-8547-579CD49DBBA9}" presName="linear" presStyleCnt="0">
        <dgm:presLayoutVars>
          <dgm:animLvl val="lvl"/>
          <dgm:resizeHandles val="exact"/>
        </dgm:presLayoutVars>
      </dgm:prSet>
      <dgm:spPr/>
    </dgm:pt>
    <dgm:pt modelId="{1599E13A-667F-4E15-AE88-C52F88724A9E}" type="pres">
      <dgm:prSet presAssocID="{DA2E6220-77E9-43AA-BCBC-99E209CA5710}" presName="parentText" presStyleLbl="node1" presStyleIdx="0" presStyleCnt="1" custScaleY="116359">
        <dgm:presLayoutVars>
          <dgm:chMax val="0"/>
          <dgm:bulletEnabled val="1"/>
        </dgm:presLayoutVars>
      </dgm:prSet>
      <dgm:spPr/>
    </dgm:pt>
    <dgm:pt modelId="{729F83C2-CEC6-4A40-9679-DAC651043FD5}" type="pres">
      <dgm:prSet presAssocID="{DA2E6220-77E9-43AA-BCBC-99E209CA571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7B30372-12E2-4CF0-8BC2-4DA3D8EA80EB}" type="presOf" srcId="{2B584759-C1A1-4D26-8EEB-860E36357DC3}" destId="{729F83C2-CEC6-4A40-9679-DAC651043FD5}" srcOrd="0" destOrd="1" presId="urn:microsoft.com/office/officeart/2005/8/layout/vList2"/>
    <dgm:cxn modelId="{8571927C-C747-4CF5-88A4-574E134DAB11}" type="presOf" srcId="{E65C6194-C467-4756-8547-579CD49DBBA9}" destId="{A16D8C6F-AE9E-468D-B675-A119973556E6}" srcOrd="0" destOrd="0" presId="urn:microsoft.com/office/officeart/2005/8/layout/vList2"/>
    <dgm:cxn modelId="{BD296698-22B6-4034-B1C5-24CBACD1FB63}" srcId="{DA2E6220-77E9-43AA-BCBC-99E209CA5710}" destId="{2B584759-C1A1-4D26-8EEB-860E36357DC3}" srcOrd="1" destOrd="0" parTransId="{150CAB0E-4C13-451D-B001-F82323557983}" sibTransId="{5CD5228E-3C24-49F7-A3C3-CC71553C33C9}"/>
    <dgm:cxn modelId="{596BF898-5D13-44A4-808E-2A9107E4058D}" type="presOf" srcId="{DA2E6220-77E9-43AA-BCBC-99E209CA5710}" destId="{1599E13A-667F-4E15-AE88-C52F88724A9E}" srcOrd="0" destOrd="0" presId="urn:microsoft.com/office/officeart/2005/8/layout/vList2"/>
    <dgm:cxn modelId="{C071EDAB-11DB-4D49-862D-9E631FEC0627}" srcId="{DA2E6220-77E9-43AA-BCBC-99E209CA5710}" destId="{7B5B7112-54A5-4506-A7E6-27447CA8D226}" srcOrd="2" destOrd="0" parTransId="{63432122-26BF-49FA-AC93-B1B93B874775}" sibTransId="{6FCB732E-797B-4636-8923-7EF6AD762DFF}"/>
    <dgm:cxn modelId="{CD0E6AB4-F224-4939-BFCA-836C079FC094}" type="presOf" srcId="{7B5B7112-54A5-4506-A7E6-27447CA8D226}" destId="{729F83C2-CEC6-4A40-9679-DAC651043FD5}" srcOrd="0" destOrd="2" presId="urn:microsoft.com/office/officeart/2005/8/layout/vList2"/>
    <dgm:cxn modelId="{BE9286DE-8522-4EB2-A3B5-6DFDD1FC316E}" srcId="{DA2E6220-77E9-43AA-BCBC-99E209CA5710}" destId="{06F967D5-3DD1-43FC-81E3-1DFB39D1BE65}" srcOrd="0" destOrd="0" parTransId="{E61CAC43-DF31-43EC-B22D-9F1B681C3680}" sibTransId="{16F30FBB-3D3C-4BFD-AB9F-08E7E02459DB}"/>
    <dgm:cxn modelId="{2EB751E8-729E-4075-9977-CCC2E2C545D8}" type="presOf" srcId="{3E98A264-B57A-4696-9993-63149494AC38}" destId="{729F83C2-CEC6-4A40-9679-DAC651043FD5}" srcOrd="0" destOrd="3" presId="urn:microsoft.com/office/officeart/2005/8/layout/vList2"/>
    <dgm:cxn modelId="{16DD46EB-5129-41EE-AC6C-87F6FCD41F03}" srcId="{E65C6194-C467-4756-8547-579CD49DBBA9}" destId="{DA2E6220-77E9-43AA-BCBC-99E209CA5710}" srcOrd="0" destOrd="0" parTransId="{BE431CE0-CF00-4963-A1CB-EAD347680AFC}" sibTransId="{8BE31B97-99B8-4CB9-B0D7-D775EDAB7AFE}"/>
    <dgm:cxn modelId="{E078A0F2-9CED-4FF2-AED6-F2603DC61DD1}" type="presOf" srcId="{06F967D5-3DD1-43FC-81E3-1DFB39D1BE65}" destId="{729F83C2-CEC6-4A40-9679-DAC651043FD5}" srcOrd="0" destOrd="0" presId="urn:microsoft.com/office/officeart/2005/8/layout/vList2"/>
    <dgm:cxn modelId="{CE7817F9-303E-40CC-9AA1-3A1FE0585A1A}" srcId="{DA2E6220-77E9-43AA-BCBC-99E209CA5710}" destId="{3E98A264-B57A-4696-9993-63149494AC38}" srcOrd="3" destOrd="0" parTransId="{60DEB8B7-A29E-49E1-A909-1D7568D28E59}" sibTransId="{10621469-4EDB-4375-A3A8-35767CF33E5C}"/>
    <dgm:cxn modelId="{630ED7FE-F84A-4E1F-A173-6A4F9A91807B}" type="presParOf" srcId="{A16D8C6F-AE9E-468D-B675-A119973556E6}" destId="{1599E13A-667F-4E15-AE88-C52F88724A9E}" srcOrd="0" destOrd="0" presId="urn:microsoft.com/office/officeart/2005/8/layout/vList2"/>
    <dgm:cxn modelId="{185A32AC-1A08-4D00-BD51-A07FFE827C76}" type="presParOf" srcId="{A16D8C6F-AE9E-468D-B675-A119973556E6}" destId="{729F83C2-CEC6-4A40-9679-DAC651043FD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7FE369-CC19-40F3-8B93-17D215C907B4}">
      <dsp:nvSpPr>
        <dsp:cNvPr id="0" name=""/>
        <dsp:cNvSpPr/>
      </dsp:nvSpPr>
      <dsp:spPr>
        <a:xfrm rot="10800000">
          <a:off x="1741330" y="2265"/>
          <a:ext cx="5228405" cy="1697604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8596" tIns="129540" rIns="241808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Aptos Display" panose="02110004020202020204"/>
            </a:rPr>
            <a:t>1</a:t>
          </a:r>
          <a:r>
            <a:rPr lang="en-GB" sz="3400" kern="1200" dirty="0"/>
            <a:t> - Policy and responsibility for schools</a:t>
          </a:r>
        </a:p>
      </dsp:txBody>
      <dsp:txXfrm rot="10800000">
        <a:off x="2165731" y="2265"/>
        <a:ext cx="4804004" cy="1697604"/>
      </dsp:txXfrm>
    </dsp:sp>
    <dsp:sp modelId="{FF0B73F7-FCAB-4C50-9CE8-BDC695EB017D}">
      <dsp:nvSpPr>
        <dsp:cNvPr id="0" name=""/>
        <dsp:cNvSpPr/>
      </dsp:nvSpPr>
      <dsp:spPr>
        <a:xfrm>
          <a:off x="892528" y="2265"/>
          <a:ext cx="1697604" cy="169760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9F48EB-D3A6-46E7-BB5E-DAACDBFEAB55}">
      <dsp:nvSpPr>
        <dsp:cNvPr id="0" name=""/>
        <dsp:cNvSpPr/>
      </dsp:nvSpPr>
      <dsp:spPr>
        <a:xfrm rot="10800000">
          <a:off x="1741330" y="2206616"/>
          <a:ext cx="5228405" cy="1697604"/>
        </a:xfrm>
        <a:prstGeom prst="homePlate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8596" tIns="129540" rIns="241808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Aptos Display" panose="02110004020202020204"/>
            </a:rPr>
            <a:t>2-</a:t>
          </a:r>
          <a:r>
            <a:rPr lang="en-GB" sz="3400" kern="1200" dirty="0"/>
            <a:t> Cornerstone Case Studies</a:t>
          </a:r>
        </a:p>
      </dsp:txBody>
      <dsp:txXfrm rot="10800000">
        <a:off x="2165731" y="2206616"/>
        <a:ext cx="4804004" cy="1697604"/>
      </dsp:txXfrm>
    </dsp:sp>
    <dsp:sp modelId="{3787E17D-316C-4FFF-BDDF-46B8D10F5171}">
      <dsp:nvSpPr>
        <dsp:cNvPr id="0" name=""/>
        <dsp:cNvSpPr/>
      </dsp:nvSpPr>
      <dsp:spPr>
        <a:xfrm>
          <a:off x="892528" y="2206616"/>
          <a:ext cx="1697604" cy="169760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A8997-FA16-429E-B3FE-9D7BB53F0575}">
      <dsp:nvSpPr>
        <dsp:cNvPr id="0" name=""/>
        <dsp:cNvSpPr/>
      </dsp:nvSpPr>
      <dsp:spPr>
        <a:xfrm rot="10800000">
          <a:off x="2024264" y="0"/>
          <a:ext cx="7255107" cy="787400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7222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>
              <a:latin typeface="Aptos Display" panose="02110004020202020204"/>
            </a:rPr>
            <a:t>1e</a:t>
          </a:r>
          <a:r>
            <a:rPr lang="en-GB" sz="3600" kern="1200"/>
            <a:t> </a:t>
          </a:r>
          <a:r>
            <a:rPr lang="en-GB" sz="3600" kern="1200" dirty="0"/>
            <a:t>– Cornerstone AI Policy</a:t>
          </a:r>
        </a:p>
      </dsp:txBody>
      <dsp:txXfrm rot="10800000">
        <a:off x="2221114" y="0"/>
        <a:ext cx="7058257" cy="787400"/>
      </dsp:txXfrm>
    </dsp:sp>
    <dsp:sp modelId="{F764CE19-0F9F-4B20-A8A8-854C954ABA7E}">
      <dsp:nvSpPr>
        <dsp:cNvPr id="0" name=""/>
        <dsp:cNvSpPr/>
      </dsp:nvSpPr>
      <dsp:spPr>
        <a:xfrm>
          <a:off x="1630564" y="0"/>
          <a:ext cx="787400" cy="7874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A8997-FA16-429E-B3FE-9D7BB53F0575}">
      <dsp:nvSpPr>
        <dsp:cNvPr id="0" name=""/>
        <dsp:cNvSpPr/>
      </dsp:nvSpPr>
      <dsp:spPr>
        <a:xfrm rot="10800000">
          <a:off x="1560411" y="0"/>
          <a:ext cx="5366271" cy="835025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223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Aptos Display" panose="02110004020202020204"/>
            </a:rPr>
            <a:t>2</a:t>
          </a:r>
          <a:r>
            <a:rPr lang="en-GB" sz="2800" kern="1200" dirty="0"/>
            <a:t> - Cornerstone Case Studies</a:t>
          </a:r>
        </a:p>
      </dsp:txBody>
      <dsp:txXfrm rot="10800000">
        <a:off x="1769167" y="0"/>
        <a:ext cx="5157515" cy="835025"/>
      </dsp:txXfrm>
    </dsp:sp>
    <dsp:sp modelId="{F764CE19-0F9F-4B20-A8A8-854C954ABA7E}">
      <dsp:nvSpPr>
        <dsp:cNvPr id="0" name=""/>
        <dsp:cNvSpPr/>
      </dsp:nvSpPr>
      <dsp:spPr>
        <a:xfrm>
          <a:off x="1142898" y="0"/>
          <a:ext cx="835025" cy="83502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A8997-FA16-429E-B3FE-9D7BB53F0575}">
      <dsp:nvSpPr>
        <dsp:cNvPr id="0" name=""/>
        <dsp:cNvSpPr/>
      </dsp:nvSpPr>
      <dsp:spPr>
        <a:xfrm rot="10800000">
          <a:off x="1560411" y="0"/>
          <a:ext cx="5366271" cy="835025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223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latin typeface="Aptos Display" panose="02110004020202020204"/>
            </a:rPr>
            <a:t>2b</a:t>
          </a:r>
          <a:r>
            <a:rPr lang="en-GB" sz="2700" kern="1200" dirty="0"/>
            <a:t> - Cornerstone Case Studies</a:t>
          </a:r>
        </a:p>
      </dsp:txBody>
      <dsp:txXfrm rot="10800000">
        <a:off x="1769167" y="0"/>
        <a:ext cx="5157515" cy="835025"/>
      </dsp:txXfrm>
    </dsp:sp>
    <dsp:sp modelId="{F764CE19-0F9F-4B20-A8A8-854C954ABA7E}">
      <dsp:nvSpPr>
        <dsp:cNvPr id="0" name=""/>
        <dsp:cNvSpPr/>
      </dsp:nvSpPr>
      <dsp:spPr>
        <a:xfrm>
          <a:off x="1142898" y="0"/>
          <a:ext cx="835025" cy="83502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97C0FD-ADF8-4F8C-9871-3BB0849A3D6C}">
      <dsp:nvSpPr>
        <dsp:cNvPr id="0" name=""/>
        <dsp:cNvSpPr/>
      </dsp:nvSpPr>
      <dsp:spPr>
        <a:xfrm>
          <a:off x="0" y="54809"/>
          <a:ext cx="2795522" cy="167731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latin typeface="Calibri Light" panose="020F0302020204030204"/>
              <a:ea typeface="Calibri Light" panose="020F0302020204030204"/>
              <a:cs typeface="Calibri Light" panose="020F0302020204030204"/>
            </a:rPr>
            <a:t>Digital Cornerstone website</a:t>
          </a:r>
        </a:p>
      </dsp:txBody>
      <dsp:txXfrm>
        <a:off x="0" y="54809"/>
        <a:ext cx="2795522" cy="1677313"/>
      </dsp:txXfrm>
    </dsp:sp>
    <dsp:sp modelId="{5F7C040B-5CE2-4BCF-AE9C-4724B6BB2E14}">
      <dsp:nvSpPr>
        <dsp:cNvPr id="0" name=""/>
        <dsp:cNvSpPr/>
      </dsp:nvSpPr>
      <dsp:spPr>
        <a:xfrm>
          <a:off x="3075074" y="54809"/>
          <a:ext cx="2795522" cy="1677313"/>
        </a:xfrm>
        <a:prstGeom prst="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Arial"/>
              <a:cs typeface="Arial"/>
            </a:rPr>
            <a:t>Digital Cornerstone Case Studies</a:t>
          </a:r>
          <a:endParaRPr lang="en-US" sz="3200" kern="1200"/>
        </a:p>
      </dsp:txBody>
      <dsp:txXfrm>
        <a:off x="3075074" y="54809"/>
        <a:ext cx="2795522" cy="1677313"/>
      </dsp:txXfrm>
    </dsp:sp>
    <dsp:sp modelId="{DE49D134-D4C8-4DE6-9272-EF20C5A0A9B1}">
      <dsp:nvSpPr>
        <dsp:cNvPr id="0" name=""/>
        <dsp:cNvSpPr/>
      </dsp:nvSpPr>
      <dsp:spPr>
        <a:xfrm>
          <a:off x="6150149" y="54809"/>
          <a:ext cx="2795522" cy="1677313"/>
        </a:xfrm>
        <a:prstGeom prst="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Arial"/>
              <a:cs typeface="Arial"/>
            </a:rPr>
            <a:t>AI to enhance teaching and learning</a:t>
          </a:r>
        </a:p>
      </dsp:txBody>
      <dsp:txXfrm>
        <a:off x="6150149" y="54809"/>
        <a:ext cx="2795522" cy="16773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A8997-FA16-429E-B3FE-9D7BB53F0575}">
      <dsp:nvSpPr>
        <dsp:cNvPr id="0" name=""/>
        <dsp:cNvSpPr/>
      </dsp:nvSpPr>
      <dsp:spPr>
        <a:xfrm rot="10800000">
          <a:off x="2024264" y="0"/>
          <a:ext cx="7255107" cy="787400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7222" tIns="114300" rIns="21336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>
              <a:latin typeface="Aptos Display" panose="02110004020202020204"/>
            </a:rPr>
            <a:t>1</a:t>
          </a:r>
          <a:r>
            <a:rPr lang="en-GB" sz="3000" kern="1200" dirty="0"/>
            <a:t> - Policy and responsibility for schools</a:t>
          </a:r>
        </a:p>
      </dsp:txBody>
      <dsp:txXfrm rot="10800000">
        <a:off x="2221114" y="0"/>
        <a:ext cx="7058257" cy="787400"/>
      </dsp:txXfrm>
    </dsp:sp>
    <dsp:sp modelId="{F764CE19-0F9F-4B20-A8A8-854C954ABA7E}">
      <dsp:nvSpPr>
        <dsp:cNvPr id="0" name=""/>
        <dsp:cNvSpPr/>
      </dsp:nvSpPr>
      <dsp:spPr>
        <a:xfrm>
          <a:off x="1630564" y="0"/>
          <a:ext cx="787400" cy="7874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A8997-FA16-429E-B3FE-9D7BB53F0575}">
      <dsp:nvSpPr>
        <dsp:cNvPr id="0" name=""/>
        <dsp:cNvSpPr/>
      </dsp:nvSpPr>
      <dsp:spPr>
        <a:xfrm rot="10800000">
          <a:off x="2024264" y="0"/>
          <a:ext cx="7255107" cy="787400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7222" tIns="110490" rIns="206248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Aptos Display" panose="02110004020202020204"/>
            </a:rPr>
            <a:t>1b</a:t>
          </a:r>
          <a:r>
            <a:rPr lang="en-GB" sz="2900" kern="1200" dirty="0"/>
            <a:t> - Policy and responsibility for schools</a:t>
          </a:r>
        </a:p>
      </dsp:txBody>
      <dsp:txXfrm rot="10800000">
        <a:off x="2221114" y="0"/>
        <a:ext cx="7058257" cy="787400"/>
      </dsp:txXfrm>
    </dsp:sp>
    <dsp:sp modelId="{F764CE19-0F9F-4B20-A8A8-854C954ABA7E}">
      <dsp:nvSpPr>
        <dsp:cNvPr id="0" name=""/>
        <dsp:cNvSpPr/>
      </dsp:nvSpPr>
      <dsp:spPr>
        <a:xfrm>
          <a:off x="1630564" y="0"/>
          <a:ext cx="787400" cy="7874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A8997-FA16-429E-B3FE-9D7BB53F0575}">
      <dsp:nvSpPr>
        <dsp:cNvPr id="0" name=""/>
        <dsp:cNvSpPr/>
      </dsp:nvSpPr>
      <dsp:spPr>
        <a:xfrm rot="10800000">
          <a:off x="2024264" y="0"/>
          <a:ext cx="7255107" cy="787400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7222" tIns="110490" rIns="206248" bIns="11049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Aptos Display" panose="02110004020202020204"/>
            </a:rPr>
            <a:t>1c -</a:t>
          </a:r>
          <a:r>
            <a:rPr lang="en-GB" sz="2900" kern="1200" dirty="0"/>
            <a:t> Policy and responsibility for schools</a:t>
          </a:r>
        </a:p>
      </dsp:txBody>
      <dsp:txXfrm rot="10800000">
        <a:off x="2221114" y="0"/>
        <a:ext cx="7058257" cy="787400"/>
      </dsp:txXfrm>
    </dsp:sp>
    <dsp:sp modelId="{F764CE19-0F9F-4B20-A8A8-854C954ABA7E}">
      <dsp:nvSpPr>
        <dsp:cNvPr id="0" name=""/>
        <dsp:cNvSpPr/>
      </dsp:nvSpPr>
      <dsp:spPr>
        <a:xfrm>
          <a:off x="1630564" y="0"/>
          <a:ext cx="787400" cy="7874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99E13A-667F-4E15-AE88-C52F88724A9E}">
      <dsp:nvSpPr>
        <dsp:cNvPr id="0" name=""/>
        <dsp:cNvSpPr/>
      </dsp:nvSpPr>
      <dsp:spPr>
        <a:xfrm>
          <a:off x="0" y="44181"/>
          <a:ext cx="4454524" cy="12647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/>
            <a:t>DfE Generative artificial intelligence (AI) in education (Jan 2025)</a:t>
          </a:r>
          <a:endParaRPr lang="en-GB" sz="2300" kern="1200" dirty="0"/>
        </a:p>
      </dsp:txBody>
      <dsp:txXfrm>
        <a:off x="61741" y="105922"/>
        <a:ext cx="4331042" cy="1141288"/>
      </dsp:txXfrm>
    </dsp:sp>
    <dsp:sp modelId="{9DC2C0DC-4460-4BFD-8222-5ACD5848C807}">
      <dsp:nvSpPr>
        <dsp:cNvPr id="0" name=""/>
        <dsp:cNvSpPr/>
      </dsp:nvSpPr>
      <dsp:spPr>
        <a:xfrm>
          <a:off x="0" y="1308951"/>
          <a:ext cx="4454524" cy="1856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431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kern="1200" dirty="0"/>
            <a:t>Safety and reliability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kern="1200" dirty="0"/>
            <a:t>Robust data privacy measures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kern="1200" dirty="0"/>
            <a:t>Fairness, transparency, accountability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kern="1200" dirty="0"/>
            <a:t>CPD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kern="1200" dirty="0"/>
            <a:t>Encourage innovation (and)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kern="1200" dirty="0"/>
            <a:t>Address ethical consideration</a:t>
          </a:r>
        </a:p>
      </dsp:txBody>
      <dsp:txXfrm>
        <a:off x="0" y="1308951"/>
        <a:ext cx="4454524" cy="18567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99E13A-667F-4E15-AE88-C52F88724A9E}">
      <dsp:nvSpPr>
        <dsp:cNvPr id="0" name=""/>
        <dsp:cNvSpPr/>
      </dsp:nvSpPr>
      <dsp:spPr>
        <a:xfrm>
          <a:off x="0" y="55911"/>
          <a:ext cx="4273549" cy="11109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UK Government’s AI Playbook (Feb 2025)</a:t>
          </a:r>
          <a:endParaRPr lang="en-GB" sz="2400" kern="1200" dirty="0"/>
        </a:p>
      </dsp:txBody>
      <dsp:txXfrm>
        <a:off x="54230" y="110141"/>
        <a:ext cx="4165089" cy="1002442"/>
      </dsp:txXfrm>
    </dsp:sp>
    <dsp:sp modelId="{9DC2C0DC-4460-4BFD-8222-5ACD5848C807}">
      <dsp:nvSpPr>
        <dsp:cNvPr id="0" name=""/>
        <dsp:cNvSpPr/>
      </dsp:nvSpPr>
      <dsp:spPr>
        <a:xfrm>
          <a:off x="0" y="1166813"/>
          <a:ext cx="4273549" cy="198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685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900" kern="1200" dirty="0"/>
            <a:t>Principles for responsible use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900" kern="1200" dirty="0"/>
            <a:t>Human oversight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900" kern="1200" dirty="0"/>
            <a:t>AI literacy and training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900" kern="1200" dirty="0"/>
            <a:t>Policy on safeguarding and data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900" kern="1200" dirty="0"/>
            <a:t>Enhance learning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900" kern="1200" dirty="0"/>
            <a:t>Reduce workload</a:t>
          </a:r>
        </a:p>
      </dsp:txBody>
      <dsp:txXfrm>
        <a:off x="0" y="1166813"/>
        <a:ext cx="4273549" cy="19872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A8997-FA16-429E-B3FE-9D7BB53F0575}">
      <dsp:nvSpPr>
        <dsp:cNvPr id="0" name=""/>
        <dsp:cNvSpPr/>
      </dsp:nvSpPr>
      <dsp:spPr>
        <a:xfrm rot="10800000">
          <a:off x="2024264" y="0"/>
          <a:ext cx="7255107" cy="787400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7222" tIns="110490" rIns="206248" bIns="11049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Aptos Display" panose="02110004020202020204"/>
            </a:rPr>
            <a:t>1d -</a:t>
          </a:r>
          <a:r>
            <a:rPr lang="en-GB" sz="2900" kern="1200" dirty="0"/>
            <a:t> Policy and responsibility for schools</a:t>
          </a:r>
        </a:p>
      </dsp:txBody>
      <dsp:txXfrm rot="10800000">
        <a:off x="2221114" y="0"/>
        <a:ext cx="7058257" cy="787400"/>
      </dsp:txXfrm>
    </dsp:sp>
    <dsp:sp modelId="{F764CE19-0F9F-4B20-A8A8-854C954ABA7E}">
      <dsp:nvSpPr>
        <dsp:cNvPr id="0" name=""/>
        <dsp:cNvSpPr/>
      </dsp:nvSpPr>
      <dsp:spPr>
        <a:xfrm>
          <a:off x="1630564" y="0"/>
          <a:ext cx="787400" cy="7874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99E13A-667F-4E15-AE88-C52F88724A9E}">
      <dsp:nvSpPr>
        <dsp:cNvPr id="0" name=""/>
        <dsp:cNvSpPr/>
      </dsp:nvSpPr>
      <dsp:spPr>
        <a:xfrm>
          <a:off x="0" y="44181"/>
          <a:ext cx="4454524" cy="12647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/>
            <a:t>Ethical guidelines on the use of</a:t>
          </a:r>
          <a:r>
            <a:rPr lang="en-GB" sz="2300" b="1" kern="1200" dirty="0">
              <a:latin typeface="Aptos Display" panose="02110004020202020204"/>
            </a:rPr>
            <a:t> AI</a:t>
          </a:r>
          <a:r>
            <a:rPr lang="en-GB" sz="2300" b="1" kern="1200" dirty="0"/>
            <a:t> in teaching and learning </a:t>
          </a:r>
          <a:r>
            <a:rPr lang="en-GB" sz="2300" b="1" kern="1200" dirty="0">
              <a:latin typeface="Aptos Display" panose="02110004020202020204"/>
            </a:rPr>
            <a:t>(2022</a:t>
          </a:r>
          <a:r>
            <a:rPr lang="en-GB" sz="2300" b="0" kern="1200" dirty="0">
              <a:latin typeface="Aptos Display" panose="02110004020202020204"/>
            </a:rPr>
            <a:t>)</a:t>
          </a:r>
          <a:endParaRPr lang="en-GB" sz="2300" b="1" kern="1200" dirty="0"/>
        </a:p>
      </dsp:txBody>
      <dsp:txXfrm>
        <a:off x="61741" y="105922"/>
        <a:ext cx="4331042" cy="1141288"/>
      </dsp:txXfrm>
    </dsp:sp>
    <dsp:sp modelId="{9DC2C0DC-4460-4BFD-8222-5ACD5848C807}">
      <dsp:nvSpPr>
        <dsp:cNvPr id="0" name=""/>
        <dsp:cNvSpPr/>
      </dsp:nvSpPr>
      <dsp:spPr>
        <a:xfrm>
          <a:off x="0" y="1308951"/>
          <a:ext cx="4454524" cy="1856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431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kern="1200" dirty="0">
              <a:latin typeface="Aptos Display" panose="02110004020202020204"/>
            </a:rPr>
            <a:t>Achieving educational goals</a:t>
          </a:r>
          <a:endParaRPr lang="en-GB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kern="1200" dirty="0">
              <a:latin typeface="Aptos Display" panose="02110004020202020204"/>
            </a:rPr>
            <a:t>Administration and workload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kern="1200" dirty="0">
              <a:latin typeface="Aptos Display" panose="02110004020202020204"/>
            </a:rPr>
            <a:t>Equity and Autonomy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kern="1200" dirty="0">
              <a:latin typeface="Aptos Display" panose="02110004020202020204"/>
            </a:rPr>
            <a:t>Privacy, Transparency and Accountability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kern="1200" dirty="0">
              <a:latin typeface="Aptos Display" panose="02110004020202020204"/>
            </a:rPr>
            <a:t>Informed participation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1800" kern="1200" dirty="0">
            <a:latin typeface="Aptos Display" panose="02110004020202020204"/>
          </a:endParaRPr>
        </a:p>
      </dsp:txBody>
      <dsp:txXfrm>
        <a:off x="0" y="1308951"/>
        <a:ext cx="4454524" cy="18567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99E13A-667F-4E15-AE88-C52F88724A9E}">
      <dsp:nvSpPr>
        <dsp:cNvPr id="0" name=""/>
        <dsp:cNvSpPr/>
      </dsp:nvSpPr>
      <dsp:spPr>
        <a:xfrm>
          <a:off x="0" y="25608"/>
          <a:ext cx="4273549" cy="101832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Aptos Display" panose="02110004020202020204"/>
            </a:rPr>
            <a:t>AI Litercay Framework for Education</a:t>
          </a:r>
          <a:r>
            <a:rPr lang="en-GB" sz="2200" b="0" kern="1200" dirty="0">
              <a:latin typeface="Aptos Display" panose="02110004020202020204"/>
            </a:rPr>
            <a:t> </a:t>
          </a:r>
          <a:r>
            <a:rPr lang="en-GB" sz="2200" b="1" kern="1200" dirty="0"/>
            <a:t>(</a:t>
          </a:r>
          <a:r>
            <a:rPr lang="en-GB" sz="2200" b="1" kern="1200" dirty="0">
              <a:latin typeface="Aptos Display" panose="02110004020202020204"/>
            </a:rPr>
            <a:t>May</a:t>
          </a:r>
          <a:r>
            <a:rPr lang="en-GB" sz="2200" b="1" kern="1200" dirty="0"/>
            <a:t> 2025)</a:t>
          </a:r>
          <a:r>
            <a:rPr lang="en-GB" sz="2200" kern="1200" dirty="0">
              <a:latin typeface="Aptos Display" panose="02110004020202020204"/>
            </a:rPr>
            <a:t> </a:t>
          </a:r>
          <a:endParaRPr lang="en-GB" sz="2200" kern="1200" dirty="0"/>
        </a:p>
      </dsp:txBody>
      <dsp:txXfrm>
        <a:off x="49711" y="75319"/>
        <a:ext cx="4174127" cy="918905"/>
      </dsp:txXfrm>
    </dsp:sp>
    <dsp:sp modelId="{729F83C2-CEC6-4A40-9679-DAC651043FD5}">
      <dsp:nvSpPr>
        <dsp:cNvPr id="0" name=""/>
        <dsp:cNvSpPr/>
      </dsp:nvSpPr>
      <dsp:spPr>
        <a:xfrm>
          <a:off x="0" y="1043936"/>
          <a:ext cx="4273549" cy="2140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685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700" b="0" kern="1200" dirty="0"/>
            <a:t>Understanding AI – What AI is and how it works</a:t>
          </a:r>
          <a:endParaRPr lang="en-GB" sz="1700" b="0" kern="1200" dirty="0">
            <a:latin typeface="Aptos Display" panose="02110004020202020204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700" b="0" kern="1200" dirty="0"/>
            <a:t>Interacting with AI</a:t>
          </a:r>
          <a:r>
            <a:rPr lang="en-GB" sz="1700" kern="1200" dirty="0"/>
            <a:t> – Using AI tools safely and effectively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700" b="0" kern="1200" dirty="0"/>
            <a:t>Creating with AI</a:t>
          </a:r>
          <a:r>
            <a:rPr lang="en-GB" sz="1700" kern="1200" dirty="0"/>
            <a:t> – Designing or modifying AI systems</a:t>
          </a:r>
          <a:endParaRPr lang="en-GB" sz="1700" kern="1200" dirty="0">
            <a:latin typeface="Aptos Display" panose="02110004020202020204"/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700" b="0" kern="1200" dirty="0">
              <a:latin typeface="Aptos Display" panose="02110004020202020204"/>
            </a:rPr>
            <a:t>Critically</a:t>
          </a:r>
          <a:r>
            <a:rPr lang="en-GB" sz="1700" b="0" kern="1200" dirty="0"/>
            <a:t> Reflecting on AI</a:t>
          </a:r>
          <a:r>
            <a:rPr lang="en-GB" sz="1700" kern="1200" dirty="0"/>
            <a:t> – Considering ethical, social, and cultural implications</a:t>
          </a:r>
        </a:p>
      </dsp:txBody>
      <dsp:txXfrm>
        <a:off x="0" y="1043936"/>
        <a:ext cx="4273549" cy="2140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E30FF6C-AB9A-E418-B23F-76D52202D8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42D90-5B9A-7C20-FCD8-CDDE4DF95E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9CBFC-BB5E-423E-A29B-BC3B9910ACE3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F369FB-69DB-D490-1D65-4F2D85731D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8C9935-C964-06F9-EA5C-05B80680FB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5E7DD-682A-46A5-9D47-539D86FF78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284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EAD16-4607-4F30-831A-71CB6FA8C9D1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66F89-1F9C-49B7-ADE6-DE21B001D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979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generative-artificial-intelligence-in-educatio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gov.uk/government/publications/ai-playbook-for-the-uk-government/artificial-intelligence-playbook-for-the-uk-government-html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TC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66F89-1F9C-49B7-ADE6-DE21B001DA5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957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TC</a:t>
            </a:r>
          </a:p>
          <a:p>
            <a:r>
              <a:rPr lang="en-GB" dirty="0"/>
              <a:t>Summary / recommendations - official docs</a:t>
            </a:r>
          </a:p>
          <a:p>
            <a:r>
              <a:rPr lang="en-GB" dirty="0"/>
              <a:t>Create Bots / Agents - policy Q&amp;A</a:t>
            </a:r>
          </a:p>
          <a:p>
            <a:r>
              <a:rPr lang="en-GB" dirty="0"/>
              <a:t> 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66F89-1F9C-49B7-ADE6-DE21B001DA5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706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TC</a:t>
            </a:r>
            <a:br>
              <a:rPr lang="en-GB" b="1" dirty="0">
                <a:cs typeface="+mn-lt"/>
              </a:rPr>
            </a:br>
            <a:br>
              <a:rPr lang="en-GB" b="1" dirty="0">
                <a:cs typeface="+mn-lt"/>
              </a:rPr>
            </a:br>
            <a:br>
              <a:rPr lang="en-GB" b="0" dirty="0">
                <a:cs typeface="+mn-lt"/>
              </a:rPr>
            </a:br>
            <a:br>
              <a:rPr lang="en-GB" b="0" dirty="0">
                <a:cs typeface="+mn-lt"/>
              </a:rPr>
            </a:b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66F89-1F9C-49B7-ADE6-DE21B001DA5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802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TC</a:t>
            </a:r>
            <a:br>
              <a:rPr lang="en-GB" dirty="0">
                <a:cs typeface="+mn-lt"/>
              </a:rPr>
            </a:br>
            <a:r>
              <a:rPr lang="en-GB" dirty="0"/>
              <a:t>QR codes</a:t>
            </a:r>
            <a:br>
              <a:rPr lang="en-GB" dirty="0">
                <a:cs typeface="+mn-lt"/>
              </a:rPr>
            </a:br>
            <a:r>
              <a:rPr lang="en-GB" dirty="0"/>
              <a:t> Article published in College of Teaching Impact next month</a:t>
            </a:r>
            <a:br>
              <a:rPr lang="en-GB" dirty="0">
                <a:cs typeface="+mn-lt"/>
              </a:rPr>
            </a:br>
            <a:r>
              <a:rPr lang="en-GB" dirty="0"/>
              <a:t> </a:t>
            </a:r>
            <a:br>
              <a:rPr lang="en-GB" dirty="0">
                <a:cs typeface="+mn-lt"/>
              </a:rPr>
            </a:br>
            <a:br>
              <a:rPr lang="en-GB" dirty="0">
                <a:cs typeface="+mn-lt"/>
              </a:rPr>
            </a:br>
            <a:r>
              <a:rPr lang="en-GB" dirty="0"/>
              <a:t> 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66F89-1F9C-49B7-ADE6-DE21B001DA5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387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HP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66F89-1F9C-49B7-ADE6-DE21B001DA5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051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HP</a:t>
            </a:r>
          </a:p>
          <a:p>
            <a:r>
              <a:rPr lang="en-GB" dirty="0"/>
              <a:t>Why?</a:t>
            </a:r>
          </a:p>
          <a:p>
            <a:r>
              <a:rPr lang="en-GB" dirty="0"/>
              <a:t>What achieve?</a:t>
            </a:r>
            <a:br>
              <a:rPr lang="en-GB" dirty="0">
                <a:cs typeface="+mn-lt"/>
              </a:rPr>
            </a:br>
            <a:r>
              <a:rPr lang="en-GB" dirty="0"/>
              <a:t>Data / security / training...</a:t>
            </a:r>
            <a:br>
              <a:rPr lang="en-GB" dirty="0">
                <a:cs typeface="+mn-lt"/>
              </a:rPr>
            </a:b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66F89-1F9C-49B7-ADE6-DE21B001DA5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779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41D74-DEBD-F82D-8286-F849D2163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B3958A-4580-5982-B880-EE03BAA02F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01F87F-99DA-5FBE-53A9-E532A203C2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TC</a:t>
            </a:r>
            <a:br>
              <a:rPr lang="en-GB" dirty="0">
                <a:cs typeface="+mn-lt"/>
              </a:rPr>
            </a:br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1C2A1-56D0-B993-AD33-D46F1F0141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66F89-1F9C-49B7-ADE6-DE21B001DA5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026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C7E62-A8F5-0227-2D78-1E92946D3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7AC23B-42FC-006C-A534-E42CEF6AE7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0EC7B2-4F22-510B-59B6-F1784FD654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TC</a:t>
            </a:r>
          </a:p>
          <a:p>
            <a:r>
              <a:rPr lang="en-GB" dirty="0"/>
              <a:t>Evolving quickly</a:t>
            </a:r>
            <a:br>
              <a:rPr lang="en-GB" dirty="0">
                <a:cs typeface="+mn-lt"/>
              </a:rPr>
            </a:br>
            <a:r>
              <a:rPr lang="en-GB" dirty="0"/>
              <a:t> Key messages recently</a:t>
            </a:r>
            <a:br>
              <a:rPr lang="en-GB" dirty="0">
                <a:cs typeface="+mn-lt"/>
              </a:rPr>
            </a:br>
            <a:r>
              <a:rPr lang="en-GB" dirty="0"/>
              <a:t> </a:t>
            </a:r>
            <a:br>
              <a:rPr lang="en-GB" dirty="0">
                <a:cs typeface="+mn-lt"/>
              </a:rPr>
            </a:br>
            <a:r>
              <a:rPr lang="en-GB" dirty="0"/>
              <a:t>Share 🔗 </a:t>
            </a:r>
            <a:r>
              <a:rPr lang="en-GB" dirty="0">
                <a:hlinkClick r:id="rId3"/>
              </a:rPr>
              <a:t>Generative artificial intelligence (AI) in education - GOV.UK</a:t>
            </a:r>
            <a:br>
              <a:rPr lang="en-GB" dirty="0">
                <a:cs typeface="+mn-lt"/>
              </a:rPr>
            </a:br>
            <a:r>
              <a:rPr lang="en-GB" dirty="0"/>
              <a:t>Share 🔗 </a:t>
            </a:r>
            <a:r>
              <a:rPr lang="en-GB" dirty="0">
                <a:hlinkClick r:id="rId4"/>
              </a:rPr>
              <a:t>Artificial Intelligence Playbook for the UK Government (HTML) - GOV.UK</a:t>
            </a:r>
            <a:br>
              <a:rPr lang="en-GB" dirty="0">
                <a:cs typeface="+mn-lt"/>
              </a:rPr>
            </a:br>
            <a:r>
              <a:rPr lang="en-GB" dirty="0"/>
              <a:t> 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9EBB6-635E-DE4E-93F7-10CEBD4DFD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66F89-1F9C-49B7-ADE6-DE21B001DA5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080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85FFE-CBC7-5CF2-CDBE-3148754B9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586BF4-BF22-D11C-A958-5170A5468B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A97CD3-F5CE-ECAB-B2F6-1E55439831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TC</a:t>
            </a:r>
          </a:p>
          <a:p>
            <a:r>
              <a:rPr lang="en-GB" dirty="0"/>
              <a:t>Evolving quickly</a:t>
            </a:r>
            <a:br>
              <a:rPr lang="en-GB" dirty="0">
                <a:cs typeface="+mn-lt"/>
              </a:rPr>
            </a:br>
            <a:r>
              <a:rPr lang="en-GB" dirty="0"/>
              <a:t> Key messages recently</a:t>
            </a:r>
            <a:br>
              <a:rPr lang="en-GB" dirty="0">
                <a:cs typeface="+mn-lt"/>
              </a:rPr>
            </a:br>
            <a:r>
              <a:rPr lang="en-GB" dirty="0"/>
              <a:t> </a:t>
            </a:r>
            <a:br>
              <a:rPr lang="en-GB" dirty="0">
                <a:cs typeface="+mn-lt"/>
              </a:rPr>
            </a:br>
            <a:br>
              <a:rPr lang="en-GB" dirty="0">
                <a:cs typeface="+mn-lt"/>
              </a:rPr>
            </a:br>
            <a:r>
              <a:rPr lang="en-GB" dirty="0"/>
              <a:t> 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F1A538-54B1-57A3-24C8-9291E1D0AE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66F89-1F9C-49B7-ADE6-DE21B001DA5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231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HP</a:t>
            </a:r>
          </a:p>
          <a:p>
            <a:endParaRPr lang="en-GB" b="1" dirty="0"/>
          </a:p>
          <a:p>
            <a:r>
              <a:rPr lang="en-GB" dirty="0"/>
              <a:t>AI policy</a:t>
            </a:r>
            <a:br>
              <a:rPr lang="en-GB" dirty="0">
                <a:cs typeface="+mn-lt"/>
              </a:rPr>
            </a:br>
            <a:r>
              <a:rPr lang="en-GB" dirty="0"/>
              <a:t> Aims: enhance teaching and learning, support and reduce workload, protect privacy and data</a:t>
            </a:r>
            <a:br>
              <a:rPr lang="en-GB" dirty="0">
                <a:cs typeface="+mn-lt"/>
              </a:rPr>
            </a:br>
            <a:r>
              <a:rPr lang="en-GB" dirty="0"/>
              <a:t> Responsible use every time.</a:t>
            </a:r>
            <a:br>
              <a:rPr lang="en-GB" dirty="0">
                <a:cs typeface="+mn-lt"/>
              </a:rPr>
            </a:br>
            <a:r>
              <a:rPr lang="en-GB" dirty="0"/>
              <a:t> Staff responsibilities: fair, reliable, safe, accurate, bias awareness, responsible for output...</a:t>
            </a:r>
            <a:br>
              <a:rPr lang="en-GB" dirty="0">
                <a:cs typeface="+mn-lt"/>
              </a:rPr>
            </a:br>
            <a:r>
              <a:rPr lang="en-GB" dirty="0"/>
              <a:t> List of tasks for enhancing T&amp;L / Supporting workload - can be added to</a:t>
            </a:r>
            <a:br>
              <a:rPr lang="en-GB" dirty="0">
                <a:cs typeface="+mn-lt"/>
              </a:rPr>
            </a:br>
            <a:r>
              <a:rPr lang="en-GB" dirty="0"/>
              <a:t> </a:t>
            </a:r>
            <a:br>
              <a:rPr lang="en-GB" dirty="0">
                <a:cs typeface="+mn-lt"/>
              </a:rPr>
            </a:br>
            <a:br>
              <a:rPr lang="en-GB" dirty="0">
                <a:cs typeface="+mn-lt"/>
              </a:rPr>
            </a:br>
            <a:r>
              <a:rPr lang="en-GB" dirty="0"/>
              <a:t> 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66F89-1F9C-49B7-ADE6-DE21B001DA5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507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HP</a:t>
            </a:r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66F89-1F9C-49B7-ADE6-DE21B001DA5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054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CE6A2DE-2BFD-FB63-CC11-380D99A642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5C7FE61-8744-55E3-79FB-F4444E5B6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DEE7284-3CF8-49D0-8B6F-FFFE6E4C3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EAA2A-4B41-4E6E-9FF3-5F1F765F060A}" type="datetime1">
              <a:rPr lang="en-GB" smtClean="0"/>
              <a:t>13/06/2025</a:t>
            </a:fld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1AD70DA-FE43-2B53-ABBE-BDB8F1A4F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GB" sz="120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59B6D99-8C3F-46D6-900D-CFF60BE1A38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CB2A0EF3-85B7-1D2B-B5E1-6442D1D72610}"/>
              </a:ext>
            </a:extLst>
          </p:cNvPr>
          <p:cNvSpPr/>
          <p:nvPr userDrawn="1"/>
        </p:nvSpPr>
        <p:spPr>
          <a:xfrm>
            <a:off x="-420624" y="1923744"/>
            <a:ext cx="11780774" cy="2742523"/>
          </a:xfrm>
          <a:prstGeom prst="flowChartAlternateProcess">
            <a:avLst/>
          </a:prstGeom>
          <a:solidFill>
            <a:srgbClr val="A63D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EE1BCB-48E6-C401-905A-FE91200BAFE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Footer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68A6E-63BB-10DD-A717-3A4EBB0592A5}"/>
              </a:ext>
            </a:extLst>
          </p:cNvPr>
          <p:cNvSpPr txBox="1">
            <a:spLocks/>
          </p:cNvSpPr>
          <p:nvPr userDrawn="1"/>
        </p:nvSpPr>
        <p:spPr>
          <a:xfrm>
            <a:off x="7543800" y="660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Digital Cornerstone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FA5919-4BF9-A496-128A-DCCD2F3AD0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07201" y="5003286"/>
            <a:ext cx="1406234" cy="14062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5CF5CE-7801-0CD1-C15C-98562CA6D2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64150"/>
          <a:stretch/>
        </p:blipFill>
        <p:spPr>
          <a:xfrm>
            <a:off x="5384801" y="5056456"/>
            <a:ext cx="1321174" cy="1299894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444647BB-6554-AA2E-2BC0-C3D10019317F}"/>
              </a:ext>
            </a:extLst>
          </p:cNvPr>
          <p:cNvSpPr>
            <a:spLocks noChangeAspect="1"/>
          </p:cNvSpPr>
          <p:nvPr userDrawn="1"/>
        </p:nvSpPr>
        <p:spPr>
          <a:xfrm>
            <a:off x="3826165" y="4945094"/>
            <a:ext cx="1558636" cy="1373084"/>
          </a:xfrm>
          <a:custGeom>
            <a:avLst/>
            <a:gdLst/>
            <a:ahLst/>
            <a:cxnLst/>
            <a:rect l="l" t="t" r="r" b="b"/>
            <a:pathLst>
              <a:path w="5570231" h="4907109">
                <a:moveTo>
                  <a:pt x="0" y="0"/>
                </a:moveTo>
                <a:lnTo>
                  <a:pt x="5570231" y="0"/>
                </a:lnTo>
                <a:lnTo>
                  <a:pt x="5570231" y="4907109"/>
                </a:lnTo>
                <a:lnTo>
                  <a:pt x="0" y="49071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78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9A066-8F02-3152-2880-3F677E1BA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47BE1E-5605-E5C2-2F2B-3FCFAA1D38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61051-1C63-3AA6-5283-1153F8BF5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1617F-4AF2-429E-83BB-02A2F949E416}" type="datetime1">
              <a:rPr lang="en-GB" smtClean="0"/>
              <a:t>13/06/2025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A88DB-09D7-793A-E3CE-FBD71E3C8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Digital Cornerstone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05677-A10C-B9C4-B355-EE810C774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6D99-8C3F-46D6-900D-CFF60BE1A38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014E20-621D-3B69-CBC0-6C8A24D15E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02559" y="3616178"/>
            <a:ext cx="721632" cy="7216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2023C4-A730-B70C-1A68-4C35EBED31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64150"/>
          <a:stretch/>
        </p:blipFill>
        <p:spPr>
          <a:xfrm>
            <a:off x="11461953" y="2875119"/>
            <a:ext cx="659410" cy="648789"/>
          </a:xfrm>
          <a:prstGeom prst="rect">
            <a:avLst/>
          </a:prstGeom>
        </p:spPr>
      </p:pic>
      <p:sp>
        <p:nvSpPr>
          <p:cNvPr id="9" name="Freeform 10">
            <a:extLst>
              <a:ext uri="{FF2B5EF4-FFF2-40B4-BE49-F238E27FC236}">
                <a16:creationId xmlns:a16="http://schemas.microsoft.com/office/drawing/2014/main" id="{09F816D0-8307-B132-58C2-268B2269DC91}"/>
              </a:ext>
            </a:extLst>
          </p:cNvPr>
          <p:cNvSpPr>
            <a:spLocks noChangeAspect="1"/>
          </p:cNvSpPr>
          <p:nvPr userDrawn="1"/>
        </p:nvSpPr>
        <p:spPr>
          <a:xfrm>
            <a:off x="11353800" y="2061217"/>
            <a:ext cx="819150" cy="721632"/>
          </a:xfrm>
          <a:custGeom>
            <a:avLst/>
            <a:gdLst/>
            <a:ahLst/>
            <a:cxnLst/>
            <a:rect l="l" t="t" r="r" b="b"/>
            <a:pathLst>
              <a:path w="5570231" h="4907109">
                <a:moveTo>
                  <a:pt x="0" y="0"/>
                </a:moveTo>
                <a:lnTo>
                  <a:pt x="5570231" y="0"/>
                </a:lnTo>
                <a:lnTo>
                  <a:pt x="5570231" y="4907109"/>
                </a:lnTo>
                <a:lnTo>
                  <a:pt x="0" y="49071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1569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C714B6-3A27-D6E9-5C61-1F3D23A141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15251C-4B2E-3DA5-7BA5-F35CBC3DC0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4AF1B-509C-5645-1613-B65BBDB0F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A70C-DDA0-4F32-99A5-BDAB9A40BF5C}" type="datetime1">
              <a:rPr lang="en-GB" smtClean="0"/>
              <a:t>13/06/2025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6B29E-B3FD-EED2-E2A3-1BF185E44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Digital Cornerstone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69531-4A42-950E-C436-A6F45B6E5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6D99-8C3F-46D6-900D-CFF60BE1A38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905B4B-5FF8-D2F3-DC65-40D8E286F3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02559" y="3616178"/>
            <a:ext cx="721632" cy="7216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35DDA1-C5D4-36E3-3470-059869542A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64150"/>
          <a:stretch/>
        </p:blipFill>
        <p:spPr>
          <a:xfrm>
            <a:off x="11461953" y="2875119"/>
            <a:ext cx="659410" cy="648789"/>
          </a:xfrm>
          <a:prstGeom prst="rect">
            <a:avLst/>
          </a:prstGeom>
        </p:spPr>
      </p:pic>
      <p:sp>
        <p:nvSpPr>
          <p:cNvPr id="9" name="Freeform 10">
            <a:extLst>
              <a:ext uri="{FF2B5EF4-FFF2-40B4-BE49-F238E27FC236}">
                <a16:creationId xmlns:a16="http://schemas.microsoft.com/office/drawing/2014/main" id="{C1371201-1229-3D9B-EF17-AF11AE432069}"/>
              </a:ext>
            </a:extLst>
          </p:cNvPr>
          <p:cNvSpPr>
            <a:spLocks noChangeAspect="1"/>
          </p:cNvSpPr>
          <p:nvPr userDrawn="1"/>
        </p:nvSpPr>
        <p:spPr>
          <a:xfrm>
            <a:off x="11353800" y="2061217"/>
            <a:ext cx="819150" cy="721632"/>
          </a:xfrm>
          <a:custGeom>
            <a:avLst/>
            <a:gdLst/>
            <a:ahLst/>
            <a:cxnLst/>
            <a:rect l="l" t="t" r="r" b="b"/>
            <a:pathLst>
              <a:path w="5570231" h="4907109">
                <a:moveTo>
                  <a:pt x="0" y="0"/>
                </a:moveTo>
                <a:lnTo>
                  <a:pt x="5570231" y="0"/>
                </a:lnTo>
                <a:lnTo>
                  <a:pt x="5570231" y="4907109"/>
                </a:lnTo>
                <a:lnTo>
                  <a:pt x="0" y="49071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8130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3144E6-F076-0236-2A3B-A712D497C289}"/>
              </a:ext>
            </a:extLst>
          </p:cNvPr>
          <p:cNvSpPr/>
          <p:nvPr userDrawn="1"/>
        </p:nvSpPr>
        <p:spPr>
          <a:xfrm>
            <a:off x="-111967" y="-5404"/>
            <a:ext cx="12512351" cy="1414326"/>
          </a:xfrm>
          <a:prstGeom prst="rect">
            <a:avLst/>
          </a:prstGeom>
          <a:solidFill>
            <a:srgbClr val="A63D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8586E1-81B8-5011-DC52-3F7117527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74CF7-DF99-8427-4D81-D08591728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8987F-383E-611E-9DD5-35586D222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84846-269F-4E43-B968-57E67C97F11D}" type="datetime1">
              <a:rPr lang="en-GB" smtClean="0"/>
              <a:t>13/06/2025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186A9-A3D8-1DFE-4DBC-6B2E918E3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Digital Cornerstone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10E5B-AB30-2E91-A616-9DF460BE4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6D99-8C3F-46D6-900D-CFF60BE1A388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BF79E843-B996-BD55-E7A2-7CBB131A9205}"/>
              </a:ext>
            </a:extLst>
          </p:cNvPr>
          <p:cNvSpPr>
            <a:spLocks noChangeAspect="1"/>
          </p:cNvSpPr>
          <p:nvPr userDrawn="1"/>
        </p:nvSpPr>
        <p:spPr>
          <a:xfrm>
            <a:off x="10838519" y="115932"/>
            <a:ext cx="1265528" cy="1080000"/>
          </a:xfrm>
          <a:custGeom>
            <a:avLst/>
            <a:gdLst/>
            <a:ahLst/>
            <a:cxnLst/>
            <a:rect l="l" t="t" r="r" b="b"/>
            <a:pathLst>
              <a:path w="6204507" h="5294919">
                <a:moveTo>
                  <a:pt x="0" y="0"/>
                </a:moveTo>
                <a:lnTo>
                  <a:pt x="6204507" y="0"/>
                </a:lnTo>
                <a:lnTo>
                  <a:pt x="6204507" y="5294919"/>
                </a:lnTo>
                <a:lnTo>
                  <a:pt x="0" y="52949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498" b="-24490"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2C30E5-8A61-196A-4B31-A0D3B788EF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02559" y="3616178"/>
            <a:ext cx="721632" cy="7216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9D913B-F349-59DB-5588-CAF5B11D7FC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r="64150"/>
          <a:stretch/>
        </p:blipFill>
        <p:spPr>
          <a:xfrm>
            <a:off x="11461953" y="2875119"/>
            <a:ext cx="659410" cy="648789"/>
          </a:xfrm>
          <a:prstGeom prst="rect">
            <a:avLst/>
          </a:prstGeom>
        </p:spPr>
      </p:pic>
      <p:sp>
        <p:nvSpPr>
          <p:cNvPr id="8" name="Freeform 10">
            <a:extLst>
              <a:ext uri="{FF2B5EF4-FFF2-40B4-BE49-F238E27FC236}">
                <a16:creationId xmlns:a16="http://schemas.microsoft.com/office/drawing/2014/main" id="{FCA413A9-78F0-42B1-3436-83303A5734C8}"/>
              </a:ext>
            </a:extLst>
          </p:cNvPr>
          <p:cNvSpPr>
            <a:spLocks noChangeAspect="1"/>
          </p:cNvSpPr>
          <p:nvPr userDrawn="1"/>
        </p:nvSpPr>
        <p:spPr>
          <a:xfrm>
            <a:off x="11353800" y="2061217"/>
            <a:ext cx="819150" cy="721632"/>
          </a:xfrm>
          <a:custGeom>
            <a:avLst/>
            <a:gdLst/>
            <a:ahLst/>
            <a:cxnLst/>
            <a:rect l="l" t="t" r="r" b="b"/>
            <a:pathLst>
              <a:path w="5570231" h="4907109">
                <a:moveTo>
                  <a:pt x="0" y="0"/>
                </a:moveTo>
                <a:lnTo>
                  <a:pt x="5570231" y="0"/>
                </a:lnTo>
                <a:lnTo>
                  <a:pt x="5570231" y="4907109"/>
                </a:lnTo>
                <a:lnTo>
                  <a:pt x="0" y="49071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1914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15697-9B43-D3E2-CCD4-229387F0F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B787E-8D5F-182A-43C5-600A95F1A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ADB42-7BF7-A559-5029-DD4FB5DF2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C1108-580D-4210-9508-86155917AB84}" type="datetime1">
              <a:rPr lang="en-GB" smtClean="0"/>
              <a:t>13/06/2025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6B26E-0F6F-13E1-18F9-A17530DAE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6D99-8C3F-46D6-900D-CFF60BE1A388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4446CD1F-5B1B-1992-44A6-BF9CC82E2F42}"/>
              </a:ext>
            </a:extLst>
          </p:cNvPr>
          <p:cNvSpPr/>
          <p:nvPr userDrawn="1"/>
        </p:nvSpPr>
        <p:spPr>
          <a:xfrm>
            <a:off x="-420624" y="1923744"/>
            <a:ext cx="11780774" cy="2742523"/>
          </a:xfrm>
          <a:prstGeom prst="flowChartAlternateProcess">
            <a:avLst/>
          </a:prstGeom>
          <a:solidFill>
            <a:srgbClr val="A63D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D0435FC-8914-8A69-3CC0-23608BE0D546}"/>
              </a:ext>
            </a:extLst>
          </p:cNvPr>
          <p:cNvSpPr txBox="1">
            <a:spLocks/>
          </p:cNvSpPr>
          <p:nvPr userDrawn="1"/>
        </p:nvSpPr>
        <p:spPr>
          <a:xfrm>
            <a:off x="7543800" y="660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Digital Cornerstone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1B4751-B3FE-9240-F17E-A1B342DF7F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02559" y="3616178"/>
            <a:ext cx="721632" cy="7216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D7D675-E176-E67B-8C0C-087D29CDC6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64150"/>
          <a:stretch/>
        </p:blipFill>
        <p:spPr>
          <a:xfrm>
            <a:off x="11461953" y="2875119"/>
            <a:ext cx="659410" cy="648789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92E0550B-62CE-50D6-1315-8F701143E1C3}"/>
              </a:ext>
            </a:extLst>
          </p:cNvPr>
          <p:cNvSpPr>
            <a:spLocks noChangeAspect="1"/>
          </p:cNvSpPr>
          <p:nvPr userDrawn="1"/>
        </p:nvSpPr>
        <p:spPr>
          <a:xfrm>
            <a:off x="11353800" y="2061217"/>
            <a:ext cx="819150" cy="721632"/>
          </a:xfrm>
          <a:custGeom>
            <a:avLst/>
            <a:gdLst/>
            <a:ahLst/>
            <a:cxnLst/>
            <a:rect l="l" t="t" r="r" b="b"/>
            <a:pathLst>
              <a:path w="5570231" h="4907109">
                <a:moveTo>
                  <a:pt x="0" y="0"/>
                </a:moveTo>
                <a:lnTo>
                  <a:pt x="5570231" y="0"/>
                </a:lnTo>
                <a:lnTo>
                  <a:pt x="5570231" y="4907109"/>
                </a:lnTo>
                <a:lnTo>
                  <a:pt x="0" y="49071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280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5EA26-B6F1-A9B2-CE0C-2258E05BD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884FB-1C52-83DA-25FF-63353B9B2F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E36964-76D5-D22D-F74A-DD229FF7A1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29963-29DF-FF8C-A44E-20F19FAB2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5A722-9449-4403-850D-2D43E5F5EA46}" type="datetime1">
              <a:rPr lang="en-GB" smtClean="0"/>
              <a:t>13/06/2025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791128-D24A-BF3B-0F3A-EF4E3DADD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Digital Cornerstone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EAE28-681F-F322-17AA-48375E620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6D99-8C3F-46D6-900D-CFF60BE1A388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F4CA29-8986-EC7E-3704-E6E14E8739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02559" y="3616178"/>
            <a:ext cx="721632" cy="7216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D498BC-BD84-5765-3941-675A29B7FA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64150"/>
          <a:stretch/>
        </p:blipFill>
        <p:spPr>
          <a:xfrm>
            <a:off x="11461953" y="2875119"/>
            <a:ext cx="659410" cy="648789"/>
          </a:xfrm>
          <a:prstGeom prst="rect">
            <a:avLst/>
          </a:prstGeom>
        </p:spPr>
      </p:pic>
      <p:sp>
        <p:nvSpPr>
          <p:cNvPr id="10" name="Freeform 10">
            <a:extLst>
              <a:ext uri="{FF2B5EF4-FFF2-40B4-BE49-F238E27FC236}">
                <a16:creationId xmlns:a16="http://schemas.microsoft.com/office/drawing/2014/main" id="{C084C81C-1E22-31B5-0DE4-1555443316A1}"/>
              </a:ext>
            </a:extLst>
          </p:cNvPr>
          <p:cNvSpPr>
            <a:spLocks noChangeAspect="1"/>
          </p:cNvSpPr>
          <p:nvPr userDrawn="1"/>
        </p:nvSpPr>
        <p:spPr>
          <a:xfrm>
            <a:off x="11353800" y="2061217"/>
            <a:ext cx="819150" cy="721632"/>
          </a:xfrm>
          <a:custGeom>
            <a:avLst/>
            <a:gdLst/>
            <a:ahLst/>
            <a:cxnLst/>
            <a:rect l="l" t="t" r="r" b="b"/>
            <a:pathLst>
              <a:path w="5570231" h="4907109">
                <a:moveTo>
                  <a:pt x="0" y="0"/>
                </a:moveTo>
                <a:lnTo>
                  <a:pt x="5570231" y="0"/>
                </a:lnTo>
                <a:lnTo>
                  <a:pt x="5570231" y="4907109"/>
                </a:lnTo>
                <a:lnTo>
                  <a:pt x="0" y="49071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162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F11CA-5E93-372C-B0C7-12E97058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976B2-5C16-5337-A9FD-9B1297350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082BB2-6DAE-F60C-13F3-BC2CAAD9FA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2D88A4-8297-78AA-9F4D-FD99FD2C33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A1A1DB-8186-66F9-CD6F-154C848124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F74388-A293-B3D8-CB54-3B274D071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81A9-E8EB-406E-9E63-4F1DDFEB104E}" type="datetime1">
              <a:rPr lang="en-GB" smtClean="0"/>
              <a:t>13/06/2025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DD66B2-5144-20A8-D561-9DA453F55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Digital Cornerstone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4DB599-F3A3-AA22-0DCE-8116D52A9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6D99-8C3F-46D6-900D-CFF60BE1A388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735CB7-ADA7-6B15-2FB5-4928EA7BC8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02559" y="3616178"/>
            <a:ext cx="721632" cy="7216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8DAB33-9F79-E61C-39D9-8714769A86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64150"/>
          <a:stretch/>
        </p:blipFill>
        <p:spPr>
          <a:xfrm>
            <a:off x="11461953" y="2875119"/>
            <a:ext cx="659410" cy="648789"/>
          </a:xfrm>
          <a:prstGeom prst="rect">
            <a:avLst/>
          </a:prstGeom>
        </p:spPr>
      </p:pic>
      <p:sp>
        <p:nvSpPr>
          <p:cNvPr id="12" name="Freeform 10">
            <a:extLst>
              <a:ext uri="{FF2B5EF4-FFF2-40B4-BE49-F238E27FC236}">
                <a16:creationId xmlns:a16="http://schemas.microsoft.com/office/drawing/2014/main" id="{92E6A884-7BC6-CEDA-47A9-76BEA7EC6CE0}"/>
              </a:ext>
            </a:extLst>
          </p:cNvPr>
          <p:cNvSpPr>
            <a:spLocks noChangeAspect="1"/>
          </p:cNvSpPr>
          <p:nvPr userDrawn="1"/>
        </p:nvSpPr>
        <p:spPr>
          <a:xfrm>
            <a:off x="11353800" y="2061217"/>
            <a:ext cx="819150" cy="721632"/>
          </a:xfrm>
          <a:custGeom>
            <a:avLst/>
            <a:gdLst/>
            <a:ahLst/>
            <a:cxnLst/>
            <a:rect l="l" t="t" r="r" b="b"/>
            <a:pathLst>
              <a:path w="5570231" h="4907109">
                <a:moveTo>
                  <a:pt x="0" y="0"/>
                </a:moveTo>
                <a:lnTo>
                  <a:pt x="5570231" y="0"/>
                </a:lnTo>
                <a:lnTo>
                  <a:pt x="5570231" y="4907109"/>
                </a:lnTo>
                <a:lnTo>
                  <a:pt x="0" y="49071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699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D2CE3-A6AC-8A65-2167-D82D517B9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7F5790-26A7-6C39-54FD-6ABB79CB7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C473-BD8F-47FB-8090-29F9C11D31C9}" type="datetime1">
              <a:rPr lang="en-GB" smtClean="0"/>
              <a:t>13/06/2025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EF1DD5-73C9-674F-856A-C76209E68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Digital Cornerstone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4F119A-A2FC-D6B3-B028-FEF1ABF21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6D99-8C3F-46D6-900D-CFF60BE1A388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4F3368-09F8-DB85-4F79-0C82B50059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02559" y="3616178"/>
            <a:ext cx="721632" cy="7216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EEC087-AA0D-7589-3B4F-6BD10292CE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64150"/>
          <a:stretch/>
        </p:blipFill>
        <p:spPr>
          <a:xfrm>
            <a:off x="11461953" y="2875119"/>
            <a:ext cx="659410" cy="648789"/>
          </a:xfrm>
          <a:prstGeom prst="rect">
            <a:avLst/>
          </a:prstGeom>
        </p:spPr>
      </p:pic>
      <p:sp>
        <p:nvSpPr>
          <p:cNvPr id="8" name="Freeform 10">
            <a:extLst>
              <a:ext uri="{FF2B5EF4-FFF2-40B4-BE49-F238E27FC236}">
                <a16:creationId xmlns:a16="http://schemas.microsoft.com/office/drawing/2014/main" id="{6046CB9D-85BF-AA71-33CE-13E930960678}"/>
              </a:ext>
            </a:extLst>
          </p:cNvPr>
          <p:cNvSpPr>
            <a:spLocks noChangeAspect="1"/>
          </p:cNvSpPr>
          <p:nvPr userDrawn="1"/>
        </p:nvSpPr>
        <p:spPr>
          <a:xfrm>
            <a:off x="11353800" y="2061217"/>
            <a:ext cx="819150" cy="721632"/>
          </a:xfrm>
          <a:custGeom>
            <a:avLst/>
            <a:gdLst/>
            <a:ahLst/>
            <a:cxnLst/>
            <a:rect l="l" t="t" r="r" b="b"/>
            <a:pathLst>
              <a:path w="5570231" h="4907109">
                <a:moveTo>
                  <a:pt x="0" y="0"/>
                </a:moveTo>
                <a:lnTo>
                  <a:pt x="5570231" y="0"/>
                </a:lnTo>
                <a:lnTo>
                  <a:pt x="5570231" y="4907109"/>
                </a:lnTo>
                <a:lnTo>
                  <a:pt x="0" y="49071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4798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3A48AC-59AB-5DC0-EA28-2FE9B7A0B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159A2-5F83-413C-98E2-7846697DAD5F}" type="datetime1">
              <a:rPr lang="en-GB" smtClean="0"/>
              <a:t>13/06/2025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852054-87F7-1B24-63FE-7256C6A16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Digital Cornerstone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737639-6807-6ED1-4DE8-6D5FC894E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6D99-8C3F-46D6-900D-CFF60BE1A388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51E927-F5A6-2607-0292-AEFAAB5F0F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02559" y="3616178"/>
            <a:ext cx="721632" cy="7216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123091-486D-2B73-80AE-3B1FE057CF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64150"/>
          <a:stretch/>
        </p:blipFill>
        <p:spPr>
          <a:xfrm>
            <a:off x="11461953" y="2875119"/>
            <a:ext cx="659410" cy="648789"/>
          </a:xfrm>
          <a:prstGeom prst="rect">
            <a:avLst/>
          </a:prstGeom>
        </p:spPr>
      </p:pic>
      <p:sp>
        <p:nvSpPr>
          <p:cNvPr id="7" name="Freeform 10">
            <a:extLst>
              <a:ext uri="{FF2B5EF4-FFF2-40B4-BE49-F238E27FC236}">
                <a16:creationId xmlns:a16="http://schemas.microsoft.com/office/drawing/2014/main" id="{EFBAEC76-A097-4114-91E1-A2AAD8191416}"/>
              </a:ext>
            </a:extLst>
          </p:cNvPr>
          <p:cNvSpPr>
            <a:spLocks noChangeAspect="1"/>
          </p:cNvSpPr>
          <p:nvPr userDrawn="1"/>
        </p:nvSpPr>
        <p:spPr>
          <a:xfrm>
            <a:off x="11353800" y="2061217"/>
            <a:ext cx="819150" cy="721632"/>
          </a:xfrm>
          <a:custGeom>
            <a:avLst/>
            <a:gdLst/>
            <a:ahLst/>
            <a:cxnLst/>
            <a:rect l="l" t="t" r="r" b="b"/>
            <a:pathLst>
              <a:path w="5570231" h="4907109">
                <a:moveTo>
                  <a:pt x="0" y="0"/>
                </a:moveTo>
                <a:lnTo>
                  <a:pt x="5570231" y="0"/>
                </a:lnTo>
                <a:lnTo>
                  <a:pt x="5570231" y="4907109"/>
                </a:lnTo>
                <a:lnTo>
                  <a:pt x="0" y="49071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73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07765-9E66-5E92-FDDD-B4EA124AF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27484-67CD-EB9B-EC68-D1D8F8133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32F60C-2A5E-5D9F-62D2-DFCDF79C8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5855FE-0668-CFC2-332E-18CD7E282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F3D00-F696-4D6B-8690-69A75BBCBF57}" type="datetime1">
              <a:rPr lang="en-GB" smtClean="0"/>
              <a:t>13/06/2025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F21C9-39B7-A622-9AEC-95D24D14A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Digital Cornerstone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68BB07-67EA-46F3-F3A7-7A2C7DC8A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6D99-8C3F-46D6-900D-CFF60BE1A388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B6E117-8460-5E4D-AA1F-4C7317F9C5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02559" y="3616178"/>
            <a:ext cx="721632" cy="7216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6BBACB-0199-9444-7D95-2F53412B6F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64150"/>
          <a:stretch/>
        </p:blipFill>
        <p:spPr>
          <a:xfrm>
            <a:off x="11461953" y="2875119"/>
            <a:ext cx="659410" cy="648789"/>
          </a:xfrm>
          <a:prstGeom prst="rect">
            <a:avLst/>
          </a:prstGeom>
        </p:spPr>
      </p:pic>
      <p:sp>
        <p:nvSpPr>
          <p:cNvPr id="10" name="Freeform 10">
            <a:extLst>
              <a:ext uri="{FF2B5EF4-FFF2-40B4-BE49-F238E27FC236}">
                <a16:creationId xmlns:a16="http://schemas.microsoft.com/office/drawing/2014/main" id="{AEE1C230-EDB3-A213-92F1-3864CA733487}"/>
              </a:ext>
            </a:extLst>
          </p:cNvPr>
          <p:cNvSpPr>
            <a:spLocks noChangeAspect="1"/>
          </p:cNvSpPr>
          <p:nvPr userDrawn="1"/>
        </p:nvSpPr>
        <p:spPr>
          <a:xfrm>
            <a:off x="11353800" y="2061217"/>
            <a:ext cx="819150" cy="721632"/>
          </a:xfrm>
          <a:custGeom>
            <a:avLst/>
            <a:gdLst/>
            <a:ahLst/>
            <a:cxnLst/>
            <a:rect l="l" t="t" r="r" b="b"/>
            <a:pathLst>
              <a:path w="5570231" h="4907109">
                <a:moveTo>
                  <a:pt x="0" y="0"/>
                </a:moveTo>
                <a:lnTo>
                  <a:pt x="5570231" y="0"/>
                </a:lnTo>
                <a:lnTo>
                  <a:pt x="5570231" y="4907109"/>
                </a:lnTo>
                <a:lnTo>
                  <a:pt x="0" y="49071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3294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C5368-5D03-2A76-89A0-9189D8B8D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0C002B-1670-71FF-9177-101055107B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E780C8-0528-82BF-A7B4-84D322AD9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66B0EA-815B-A764-DAC6-73171D8D4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DC2A-54F4-4299-9690-48C5C2C48330}" type="datetime1">
              <a:rPr lang="en-GB" smtClean="0"/>
              <a:t>13/06/2025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B32BD9-9053-347F-85BF-BAB51AF27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Digital Cornerstone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724076-DD9F-51C6-4746-CB090CA7B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6D99-8C3F-46D6-900D-CFF60BE1A388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6991E6-86D4-79CE-F1DB-0726F98F98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02559" y="3616178"/>
            <a:ext cx="721632" cy="7216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7DC2DD-19D7-7EE9-F53A-5EEEE1838E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64150"/>
          <a:stretch/>
        </p:blipFill>
        <p:spPr>
          <a:xfrm>
            <a:off x="11461953" y="2875119"/>
            <a:ext cx="659410" cy="648789"/>
          </a:xfrm>
          <a:prstGeom prst="rect">
            <a:avLst/>
          </a:prstGeom>
        </p:spPr>
      </p:pic>
      <p:sp>
        <p:nvSpPr>
          <p:cNvPr id="10" name="Freeform 10">
            <a:extLst>
              <a:ext uri="{FF2B5EF4-FFF2-40B4-BE49-F238E27FC236}">
                <a16:creationId xmlns:a16="http://schemas.microsoft.com/office/drawing/2014/main" id="{3EB600BE-D16B-237E-B0F4-5269EAD04997}"/>
              </a:ext>
            </a:extLst>
          </p:cNvPr>
          <p:cNvSpPr>
            <a:spLocks noChangeAspect="1"/>
          </p:cNvSpPr>
          <p:nvPr userDrawn="1"/>
        </p:nvSpPr>
        <p:spPr>
          <a:xfrm>
            <a:off x="11353800" y="2061217"/>
            <a:ext cx="819150" cy="721632"/>
          </a:xfrm>
          <a:custGeom>
            <a:avLst/>
            <a:gdLst/>
            <a:ahLst/>
            <a:cxnLst/>
            <a:rect l="l" t="t" r="r" b="b"/>
            <a:pathLst>
              <a:path w="5570231" h="4907109">
                <a:moveTo>
                  <a:pt x="0" y="0"/>
                </a:moveTo>
                <a:lnTo>
                  <a:pt x="5570231" y="0"/>
                </a:lnTo>
                <a:lnTo>
                  <a:pt x="5570231" y="4907109"/>
                </a:lnTo>
                <a:lnTo>
                  <a:pt x="0" y="49071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4703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CB694C-27DB-0393-BA85-31BB3BD9B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6FEF78-F27C-90EB-E96B-9C362478C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D98C8-6254-A4E0-2836-269C8076A1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160C95-0FC1-4043-8612-5ACD10D5F6E9}" type="datetime1">
              <a:rPr lang="en-GB" smtClean="0"/>
              <a:t>13/06/2025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EC96C-6B9D-7888-28C1-87081DCB76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1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/>
              <a:t>Digital Cornerstone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2CF4A-B290-FE0B-8909-45567CD89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039997BC-7718-6BD1-B65B-F75C1D300592}"/>
              </a:ext>
            </a:extLst>
          </p:cNvPr>
          <p:cNvSpPr>
            <a:spLocks noChangeAspect="1"/>
          </p:cNvSpPr>
          <p:nvPr userDrawn="1"/>
        </p:nvSpPr>
        <p:spPr>
          <a:xfrm>
            <a:off x="10829189" y="115932"/>
            <a:ext cx="1265528" cy="1080000"/>
          </a:xfrm>
          <a:custGeom>
            <a:avLst/>
            <a:gdLst/>
            <a:ahLst/>
            <a:cxnLst/>
            <a:rect l="l" t="t" r="r" b="b"/>
            <a:pathLst>
              <a:path w="6204507" h="5294919">
                <a:moveTo>
                  <a:pt x="0" y="0"/>
                </a:moveTo>
                <a:lnTo>
                  <a:pt x="6204507" y="0"/>
                </a:lnTo>
                <a:lnTo>
                  <a:pt x="6204507" y="5294919"/>
                </a:lnTo>
                <a:lnTo>
                  <a:pt x="0" y="529491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r="-1498" b="-24490"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73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image" Target="../media/image26.png"/><Relationship Id="rId7" Type="http://schemas.openxmlformats.org/officeDocument/2006/relationships/diagramData" Target="../diagrams/data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microsoft.com/office/2007/relationships/diagramDrawing" Target="../diagrams/drawing12.xml"/><Relationship Id="rId5" Type="http://schemas.openxmlformats.org/officeDocument/2006/relationships/image" Target="../media/image28.png"/><Relationship Id="rId10" Type="http://schemas.openxmlformats.org/officeDocument/2006/relationships/diagramColors" Target="../diagrams/colors12.xml"/><Relationship Id="rId4" Type="http://schemas.openxmlformats.org/officeDocument/2006/relationships/image" Target="../media/image27.png"/><Relationship Id="rId9" Type="http://schemas.openxmlformats.org/officeDocument/2006/relationships/diagramQuickStyle" Target="../diagrams/quickStyle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10" Type="http://schemas.openxmlformats.org/officeDocument/2006/relationships/image" Target="../media/image32.png"/><Relationship Id="rId4" Type="http://schemas.openxmlformats.org/officeDocument/2006/relationships/diagramLayout" Target="../diagrams/layout13.xml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12.png"/><Relationship Id="rId18" Type="http://schemas.openxmlformats.org/officeDocument/2006/relationships/diagramColors" Target="../diagrams/colors6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openxmlformats.org/officeDocument/2006/relationships/diagramQuickStyle" Target="../diagrams/quickStyle6.xml"/><Relationship Id="rId2" Type="http://schemas.openxmlformats.org/officeDocument/2006/relationships/notesSlide" Target="../notesSlides/notesSlide6.xml"/><Relationship Id="rId16" Type="http://schemas.openxmlformats.org/officeDocument/2006/relationships/diagramLayout" Target="../diagrams/layout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Data" Target="../diagrams/data6.xml"/><Relationship Id="rId10" Type="http://schemas.openxmlformats.org/officeDocument/2006/relationships/diagramQuickStyle" Target="../diagrams/quickStyle5.xml"/><Relationship Id="rId19" Type="http://schemas.microsoft.com/office/2007/relationships/diagramDrawing" Target="../diagrams/drawing6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diagramData" Target="../diagrams/data9.xml"/><Relationship Id="rId18" Type="http://schemas.openxmlformats.org/officeDocument/2006/relationships/image" Target="../media/image14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" Type="http://schemas.openxmlformats.org/officeDocument/2006/relationships/notesSlide" Target="../notesSlides/notesSlide7.xml"/><Relationship Id="rId16" Type="http://schemas.openxmlformats.org/officeDocument/2006/relationships/diagramColors" Target="../diagrams/colors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8.xml"/><Relationship Id="rId19" Type="http://schemas.openxmlformats.org/officeDocument/2006/relationships/image" Target="../media/image15.png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diagramDrawing" Target="../diagrams/drawing10.xml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diagramColors" Target="../diagrams/colors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diagramQuickStyle" Target="../diagrams/quickStyle10.xml"/><Relationship Id="rId5" Type="http://schemas.openxmlformats.org/officeDocument/2006/relationships/image" Target="../media/image18.png"/><Relationship Id="rId10" Type="http://schemas.openxmlformats.org/officeDocument/2006/relationships/diagramLayout" Target="../diagrams/layout10.xml"/><Relationship Id="rId4" Type="http://schemas.openxmlformats.org/officeDocument/2006/relationships/image" Target="../media/image17.png"/><Relationship Id="rId9" Type="http://schemas.openxmlformats.org/officeDocument/2006/relationships/diagramData" Target="../diagrams/data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image" Target="../media/image22.png"/><Relationship Id="rId7" Type="http://schemas.openxmlformats.org/officeDocument/2006/relationships/diagramData" Target="../diagrams/data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microsoft.com/office/2007/relationships/diagramDrawing" Target="../diagrams/drawing11.xml"/><Relationship Id="rId5" Type="http://schemas.openxmlformats.org/officeDocument/2006/relationships/image" Target="../media/image24.png"/><Relationship Id="rId10" Type="http://schemas.openxmlformats.org/officeDocument/2006/relationships/diagramColors" Target="../diagrams/colors11.xml"/><Relationship Id="rId4" Type="http://schemas.openxmlformats.org/officeDocument/2006/relationships/image" Target="../media/image23.png"/><Relationship Id="rId9" Type="http://schemas.openxmlformats.org/officeDocument/2006/relationships/diagramQuickStyle" Target="../diagrams/quickStyl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FFC0775-2AE7-01D2-9F90-3670B8A90E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Tim Clarke and Henry Penfold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FCBE5F-C80C-813F-E79C-6B2B78D73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Hants AI meeting</a:t>
            </a:r>
          </a:p>
        </p:txBody>
      </p:sp>
    </p:spTree>
    <p:extLst>
      <p:ext uri="{BB962C8B-B14F-4D97-AF65-F5344CB8AC3E}">
        <p14:creationId xmlns:p14="http://schemas.microsoft.com/office/powerpoint/2010/main" val="18940633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17CC4-BEF4-B5B3-042E-508760070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3C7BEF-9BF4-7EDE-0793-512486465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Digital Cornerstone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8064CA-225A-BAF3-1DAB-70EB7597B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002" y="1784265"/>
            <a:ext cx="3411028" cy="29592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54BA7D-EBB1-58C6-B178-AFB3DCA3CA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682" y="1784265"/>
            <a:ext cx="3432929" cy="29592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A88B7C-1589-41B3-9A6E-DD87E2A415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5031" y="4911817"/>
            <a:ext cx="1638208" cy="1638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D89518-13AF-59AA-8402-FAC19739F2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1412" y="4911817"/>
            <a:ext cx="1638208" cy="1638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12B2A49A-1601-F615-E2A3-97E4F9B574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1157516"/>
              </p:ext>
            </p:extLst>
          </p:nvPr>
        </p:nvGraphicFramePr>
        <p:xfrm>
          <a:off x="1664969" y="307975"/>
          <a:ext cx="8069581" cy="835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92214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8EC67-D3E1-A5AB-65CA-9D8BD136D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4E7704-740E-0733-451D-16CDCA80A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Digital Cornerstone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B649557-B605-76EA-D327-BB56468AF6D0}"/>
              </a:ext>
            </a:extLst>
          </p:cNvPr>
          <p:cNvGraphicFramePr/>
          <p:nvPr/>
        </p:nvGraphicFramePr>
        <p:xfrm>
          <a:off x="1623163" y="1819578"/>
          <a:ext cx="8945672" cy="1786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A qr code with black dots&#10;&#10;Description automatically generated">
            <a:extLst>
              <a:ext uri="{FF2B5EF4-FFF2-40B4-BE49-F238E27FC236}">
                <a16:creationId xmlns:a16="http://schemas.microsoft.com/office/drawing/2014/main" id="{6C779666-043F-EA53-53F4-05D80D3106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6546" y="3799559"/>
            <a:ext cx="2298907" cy="2315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8180AE-BE26-0287-F4D1-84C4069CFD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3163" y="3823886"/>
            <a:ext cx="2315089" cy="2315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B6710A-4F2F-001D-8AFD-B6E093E9C7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69928" y="3823886"/>
            <a:ext cx="2298907" cy="2339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11CF837A-0769-436F-5AAB-B3C3A0F29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3338636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ECAB2-23E7-F578-491A-273F317B1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Cornerstone website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B681E8-FC0C-1660-E580-01B1E0BEE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Digital Cornerstone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C22004-FA97-19DD-FD1A-C21207859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085" y="1817187"/>
            <a:ext cx="8277636" cy="428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479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ECAB2-23E7-F578-491A-273F317B1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B681E8-FC0C-1660-E580-01B1E0BEE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Digital Cornerstone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CC16E40-6B7A-3CBD-E8A7-30F5BBC577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7365618"/>
              </p:ext>
            </p:extLst>
          </p:nvPr>
        </p:nvGraphicFramePr>
        <p:xfrm>
          <a:off x="2158299" y="1966584"/>
          <a:ext cx="7862264" cy="3906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559208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B681E8-FC0C-1660-E580-01B1E0BEE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Digital Cornerstone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3E8B448-AFD1-5489-243C-F961450A7A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06078"/>
              </p:ext>
            </p:extLst>
          </p:nvPr>
        </p:nvGraphicFramePr>
        <p:xfrm>
          <a:off x="186689" y="317501"/>
          <a:ext cx="10909936" cy="78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95D73D5-C16F-813C-0FB1-632807D7D9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1525" y="1766888"/>
            <a:ext cx="10117998" cy="4301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19485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8FF28-4A13-549C-EB11-290ED18B9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324829-E137-C7C3-9E71-D0C776872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Digital Cornerstone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6AB0559-ED31-5A6D-4120-7532DA328A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4965044"/>
              </p:ext>
            </p:extLst>
          </p:nvPr>
        </p:nvGraphicFramePr>
        <p:xfrm>
          <a:off x="186689" y="317501"/>
          <a:ext cx="10909936" cy="78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384330B-DDCE-261C-5646-7CDE17C339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520" y="1832663"/>
            <a:ext cx="7808583" cy="4198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26936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8DA3F7-2CA3-7640-88F0-36A182E5F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FF59E3-AE66-70F3-7C52-48BAAD270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Digital Cornerstone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2CBB268-6243-6EB2-7D7F-59AACEF9DA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985524"/>
              </p:ext>
            </p:extLst>
          </p:nvPr>
        </p:nvGraphicFramePr>
        <p:xfrm>
          <a:off x="186689" y="317501"/>
          <a:ext cx="10909936" cy="78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B8B4F051-95A4-1940-6755-DD8A278052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2412563"/>
              </p:ext>
            </p:extLst>
          </p:nvPr>
        </p:nvGraphicFramePr>
        <p:xfrm>
          <a:off x="685802" y="1524001"/>
          <a:ext cx="4454524" cy="3209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88A677E1-C52F-BB6E-BFC2-314F781EA1C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79617" y="4833937"/>
            <a:ext cx="1800225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241117-55E6-CD54-43BE-594ADF16BA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68394" y="4833937"/>
            <a:ext cx="1800226" cy="1800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4CD2A951-7569-4513-21B8-FE87D1B82D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3539421"/>
              </p:ext>
            </p:extLst>
          </p:nvPr>
        </p:nvGraphicFramePr>
        <p:xfrm>
          <a:off x="6740526" y="1524000"/>
          <a:ext cx="4273549" cy="3209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38309416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8A6D5A-F53A-5E09-65E8-672F9D853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D66E1-6361-B161-4F59-85CC6D433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Digital Cornerstone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E393C0D-9BBE-FEE5-0006-49355F74BD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5157130"/>
              </p:ext>
            </p:extLst>
          </p:nvPr>
        </p:nvGraphicFramePr>
        <p:xfrm>
          <a:off x="186689" y="317501"/>
          <a:ext cx="10909936" cy="78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01F50D7-C661-1C63-A77F-1015EEB4B3AE}"/>
              </a:ext>
            </a:extLst>
          </p:cNvPr>
          <p:cNvGraphicFramePr/>
          <p:nvPr/>
        </p:nvGraphicFramePr>
        <p:xfrm>
          <a:off x="685802" y="1524001"/>
          <a:ext cx="4454524" cy="3209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C89F98AC-DEBF-7A54-992E-4649F8B22861}"/>
              </a:ext>
            </a:extLst>
          </p:cNvPr>
          <p:cNvGraphicFramePr/>
          <p:nvPr/>
        </p:nvGraphicFramePr>
        <p:xfrm>
          <a:off x="6740526" y="1524000"/>
          <a:ext cx="4273549" cy="3209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68" name="Picture 67" descr="A qr code with black dots&#10;&#10;AI-generated content may be incorrect.">
            <a:extLst>
              <a:ext uri="{FF2B5EF4-FFF2-40B4-BE49-F238E27FC236}">
                <a16:creationId xmlns:a16="http://schemas.microsoft.com/office/drawing/2014/main" id="{728EFCB5-9DE4-36E7-1AB7-3DD5CADD277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321237" y="4879099"/>
            <a:ext cx="1882009" cy="1790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1" name="Picture 300" descr="A qr code with black dots&#10;&#10;AI-generated content may be incorrect.">
            <a:extLst>
              <a:ext uri="{FF2B5EF4-FFF2-40B4-BE49-F238E27FC236}">
                <a16:creationId xmlns:a16="http://schemas.microsoft.com/office/drawing/2014/main" id="{DCBC83B7-D029-6304-6B9E-06B46439BFB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12858" y="4734581"/>
            <a:ext cx="1882009" cy="1973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50773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45CBE-8FC8-C2F3-4005-DC4A89219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2AE757-FBE6-ACAD-DB12-7B6107288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Digital Cornerstone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316E629-E98A-8F9F-EF5E-6773B6CF9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59" y="1622404"/>
            <a:ext cx="5024455" cy="898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A9BF3D-4468-9E75-D701-6FF2A37B26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859" y="2739179"/>
            <a:ext cx="5025064" cy="1470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1DD6F27-CF6E-8391-D82C-AD4AC3D223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860" y="4426609"/>
            <a:ext cx="5024454" cy="1763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8163C14-E848-EC29-D0D1-D06152528A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9300" y="1622404"/>
            <a:ext cx="5153025" cy="1686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58D6158-BD01-7978-2D45-3D229D1F28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9299" y="3474209"/>
            <a:ext cx="5153025" cy="2716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38846E-1427-97AD-F230-71A727084C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58350" y="4572000"/>
            <a:ext cx="1971674" cy="1971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6E75FEB0-8CB5-612F-443A-537D59F3C0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0429394"/>
              </p:ext>
            </p:extLst>
          </p:nvPr>
        </p:nvGraphicFramePr>
        <p:xfrm>
          <a:off x="186689" y="317501"/>
          <a:ext cx="10909936" cy="78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316387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81BA7-8FC0-B879-C505-562610E8C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CD1830-6926-CCD0-8891-09A3155E9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Digital Cornerstone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1667C9-7578-D33D-AEF4-E0963726D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671" y="1711175"/>
            <a:ext cx="4515029" cy="2454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A0FDB3-6F99-A783-126A-A6D20C065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184" y="1711174"/>
            <a:ext cx="5491492" cy="2454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E4994D-251D-0F69-4380-A3C23E4637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7831" y="4495250"/>
            <a:ext cx="1646402" cy="1646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FF7E29-FFA0-2271-7202-AF157F73EB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4535" y="4495250"/>
            <a:ext cx="1646403" cy="1646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A712DB2D-47B3-2F4F-8D16-401834580E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9231354"/>
              </p:ext>
            </p:extLst>
          </p:nvPr>
        </p:nvGraphicFramePr>
        <p:xfrm>
          <a:off x="1664969" y="307975"/>
          <a:ext cx="8069581" cy="835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2673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e523820-420f-476a-9e42-79eedce16d40">
      <Terms xmlns="http://schemas.microsoft.com/office/infopath/2007/PartnerControls"/>
    </lcf76f155ced4ddcb4097134ff3c332f>
    <TaxCatchAll xmlns="e0dfc6b5-47a0-4c87-b5af-81239036305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1A8D2350ACFA438FAB188DA50AA5AD" ma:contentTypeVersion="18" ma:contentTypeDescription="Create a new document." ma:contentTypeScope="" ma:versionID="2fd095549b9812f8e82233b5fa6e991e">
  <xsd:schema xmlns:xsd="http://www.w3.org/2001/XMLSchema" xmlns:xs="http://www.w3.org/2001/XMLSchema" xmlns:p="http://schemas.microsoft.com/office/2006/metadata/properties" xmlns:ns2="3e523820-420f-476a-9e42-79eedce16d40" xmlns:ns3="e0dfc6b5-47a0-4c87-b5af-812390363059" targetNamespace="http://schemas.microsoft.com/office/2006/metadata/properties" ma:root="true" ma:fieldsID="6b2643a03aa92e63be924cddd739c325" ns2:_="" ns3:_="">
    <xsd:import namespace="3e523820-420f-476a-9e42-79eedce16d40"/>
    <xsd:import namespace="e0dfc6b5-47a0-4c87-b5af-8123903630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523820-420f-476a-9e42-79eedce16d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03d691a-83d9-4b15-8031-c87e56203a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dfc6b5-47a0-4c87-b5af-81239036305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6a02fcc-d308-4f96-96b7-8f0118ec9e03}" ma:internalName="TaxCatchAll" ma:showField="CatchAllData" ma:web="e0dfc6b5-47a0-4c87-b5af-8123903630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FFC9E0-3296-4E37-B64D-BC92082654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115AC7-89FD-43CF-9B05-CE7FDEFFF5B7}">
  <ds:schemaRefs>
    <ds:schemaRef ds:uri="http://schemas.microsoft.com/office/2006/metadata/properties"/>
    <ds:schemaRef ds:uri="http://schemas.microsoft.com/office/infopath/2007/PartnerControls"/>
    <ds:schemaRef ds:uri="3e523820-420f-476a-9e42-79eedce16d40"/>
    <ds:schemaRef ds:uri="e0dfc6b5-47a0-4c87-b5af-812390363059"/>
  </ds:schemaRefs>
</ds:datastoreItem>
</file>

<file path=customXml/itemProps3.xml><?xml version="1.0" encoding="utf-8"?>
<ds:datastoreItem xmlns:ds="http://schemas.openxmlformats.org/officeDocument/2006/customXml" ds:itemID="{A3D6E742-95C3-4287-8254-0FB82EAB74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523820-420f-476a-9e42-79eedce16d40"/>
    <ds:schemaRef ds:uri="e0dfc6b5-47a0-4c87-b5af-8123903630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444</Words>
  <Application>Microsoft Office PowerPoint</Application>
  <PresentationFormat>Widescreen</PresentationFormat>
  <Paragraphs>83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Calibri Light</vt:lpstr>
      <vt:lpstr>Office Theme</vt:lpstr>
      <vt:lpstr>Hants AI meeting</vt:lpstr>
      <vt:lpstr>Cornerstone website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Henry Penfold</dc:creator>
  <cp:lastModifiedBy>Broadribb, Kate</cp:lastModifiedBy>
  <cp:revision>202</cp:revision>
  <dcterms:created xsi:type="dcterms:W3CDTF">2024-10-16T19:46:25Z</dcterms:created>
  <dcterms:modified xsi:type="dcterms:W3CDTF">2025-06-13T06:33:39Z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0x010100341A8D2350ACFA438FAB188DA50AA5AD</vt:lpwstr>
  </property>
  <property fmtid="{D5CDD505-2E9C-101B-9397-08002B2CF9AE}" pid="3" name="MediaServiceImageTags">
    <vt:lpwstr/>
  </property>
</Properties>
</file>