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 id="2147483668" r:id="rId5"/>
    <p:sldMasterId id="2147483681" r:id="rId6"/>
    <p:sldMasterId id="2147483672" r:id="rId7"/>
    <p:sldMasterId id="2147483706" r:id="rId8"/>
  </p:sldMasterIdLst>
  <p:notesMasterIdLst>
    <p:notesMasterId r:id="rId56"/>
  </p:notesMasterIdLst>
  <p:sldIdLst>
    <p:sldId id="256" r:id="rId9"/>
    <p:sldId id="2145709180" r:id="rId10"/>
    <p:sldId id="2145709181" r:id="rId11"/>
    <p:sldId id="2145709183" r:id="rId12"/>
    <p:sldId id="2145709175" r:id="rId13"/>
    <p:sldId id="2145709178" r:id="rId14"/>
    <p:sldId id="2145709209" r:id="rId15"/>
    <p:sldId id="2145709212" r:id="rId16"/>
    <p:sldId id="2145709213" r:id="rId17"/>
    <p:sldId id="2145709214" r:id="rId18"/>
    <p:sldId id="2145709215" r:id="rId19"/>
    <p:sldId id="261" r:id="rId20"/>
    <p:sldId id="2145709216" r:id="rId21"/>
    <p:sldId id="2145709217" r:id="rId22"/>
    <p:sldId id="2145709218" r:id="rId23"/>
    <p:sldId id="2145709211" r:id="rId24"/>
    <p:sldId id="258" r:id="rId25"/>
    <p:sldId id="259" r:id="rId26"/>
    <p:sldId id="260" r:id="rId27"/>
    <p:sldId id="262" r:id="rId28"/>
    <p:sldId id="266" r:id="rId29"/>
    <p:sldId id="263" r:id="rId30"/>
    <p:sldId id="265" r:id="rId31"/>
    <p:sldId id="264" r:id="rId32"/>
    <p:sldId id="267" r:id="rId33"/>
    <p:sldId id="2145709199" r:id="rId34"/>
    <p:sldId id="2145709153" r:id="rId35"/>
    <p:sldId id="2145709196" r:id="rId36"/>
    <p:sldId id="2145709200" r:id="rId37"/>
    <p:sldId id="2145709194" r:id="rId38"/>
    <p:sldId id="374" r:id="rId39"/>
    <p:sldId id="2145709197" r:id="rId40"/>
    <p:sldId id="2145709198" r:id="rId41"/>
    <p:sldId id="2145709184" r:id="rId42"/>
    <p:sldId id="2145709201" r:id="rId43"/>
    <p:sldId id="2145709202" r:id="rId44"/>
    <p:sldId id="2145709203" r:id="rId45"/>
    <p:sldId id="2145709204" r:id="rId46"/>
    <p:sldId id="2145709205" r:id="rId47"/>
    <p:sldId id="376" r:id="rId48"/>
    <p:sldId id="2145709206" r:id="rId49"/>
    <p:sldId id="2145709207" r:id="rId50"/>
    <p:sldId id="2145709208" r:id="rId51"/>
    <p:sldId id="2145709185" r:id="rId52"/>
    <p:sldId id="351" r:id="rId53"/>
    <p:sldId id="2145709195" r:id="rId54"/>
    <p:sldId id="2145709182" r:id="rId55"/>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A74DE7-0A01-489D-A267-E0998C5C08F6}">
          <p14:sldIdLst>
            <p14:sldId id="256"/>
            <p14:sldId id="2145709180"/>
            <p14:sldId id="2145709181"/>
            <p14:sldId id="2145709183"/>
            <p14:sldId id="2145709175"/>
            <p14:sldId id="2145709178"/>
            <p14:sldId id="2145709209"/>
            <p14:sldId id="2145709212"/>
            <p14:sldId id="2145709213"/>
            <p14:sldId id="2145709214"/>
            <p14:sldId id="2145709215"/>
            <p14:sldId id="261"/>
            <p14:sldId id="2145709216"/>
            <p14:sldId id="2145709217"/>
            <p14:sldId id="2145709218"/>
            <p14:sldId id="2145709211"/>
            <p14:sldId id="258"/>
            <p14:sldId id="259"/>
            <p14:sldId id="260"/>
            <p14:sldId id="262"/>
            <p14:sldId id="266"/>
            <p14:sldId id="263"/>
            <p14:sldId id="265"/>
            <p14:sldId id="264"/>
            <p14:sldId id="267"/>
            <p14:sldId id="2145709199"/>
            <p14:sldId id="2145709153"/>
            <p14:sldId id="2145709196"/>
            <p14:sldId id="2145709200"/>
            <p14:sldId id="2145709194"/>
            <p14:sldId id="374"/>
            <p14:sldId id="2145709197"/>
            <p14:sldId id="2145709198"/>
            <p14:sldId id="2145709184"/>
            <p14:sldId id="2145709201"/>
            <p14:sldId id="2145709202"/>
            <p14:sldId id="2145709203"/>
            <p14:sldId id="2145709204"/>
            <p14:sldId id="2145709205"/>
            <p14:sldId id="376"/>
            <p14:sldId id="2145709206"/>
            <p14:sldId id="2145709207"/>
            <p14:sldId id="2145709208"/>
            <p14:sldId id="2145709185"/>
            <p14:sldId id="351"/>
            <p14:sldId id="2145709195"/>
            <p14:sldId id="2145709182"/>
          </p14:sldIdLst>
        </p14:section>
        <p14:section name="Untitled Section" id="{C1E5BCBF-6DFD-49BC-BC0A-763A3547233C}">
          <p14:sldIdLst/>
        </p14:section>
        <p14:section name="Default Section" id="{520E3FE2-217B-43EF-B04F-7A1AFDE199F2}">
          <p14:sldIdLst/>
        </p14:section>
        <p14:section name="Untitled Section" id="{3B55859C-9D4E-4098-ABB1-8F59A31C3093}">
          <p14:sldIdLst/>
        </p14:section>
        <p14:section name="Untitled Section" id="{B3910D84-AEEC-4809-9D20-CA7061418F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C95"/>
    <a:srgbClr val="008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D66D06-B29D-4935-BB00-6AE1869A911E}" v="2" dt="2024-10-11T16:19:10.299"/>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 Caroline" userId="ffa663a7-6b3c-4232-8cfe-1ab96c692332" providerId="ADAL" clId="{654D22A4-CEC9-41DF-9682-9027959CEEA3}"/>
    <pc:docChg chg="undo custSel addSld delSld modSld sldOrd modSection">
      <pc:chgData name="Wilkins, Caroline" userId="ffa663a7-6b3c-4232-8cfe-1ab96c692332" providerId="ADAL" clId="{654D22A4-CEC9-41DF-9682-9027959CEEA3}" dt="2024-09-13T17:00:07.501" v="3849" actId="14100"/>
      <pc:docMkLst>
        <pc:docMk/>
      </pc:docMkLst>
      <pc:sldChg chg="modSp mod">
        <pc:chgData name="Wilkins, Caroline" userId="ffa663a7-6b3c-4232-8cfe-1ab96c692332" providerId="ADAL" clId="{654D22A4-CEC9-41DF-9682-9027959CEEA3}" dt="2024-09-11T15:38:21.279" v="1046" actId="20577"/>
        <pc:sldMkLst>
          <pc:docMk/>
          <pc:sldMk cId="1108092462" sldId="256"/>
        </pc:sldMkLst>
        <pc:spChg chg="mod">
          <ac:chgData name="Wilkins, Caroline" userId="ffa663a7-6b3c-4232-8cfe-1ab96c692332" providerId="ADAL" clId="{654D22A4-CEC9-41DF-9682-9027959CEEA3}" dt="2024-09-11T15:38:21.279" v="1046" actId="20577"/>
          <ac:spMkLst>
            <pc:docMk/>
            <pc:sldMk cId="1108092462" sldId="256"/>
            <ac:spMk id="3" creationId="{9DB7FAB8-F0D8-3C50-14A8-43067664EF02}"/>
          </ac:spMkLst>
        </pc:spChg>
      </pc:sldChg>
      <pc:sldChg chg="del">
        <pc:chgData name="Wilkins, Caroline" userId="ffa663a7-6b3c-4232-8cfe-1ab96c692332" providerId="ADAL" clId="{654D22A4-CEC9-41DF-9682-9027959CEEA3}" dt="2024-09-11T13:05:34.252" v="5" actId="47"/>
        <pc:sldMkLst>
          <pc:docMk/>
          <pc:sldMk cId="3527276131" sldId="310"/>
        </pc:sldMkLst>
      </pc:sldChg>
      <pc:sldChg chg="del">
        <pc:chgData name="Wilkins, Caroline" userId="ffa663a7-6b3c-4232-8cfe-1ab96c692332" providerId="ADAL" clId="{654D22A4-CEC9-41DF-9682-9027959CEEA3}" dt="2024-09-11T13:05:33.583" v="4" actId="47"/>
        <pc:sldMkLst>
          <pc:docMk/>
          <pc:sldMk cId="4240242086" sldId="312"/>
        </pc:sldMkLst>
      </pc:sldChg>
      <pc:sldChg chg="modSp add mod">
        <pc:chgData name="Wilkins, Caroline" userId="ffa663a7-6b3c-4232-8cfe-1ab96c692332" providerId="ADAL" clId="{654D22A4-CEC9-41DF-9682-9027959CEEA3}" dt="2024-09-11T16:59:09.922" v="3454" actId="20577"/>
        <pc:sldMkLst>
          <pc:docMk/>
          <pc:sldMk cId="1681207616" sldId="351"/>
        </pc:sldMkLst>
        <pc:spChg chg="mod">
          <ac:chgData name="Wilkins, Caroline" userId="ffa663a7-6b3c-4232-8cfe-1ab96c692332" providerId="ADAL" clId="{654D22A4-CEC9-41DF-9682-9027959CEEA3}" dt="2024-09-11T16:50:47.732" v="3401" actId="20577"/>
          <ac:spMkLst>
            <pc:docMk/>
            <pc:sldMk cId="1681207616" sldId="351"/>
            <ac:spMk id="7" creationId="{A9EFE06B-9409-EAC4-5D12-64157AEE445E}"/>
          </ac:spMkLst>
        </pc:spChg>
        <pc:spChg chg="mod">
          <ac:chgData name="Wilkins, Caroline" userId="ffa663a7-6b3c-4232-8cfe-1ab96c692332" providerId="ADAL" clId="{654D22A4-CEC9-41DF-9682-9027959CEEA3}" dt="2024-09-11T16:59:09.922" v="3454" actId="20577"/>
          <ac:spMkLst>
            <pc:docMk/>
            <pc:sldMk cId="1681207616" sldId="351"/>
            <ac:spMk id="8" creationId="{3F064B6F-486B-D097-01F8-B2447EC8F2D4}"/>
          </ac:spMkLst>
        </pc:spChg>
        <pc:spChg chg="mod">
          <ac:chgData name="Wilkins, Caroline" userId="ffa663a7-6b3c-4232-8cfe-1ab96c692332" providerId="ADAL" clId="{654D22A4-CEC9-41DF-9682-9027959CEEA3}" dt="2024-09-11T16:58:46.914" v="3452" actId="20577"/>
          <ac:spMkLst>
            <pc:docMk/>
            <pc:sldMk cId="1681207616" sldId="351"/>
            <ac:spMk id="9" creationId="{38CE8623-AF12-3CB2-D6ED-9C35965B052C}"/>
          </ac:spMkLst>
        </pc:spChg>
      </pc:sldChg>
      <pc:sldChg chg="modSp add mod">
        <pc:chgData name="Wilkins, Caroline" userId="ffa663a7-6b3c-4232-8cfe-1ab96c692332" providerId="ADAL" clId="{654D22A4-CEC9-41DF-9682-9027959CEEA3}" dt="2024-09-11T16:17:30.427" v="2967" actId="20577"/>
        <pc:sldMkLst>
          <pc:docMk/>
          <pc:sldMk cId="2756701273" sldId="374"/>
        </pc:sldMkLst>
        <pc:spChg chg="mod">
          <ac:chgData name="Wilkins, Caroline" userId="ffa663a7-6b3c-4232-8cfe-1ab96c692332" providerId="ADAL" clId="{654D22A4-CEC9-41DF-9682-9027959CEEA3}" dt="2024-09-11T16:17:30.427" v="2967" actId="20577"/>
          <ac:spMkLst>
            <pc:docMk/>
            <pc:sldMk cId="2756701273" sldId="374"/>
            <ac:spMk id="10" creationId="{A028C9B6-D46C-01DC-FD15-15F6395F6143}"/>
          </ac:spMkLst>
        </pc:spChg>
      </pc:sldChg>
      <pc:sldChg chg="add">
        <pc:chgData name="Wilkins, Caroline" userId="ffa663a7-6b3c-4232-8cfe-1ab96c692332" providerId="ADAL" clId="{654D22A4-CEC9-41DF-9682-9027959CEEA3}" dt="2024-09-13T16:58:46.045" v="3816"/>
        <pc:sldMkLst>
          <pc:docMk/>
          <pc:sldMk cId="208196492" sldId="376"/>
        </pc:sldMkLst>
      </pc:sldChg>
      <pc:sldChg chg="del">
        <pc:chgData name="Wilkins, Caroline" userId="ffa663a7-6b3c-4232-8cfe-1ab96c692332" providerId="ADAL" clId="{654D22A4-CEC9-41DF-9682-9027959CEEA3}" dt="2024-09-11T13:06:12.705" v="39" actId="47"/>
        <pc:sldMkLst>
          <pc:docMk/>
          <pc:sldMk cId="3005003259" sldId="379"/>
        </pc:sldMkLst>
      </pc:sldChg>
      <pc:sldChg chg="del">
        <pc:chgData name="Wilkins, Caroline" userId="ffa663a7-6b3c-4232-8cfe-1ab96c692332" providerId="ADAL" clId="{654D22A4-CEC9-41DF-9682-9027959CEEA3}" dt="2024-09-11T13:05:29.203" v="0" actId="47"/>
        <pc:sldMkLst>
          <pc:docMk/>
          <pc:sldMk cId="4155773231" sldId="4615"/>
        </pc:sldMkLst>
      </pc:sldChg>
      <pc:sldChg chg="del">
        <pc:chgData name="Wilkins, Caroline" userId="ffa663a7-6b3c-4232-8cfe-1ab96c692332" providerId="ADAL" clId="{654D22A4-CEC9-41DF-9682-9027959CEEA3}" dt="2024-09-11T13:05:34.776" v="6" actId="47"/>
        <pc:sldMkLst>
          <pc:docMk/>
          <pc:sldMk cId="3294265478" sldId="2145709144"/>
        </pc:sldMkLst>
      </pc:sldChg>
      <pc:sldChg chg="del">
        <pc:chgData name="Wilkins, Caroline" userId="ffa663a7-6b3c-4232-8cfe-1ab96c692332" providerId="ADAL" clId="{654D22A4-CEC9-41DF-9682-9027959CEEA3}" dt="2024-09-11T13:05:35.946" v="8" actId="47"/>
        <pc:sldMkLst>
          <pc:docMk/>
          <pc:sldMk cId="1047508452" sldId="2145709148"/>
        </pc:sldMkLst>
      </pc:sldChg>
      <pc:sldChg chg="del">
        <pc:chgData name="Wilkins, Caroline" userId="ffa663a7-6b3c-4232-8cfe-1ab96c692332" providerId="ADAL" clId="{654D22A4-CEC9-41DF-9682-9027959CEEA3}" dt="2024-09-11T13:05:36.614" v="9" actId="47"/>
        <pc:sldMkLst>
          <pc:docMk/>
          <pc:sldMk cId="2305615306" sldId="2145709150"/>
        </pc:sldMkLst>
      </pc:sldChg>
      <pc:sldChg chg="del">
        <pc:chgData name="Wilkins, Caroline" userId="ffa663a7-6b3c-4232-8cfe-1ab96c692332" providerId="ADAL" clId="{654D22A4-CEC9-41DF-9682-9027959CEEA3}" dt="2024-09-11T13:05:35.302" v="7" actId="47"/>
        <pc:sldMkLst>
          <pc:docMk/>
          <pc:sldMk cId="1626093333" sldId="2145709152"/>
        </pc:sldMkLst>
      </pc:sldChg>
      <pc:sldChg chg="addSp delSp modSp mod delAnim modAnim">
        <pc:chgData name="Wilkins, Caroline" userId="ffa663a7-6b3c-4232-8cfe-1ab96c692332" providerId="ADAL" clId="{654D22A4-CEC9-41DF-9682-9027959CEEA3}" dt="2024-09-11T15:59:26.209" v="2268"/>
        <pc:sldMkLst>
          <pc:docMk/>
          <pc:sldMk cId="1550697506" sldId="2145709153"/>
        </pc:sldMkLst>
        <pc:spChg chg="add">
          <ac:chgData name="Wilkins, Caroline" userId="ffa663a7-6b3c-4232-8cfe-1ab96c692332" providerId="ADAL" clId="{654D22A4-CEC9-41DF-9682-9027959CEEA3}" dt="2024-09-11T13:29:54.299" v="806"/>
          <ac:spMkLst>
            <pc:docMk/>
            <pc:sldMk cId="1550697506" sldId="2145709153"/>
            <ac:spMk id="3" creationId="{CE3FF34F-9BC2-8744-F5A7-A20BED08EAD0}"/>
          </ac:spMkLst>
        </pc:spChg>
        <pc:spChg chg="add">
          <ac:chgData name="Wilkins, Caroline" userId="ffa663a7-6b3c-4232-8cfe-1ab96c692332" providerId="ADAL" clId="{654D22A4-CEC9-41DF-9682-9027959CEEA3}" dt="2024-09-11T13:30:00.902" v="808"/>
          <ac:spMkLst>
            <pc:docMk/>
            <pc:sldMk cId="1550697506" sldId="2145709153"/>
            <ac:spMk id="4" creationId="{472BB593-24CD-8D15-11BB-A0EBB6A78420}"/>
          </ac:spMkLst>
        </pc:spChg>
        <pc:spChg chg="mod">
          <ac:chgData name="Wilkins, Caroline" userId="ffa663a7-6b3c-4232-8cfe-1ab96c692332" providerId="ADAL" clId="{654D22A4-CEC9-41DF-9682-9027959CEEA3}" dt="2024-09-11T15:40:14.362" v="1090" actId="20577"/>
          <ac:spMkLst>
            <pc:docMk/>
            <pc:sldMk cId="1550697506" sldId="2145709153"/>
            <ac:spMk id="5" creationId="{5B69A387-84D9-ACF0-CB68-3C77E0444562}"/>
          </ac:spMkLst>
        </pc:spChg>
        <pc:spChg chg="mod">
          <ac:chgData name="Wilkins, Caroline" userId="ffa663a7-6b3c-4232-8cfe-1ab96c692332" providerId="ADAL" clId="{654D22A4-CEC9-41DF-9682-9027959CEEA3}" dt="2024-09-11T15:59:26.209" v="2268"/>
          <ac:spMkLst>
            <pc:docMk/>
            <pc:sldMk cId="1550697506" sldId="2145709153"/>
            <ac:spMk id="6" creationId="{E5BC6D69-8783-9099-5F62-821445189214}"/>
          </ac:spMkLst>
        </pc:spChg>
        <pc:picChg chg="del">
          <ac:chgData name="Wilkins, Caroline" userId="ffa663a7-6b3c-4232-8cfe-1ab96c692332" providerId="ADAL" clId="{654D22A4-CEC9-41DF-9682-9027959CEEA3}" dt="2024-09-11T13:25:18.165" v="759" actId="478"/>
          <ac:picMkLst>
            <pc:docMk/>
            <pc:sldMk cId="1550697506" sldId="2145709153"/>
            <ac:picMk id="2" creationId="{2F9DEBFB-55E0-5FCC-0881-8B0D3846D706}"/>
          </ac:picMkLst>
        </pc:picChg>
        <pc:picChg chg="add mod">
          <ac:chgData name="Wilkins, Caroline" userId="ffa663a7-6b3c-4232-8cfe-1ab96c692332" providerId="ADAL" clId="{654D22A4-CEC9-41DF-9682-9027959CEEA3}" dt="2024-09-11T15:41:37.795" v="1124" actId="1076"/>
          <ac:picMkLst>
            <pc:docMk/>
            <pc:sldMk cId="1550697506" sldId="2145709153"/>
            <ac:picMk id="7" creationId="{8FD2F57F-CA1B-E464-8D5F-04942EDD480C}"/>
          </ac:picMkLst>
        </pc:picChg>
      </pc:sldChg>
      <pc:sldChg chg="del">
        <pc:chgData name="Wilkins, Caroline" userId="ffa663a7-6b3c-4232-8cfe-1ab96c692332" providerId="ADAL" clId="{654D22A4-CEC9-41DF-9682-9027959CEEA3}" dt="2024-09-11T13:05:51.072" v="21" actId="47"/>
        <pc:sldMkLst>
          <pc:docMk/>
          <pc:sldMk cId="1401439038" sldId="2145709154"/>
        </pc:sldMkLst>
      </pc:sldChg>
      <pc:sldChg chg="del">
        <pc:chgData name="Wilkins, Caroline" userId="ffa663a7-6b3c-4232-8cfe-1ab96c692332" providerId="ADAL" clId="{654D22A4-CEC9-41DF-9682-9027959CEEA3}" dt="2024-09-11T13:05:32.108" v="2" actId="47"/>
        <pc:sldMkLst>
          <pc:docMk/>
          <pc:sldMk cId="3337539167" sldId="2145709155"/>
        </pc:sldMkLst>
      </pc:sldChg>
      <pc:sldChg chg="del">
        <pc:chgData name="Wilkins, Caroline" userId="ffa663a7-6b3c-4232-8cfe-1ab96c692332" providerId="ADAL" clId="{654D22A4-CEC9-41DF-9682-9027959CEEA3}" dt="2024-09-11T13:05:49.016" v="10" actId="47"/>
        <pc:sldMkLst>
          <pc:docMk/>
          <pc:sldMk cId="906545047" sldId="2145709156"/>
        </pc:sldMkLst>
      </pc:sldChg>
      <pc:sldChg chg="del">
        <pc:chgData name="Wilkins, Caroline" userId="ffa663a7-6b3c-4232-8cfe-1ab96c692332" providerId="ADAL" clId="{654D22A4-CEC9-41DF-9682-9027959CEEA3}" dt="2024-09-11T13:05:49.181" v="11" actId="47"/>
        <pc:sldMkLst>
          <pc:docMk/>
          <pc:sldMk cId="3772500349" sldId="2145709157"/>
        </pc:sldMkLst>
      </pc:sldChg>
      <pc:sldChg chg="del">
        <pc:chgData name="Wilkins, Caroline" userId="ffa663a7-6b3c-4232-8cfe-1ab96c692332" providerId="ADAL" clId="{654D22A4-CEC9-41DF-9682-9027959CEEA3}" dt="2024-09-11T13:05:49.605" v="12" actId="47"/>
        <pc:sldMkLst>
          <pc:docMk/>
          <pc:sldMk cId="760395791" sldId="2145709158"/>
        </pc:sldMkLst>
      </pc:sldChg>
      <pc:sldChg chg="del">
        <pc:chgData name="Wilkins, Caroline" userId="ffa663a7-6b3c-4232-8cfe-1ab96c692332" providerId="ADAL" clId="{654D22A4-CEC9-41DF-9682-9027959CEEA3}" dt="2024-09-11T13:05:49.653" v="13" actId="47"/>
        <pc:sldMkLst>
          <pc:docMk/>
          <pc:sldMk cId="2863189674" sldId="2145709159"/>
        </pc:sldMkLst>
      </pc:sldChg>
      <pc:sldChg chg="del">
        <pc:chgData name="Wilkins, Caroline" userId="ffa663a7-6b3c-4232-8cfe-1ab96c692332" providerId="ADAL" clId="{654D22A4-CEC9-41DF-9682-9027959CEEA3}" dt="2024-09-11T13:05:49.896" v="14" actId="47"/>
        <pc:sldMkLst>
          <pc:docMk/>
          <pc:sldMk cId="1719691752" sldId="2145709160"/>
        </pc:sldMkLst>
      </pc:sldChg>
      <pc:sldChg chg="del">
        <pc:chgData name="Wilkins, Caroline" userId="ffa663a7-6b3c-4232-8cfe-1ab96c692332" providerId="ADAL" clId="{654D22A4-CEC9-41DF-9682-9027959CEEA3}" dt="2024-09-11T13:05:50.122" v="15" actId="47"/>
        <pc:sldMkLst>
          <pc:docMk/>
          <pc:sldMk cId="2283680860" sldId="2145709161"/>
        </pc:sldMkLst>
      </pc:sldChg>
      <pc:sldChg chg="del">
        <pc:chgData name="Wilkins, Caroline" userId="ffa663a7-6b3c-4232-8cfe-1ab96c692332" providerId="ADAL" clId="{654D22A4-CEC9-41DF-9682-9027959CEEA3}" dt="2024-09-11T13:05:50.279" v="16" actId="47"/>
        <pc:sldMkLst>
          <pc:docMk/>
          <pc:sldMk cId="3785976822" sldId="2145709162"/>
        </pc:sldMkLst>
      </pc:sldChg>
      <pc:sldChg chg="del">
        <pc:chgData name="Wilkins, Caroline" userId="ffa663a7-6b3c-4232-8cfe-1ab96c692332" providerId="ADAL" clId="{654D22A4-CEC9-41DF-9682-9027959CEEA3}" dt="2024-09-11T13:05:50.431" v="17" actId="47"/>
        <pc:sldMkLst>
          <pc:docMk/>
          <pc:sldMk cId="171162354" sldId="2145709163"/>
        </pc:sldMkLst>
      </pc:sldChg>
      <pc:sldChg chg="del">
        <pc:chgData name="Wilkins, Caroline" userId="ffa663a7-6b3c-4232-8cfe-1ab96c692332" providerId="ADAL" clId="{654D22A4-CEC9-41DF-9682-9027959CEEA3}" dt="2024-09-11T13:05:50.582" v="18" actId="47"/>
        <pc:sldMkLst>
          <pc:docMk/>
          <pc:sldMk cId="3917040527" sldId="2145709164"/>
        </pc:sldMkLst>
      </pc:sldChg>
      <pc:sldChg chg="del">
        <pc:chgData name="Wilkins, Caroline" userId="ffa663a7-6b3c-4232-8cfe-1ab96c692332" providerId="ADAL" clId="{654D22A4-CEC9-41DF-9682-9027959CEEA3}" dt="2024-09-11T13:05:50.757" v="19" actId="47"/>
        <pc:sldMkLst>
          <pc:docMk/>
          <pc:sldMk cId="2372122041" sldId="2145709165"/>
        </pc:sldMkLst>
      </pc:sldChg>
      <pc:sldChg chg="del">
        <pc:chgData name="Wilkins, Caroline" userId="ffa663a7-6b3c-4232-8cfe-1ab96c692332" providerId="ADAL" clId="{654D22A4-CEC9-41DF-9682-9027959CEEA3}" dt="2024-09-11T13:05:50.917" v="20" actId="47"/>
        <pc:sldMkLst>
          <pc:docMk/>
          <pc:sldMk cId="414219688" sldId="2145709166"/>
        </pc:sldMkLst>
      </pc:sldChg>
      <pc:sldChg chg="del">
        <pc:chgData name="Wilkins, Caroline" userId="ffa663a7-6b3c-4232-8cfe-1ab96c692332" providerId="ADAL" clId="{654D22A4-CEC9-41DF-9682-9027959CEEA3}" dt="2024-09-11T13:05:51.706" v="23" actId="47"/>
        <pc:sldMkLst>
          <pc:docMk/>
          <pc:sldMk cId="4270543285" sldId="2145709167"/>
        </pc:sldMkLst>
      </pc:sldChg>
      <pc:sldChg chg="del">
        <pc:chgData name="Wilkins, Caroline" userId="ffa663a7-6b3c-4232-8cfe-1ab96c692332" providerId="ADAL" clId="{654D22A4-CEC9-41DF-9682-9027959CEEA3}" dt="2024-09-11T13:05:52.150" v="24" actId="47"/>
        <pc:sldMkLst>
          <pc:docMk/>
          <pc:sldMk cId="1358930762" sldId="2145709168"/>
        </pc:sldMkLst>
      </pc:sldChg>
      <pc:sldChg chg="del">
        <pc:chgData name="Wilkins, Caroline" userId="ffa663a7-6b3c-4232-8cfe-1ab96c692332" providerId="ADAL" clId="{654D22A4-CEC9-41DF-9682-9027959CEEA3}" dt="2024-09-11T13:05:52.656" v="25" actId="47"/>
        <pc:sldMkLst>
          <pc:docMk/>
          <pc:sldMk cId="1015273018" sldId="2145709169"/>
        </pc:sldMkLst>
      </pc:sldChg>
      <pc:sldChg chg="del">
        <pc:chgData name="Wilkins, Caroline" userId="ffa663a7-6b3c-4232-8cfe-1ab96c692332" providerId="ADAL" clId="{654D22A4-CEC9-41DF-9682-9027959CEEA3}" dt="2024-09-11T13:05:53.184" v="26" actId="47"/>
        <pc:sldMkLst>
          <pc:docMk/>
          <pc:sldMk cId="2458422000" sldId="2145709170"/>
        </pc:sldMkLst>
      </pc:sldChg>
      <pc:sldChg chg="del">
        <pc:chgData name="Wilkins, Caroline" userId="ffa663a7-6b3c-4232-8cfe-1ab96c692332" providerId="ADAL" clId="{654D22A4-CEC9-41DF-9682-9027959CEEA3}" dt="2024-09-11T13:05:51.523" v="22" actId="47"/>
        <pc:sldMkLst>
          <pc:docMk/>
          <pc:sldMk cId="1137717191" sldId="2145709171"/>
        </pc:sldMkLst>
      </pc:sldChg>
      <pc:sldChg chg="del">
        <pc:chgData name="Wilkins, Caroline" userId="ffa663a7-6b3c-4232-8cfe-1ab96c692332" providerId="ADAL" clId="{654D22A4-CEC9-41DF-9682-9027959CEEA3}" dt="2024-09-11T13:05:53.717" v="27" actId="47"/>
        <pc:sldMkLst>
          <pc:docMk/>
          <pc:sldMk cId="2508934585" sldId="2145709172"/>
        </pc:sldMkLst>
      </pc:sldChg>
      <pc:sldChg chg="del">
        <pc:chgData name="Wilkins, Caroline" userId="ffa663a7-6b3c-4232-8cfe-1ab96c692332" providerId="ADAL" clId="{654D22A4-CEC9-41DF-9682-9027959CEEA3}" dt="2024-09-11T13:05:54.234" v="28" actId="47"/>
        <pc:sldMkLst>
          <pc:docMk/>
          <pc:sldMk cId="2077580446" sldId="2145709173"/>
        </pc:sldMkLst>
      </pc:sldChg>
      <pc:sldChg chg="del">
        <pc:chgData name="Wilkins, Caroline" userId="ffa663a7-6b3c-4232-8cfe-1ab96c692332" providerId="ADAL" clId="{654D22A4-CEC9-41DF-9682-9027959CEEA3}" dt="2024-09-11T13:05:54.647" v="29" actId="47"/>
        <pc:sldMkLst>
          <pc:docMk/>
          <pc:sldMk cId="1434193097" sldId="2145709174"/>
        </pc:sldMkLst>
      </pc:sldChg>
      <pc:sldChg chg="delSp modSp add del mod setBg delDesignElem">
        <pc:chgData name="Wilkins, Caroline" userId="ffa663a7-6b3c-4232-8cfe-1ab96c692332" providerId="ADAL" clId="{654D22A4-CEC9-41DF-9682-9027959CEEA3}" dt="2024-09-11T15:39:40.499" v="1065" actId="20577"/>
        <pc:sldMkLst>
          <pc:docMk/>
          <pc:sldMk cId="1217193362" sldId="2145709175"/>
        </pc:sldMkLst>
        <pc:spChg chg="mod">
          <ac:chgData name="Wilkins, Caroline" userId="ffa663a7-6b3c-4232-8cfe-1ab96c692332" providerId="ADAL" clId="{654D22A4-CEC9-41DF-9682-9027959CEEA3}" dt="2024-09-11T15:39:40.499" v="1065" actId="20577"/>
          <ac:spMkLst>
            <pc:docMk/>
            <pc:sldMk cId="1217193362" sldId="2145709175"/>
            <ac:spMk id="5" creationId="{1A8CEC64-7E6C-E137-2758-264280C51A34}"/>
          </ac:spMkLst>
        </pc:spChg>
        <pc:spChg chg="del">
          <ac:chgData name="Wilkins, Caroline" userId="ffa663a7-6b3c-4232-8cfe-1ab96c692332" providerId="ADAL" clId="{654D22A4-CEC9-41DF-9682-9027959CEEA3}" dt="2024-09-11T15:13:54.571" v="900"/>
          <ac:spMkLst>
            <pc:docMk/>
            <pc:sldMk cId="1217193362" sldId="2145709175"/>
            <ac:spMk id="8" creationId="{42A4FC2C-047E-45A5-965D-8E1E3BF09BC6}"/>
          </ac:spMkLst>
        </pc:spChg>
      </pc:sldChg>
      <pc:sldChg chg="del">
        <pc:chgData name="Wilkins, Caroline" userId="ffa663a7-6b3c-4232-8cfe-1ab96c692332" providerId="ADAL" clId="{654D22A4-CEC9-41DF-9682-9027959CEEA3}" dt="2024-09-11T13:05:56.469" v="31" actId="47"/>
        <pc:sldMkLst>
          <pc:docMk/>
          <pc:sldMk cId="1955658166" sldId="2145709176"/>
        </pc:sldMkLst>
      </pc:sldChg>
      <pc:sldChg chg="del">
        <pc:chgData name="Wilkins, Caroline" userId="ffa663a7-6b3c-4232-8cfe-1ab96c692332" providerId="ADAL" clId="{654D22A4-CEC9-41DF-9682-9027959CEEA3}" dt="2024-09-11T13:05:57.158" v="32" actId="47"/>
        <pc:sldMkLst>
          <pc:docMk/>
          <pc:sldMk cId="4293347436" sldId="2145709177"/>
        </pc:sldMkLst>
      </pc:sldChg>
      <pc:sldChg chg="addSp delSp modSp mod">
        <pc:chgData name="Wilkins, Caroline" userId="ffa663a7-6b3c-4232-8cfe-1ab96c692332" providerId="ADAL" clId="{654D22A4-CEC9-41DF-9682-9027959CEEA3}" dt="2024-09-11T16:13:08.540" v="2868" actId="22"/>
        <pc:sldMkLst>
          <pc:docMk/>
          <pc:sldMk cId="796502981" sldId="2145709178"/>
        </pc:sldMkLst>
        <pc:spChg chg="mod">
          <ac:chgData name="Wilkins, Caroline" userId="ffa663a7-6b3c-4232-8cfe-1ab96c692332" providerId="ADAL" clId="{654D22A4-CEC9-41DF-9682-9027959CEEA3}" dt="2024-09-11T15:39:56.891" v="1086" actId="20577"/>
          <ac:spMkLst>
            <pc:docMk/>
            <pc:sldMk cId="796502981" sldId="2145709178"/>
            <ac:spMk id="2" creationId="{121BC1A5-8BA0-0CC5-CB0D-8B8C8A8E6DB0}"/>
          </ac:spMkLst>
        </pc:spChg>
        <pc:picChg chg="add del">
          <ac:chgData name="Wilkins, Caroline" userId="ffa663a7-6b3c-4232-8cfe-1ab96c692332" providerId="ADAL" clId="{654D22A4-CEC9-41DF-9682-9027959CEEA3}" dt="2024-09-11T16:13:08.540" v="2868" actId="22"/>
          <ac:picMkLst>
            <pc:docMk/>
            <pc:sldMk cId="796502981" sldId="2145709178"/>
            <ac:picMk id="8" creationId="{FE31A6F7-DD57-0086-F7DC-5057396D6D0F}"/>
          </ac:picMkLst>
        </pc:picChg>
      </pc:sldChg>
      <pc:sldChg chg="del">
        <pc:chgData name="Wilkins, Caroline" userId="ffa663a7-6b3c-4232-8cfe-1ab96c692332" providerId="ADAL" clId="{654D22A4-CEC9-41DF-9682-9027959CEEA3}" dt="2024-09-11T13:06:04.639" v="33" actId="47"/>
        <pc:sldMkLst>
          <pc:docMk/>
          <pc:sldMk cId="2654611926" sldId="2145709179"/>
        </pc:sldMkLst>
      </pc:sldChg>
      <pc:sldChg chg="modSp mod ord">
        <pc:chgData name="Wilkins, Caroline" userId="ffa663a7-6b3c-4232-8cfe-1ab96c692332" providerId="ADAL" clId="{654D22A4-CEC9-41DF-9682-9027959CEEA3}" dt="2024-09-11T13:06:47.648" v="117" actId="20577"/>
        <pc:sldMkLst>
          <pc:docMk/>
          <pc:sldMk cId="299736308" sldId="2145709180"/>
        </pc:sldMkLst>
        <pc:spChg chg="mod">
          <ac:chgData name="Wilkins, Caroline" userId="ffa663a7-6b3c-4232-8cfe-1ab96c692332" providerId="ADAL" clId="{654D22A4-CEC9-41DF-9682-9027959CEEA3}" dt="2024-09-11T13:06:37.695" v="116" actId="20577"/>
          <ac:spMkLst>
            <pc:docMk/>
            <pc:sldMk cId="299736308" sldId="2145709180"/>
            <ac:spMk id="2" creationId="{D3C0BC69-6BB4-CEDE-2A29-CBAFFAC2B6C5}"/>
          </ac:spMkLst>
        </pc:spChg>
        <pc:spChg chg="mod">
          <ac:chgData name="Wilkins, Caroline" userId="ffa663a7-6b3c-4232-8cfe-1ab96c692332" providerId="ADAL" clId="{654D22A4-CEC9-41DF-9682-9027959CEEA3}" dt="2024-09-11T13:06:47.648" v="117" actId="20577"/>
          <ac:spMkLst>
            <pc:docMk/>
            <pc:sldMk cId="299736308" sldId="2145709180"/>
            <ac:spMk id="3" creationId="{5841C670-AFF1-42D3-28B6-05095E395911}"/>
          </ac:spMkLst>
        </pc:spChg>
      </pc:sldChg>
      <pc:sldChg chg="modSp mod ord">
        <pc:chgData name="Wilkins, Caroline" userId="ffa663a7-6b3c-4232-8cfe-1ab96c692332" providerId="ADAL" clId="{654D22A4-CEC9-41DF-9682-9027959CEEA3}" dt="2024-09-11T15:14:20.147" v="965" actId="27636"/>
        <pc:sldMkLst>
          <pc:docMk/>
          <pc:sldMk cId="690372482" sldId="2145709181"/>
        </pc:sldMkLst>
        <pc:spChg chg="mod">
          <ac:chgData name="Wilkins, Caroline" userId="ffa663a7-6b3c-4232-8cfe-1ab96c692332" providerId="ADAL" clId="{654D22A4-CEC9-41DF-9682-9027959CEEA3}" dt="2024-09-11T15:14:20.147" v="965" actId="27636"/>
          <ac:spMkLst>
            <pc:docMk/>
            <pc:sldMk cId="690372482" sldId="2145709181"/>
            <ac:spMk id="3" creationId="{D9E492FA-4808-26C3-E8E7-2C8D4DFFBE31}"/>
          </ac:spMkLst>
        </pc:spChg>
      </pc:sldChg>
      <pc:sldChg chg="modSp mod">
        <pc:chgData name="Wilkins, Caroline" userId="ffa663a7-6b3c-4232-8cfe-1ab96c692332" providerId="ADAL" clId="{654D22A4-CEC9-41DF-9682-9027959CEEA3}" dt="2024-09-11T14:55:09.894" v="866" actId="6549"/>
        <pc:sldMkLst>
          <pc:docMk/>
          <pc:sldMk cId="262144616" sldId="2145709182"/>
        </pc:sldMkLst>
        <pc:spChg chg="mod">
          <ac:chgData name="Wilkins, Caroline" userId="ffa663a7-6b3c-4232-8cfe-1ab96c692332" providerId="ADAL" clId="{654D22A4-CEC9-41DF-9682-9027959CEEA3}" dt="2024-09-11T14:55:09.894" v="866" actId="6549"/>
          <ac:spMkLst>
            <pc:docMk/>
            <pc:sldMk cId="262144616" sldId="2145709182"/>
            <ac:spMk id="2" creationId="{8D999227-EF59-45A6-BB81-B17860FABB9E}"/>
          </ac:spMkLst>
        </pc:spChg>
        <pc:spChg chg="mod">
          <ac:chgData name="Wilkins, Caroline" userId="ffa663a7-6b3c-4232-8cfe-1ab96c692332" providerId="ADAL" clId="{654D22A4-CEC9-41DF-9682-9027959CEEA3}" dt="2024-09-11T14:55:01.948" v="840" actId="20577"/>
          <ac:spMkLst>
            <pc:docMk/>
            <pc:sldMk cId="262144616" sldId="2145709182"/>
            <ac:spMk id="3" creationId="{4EEFBA31-C285-1A7C-7905-0FEFA6EE2A25}"/>
          </ac:spMkLst>
        </pc:spChg>
      </pc:sldChg>
      <pc:sldChg chg="del">
        <pc:chgData name="Wilkins, Caroline" userId="ffa663a7-6b3c-4232-8cfe-1ab96c692332" providerId="ADAL" clId="{654D22A4-CEC9-41DF-9682-9027959CEEA3}" dt="2024-09-11T13:06:05.023" v="34" actId="47"/>
        <pc:sldMkLst>
          <pc:docMk/>
          <pc:sldMk cId="2417988647" sldId="2145709183"/>
        </pc:sldMkLst>
      </pc:sldChg>
      <pc:sldChg chg="addSp delSp modSp new mod ord setBg modClrScheme chgLayout">
        <pc:chgData name="Wilkins, Caroline" userId="ffa663a7-6b3c-4232-8cfe-1ab96c692332" providerId="ADAL" clId="{654D22A4-CEC9-41DF-9682-9027959CEEA3}" dt="2024-09-11T15:39:03.492" v="1049" actId="20577"/>
        <pc:sldMkLst>
          <pc:docMk/>
          <pc:sldMk cId="2790511108" sldId="2145709183"/>
        </pc:sldMkLst>
        <pc:spChg chg="del">
          <ac:chgData name="Wilkins, Caroline" userId="ffa663a7-6b3c-4232-8cfe-1ab96c692332" providerId="ADAL" clId="{654D22A4-CEC9-41DF-9682-9027959CEEA3}" dt="2024-09-11T13:10:36.166" v="122" actId="700"/>
          <ac:spMkLst>
            <pc:docMk/>
            <pc:sldMk cId="2790511108" sldId="2145709183"/>
            <ac:spMk id="2" creationId="{92AC0E61-2653-5E92-DF4C-90494B445D45}"/>
          </ac:spMkLst>
        </pc:spChg>
        <pc:spChg chg="del">
          <ac:chgData name="Wilkins, Caroline" userId="ffa663a7-6b3c-4232-8cfe-1ab96c692332" providerId="ADAL" clId="{654D22A4-CEC9-41DF-9682-9027959CEEA3}" dt="2024-09-11T13:10:30.103" v="121" actId="22"/>
          <ac:spMkLst>
            <pc:docMk/>
            <pc:sldMk cId="2790511108" sldId="2145709183"/>
            <ac:spMk id="3" creationId="{BA202CC6-4F8C-507A-F6DF-9CDEACB3C2C2}"/>
          </ac:spMkLst>
        </pc:spChg>
        <pc:spChg chg="add mod">
          <ac:chgData name="Wilkins, Caroline" userId="ffa663a7-6b3c-4232-8cfe-1ab96c692332" providerId="ADAL" clId="{654D22A4-CEC9-41DF-9682-9027959CEEA3}" dt="2024-09-11T15:39:03.492" v="1049" actId="20577"/>
          <ac:spMkLst>
            <pc:docMk/>
            <pc:sldMk cId="2790511108" sldId="2145709183"/>
            <ac:spMk id="14" creationId="{BD34991F-AC81-7A54-0435-280AFCAB92B3}"/>
          </ac:spMkLst>
        </pc:spChg>
        <pc:spChg chg="add del">
          <ac:chgData name="Wilkins, Caroline" userId="ffa663a7-6b3c-4232-8cfe-1ab96c692332" providerId="ADAL" clId="{654D22A4-CEC9-41DF-9682-9027959CEEA3}" dt="2024-09-11T13:12:01.598" v="131" actId="26606"/>
          <ac:spMkLst>
            <pc:docMk/>
            <pc:sldMk cId="2790511108" sldId="2145709183"/>
            <ac:spMk id="16" creationId="{6F79B0DD-2C63-4EE5-804F-B8E391FC1E45}"/>
          </ac:spMkLst>
        </pc:spChg>
        <pc:spChg chg="add del">
          <ac:chgData name="Wilkins, Caroline" userId="ffa663a7-6b3c-4232-8cfe-1ab96c692332" providerId="ADAL" clId="{654D22A4-CEC9-41DF-9682-9027959CEEA3}" dt="2024-09-11T13:12:01.598" v="131" actId="26606"/>
          <ac:spMkLst>
            <pc:docMk/>
            <pc:sldMk cId="2790511108" sldId="2145709183"/>
            <ac:spMk id="18" creationId="{627DB8AB-CD55-4C8F-9043-52652B89231A}"/>
          </ac:spMkLst>
        </pc:spChg>
        <pc:spChg chg="add del">
          <ac:chgData name="Wilkins, Caroline" userId="ffa663a7-6b3c-4232-8cfe-1ab96c692332" providerId="ADAL" clId="{654D22A4-CEC9-41DF-9682-9027959CEEA3}" dt="2024-09-11T13:12:01.598" v="131" actId="26606"/>
          <ac:spMkLst>
            <pc:docMk/>
            <pc:sldMk cId="2790511108" sldId="2145709183"/>
            <ac:spMk id="20" creationId="{53059C5A-91CB-4024-9B4E-20082E25C70B}"/>
          </ac:spMkLst>
        </pc:spChg>
        <pc:spChg chg="add del">
          <ac:chgData name="Wilkins, Caroline" userId="ffa663a7-6b3c-4232-8cfe-1ab96c692332" providerId="ADAL" clId="{654D22A4-CEC9-41DF-9682-9027959CEEA3}" dt="2024-09-11T13:12:01.598" v="131" actId="26606"/>
          <ac:spMkLst>
            <pc:docMk/>
            <pc:sldMk cId="2790511108" sldId="2145709183"/>
            <ac:spMk id="22" creationId="{184884BF-A898-4EFF-9504-E13EBE3FF62E}"/>
          </ac:spMkLst>
        </pc:spChg>
        <pc:spChg chg="add del">
          <ac:chgData name="Wilkins, Caroline" userId="ffa663a7-6b3c-4232-8cfe-1ab96c692332" providerId="ADAL" clId="{654D22A4-CEC9-41DF-9682-9027959CEEA3}" dt="2024-09-11T13:12:01.598" v="131" actId="26606"/>
          <ac:spMkLst>
            <pc:docMk/>
            <pc:sldMk cId="2790511108" sldId="2145709183"/>
            <ac:spMk id="24" creationId="{7B32D337-FDA6-4468-ADB1-7038E5FC0BA9}"/>
          </ac:spMkLst>
        </pc:spChg>
        <pc:spChg chg="add mod">
          <ac:chgData name="Wilkins, Caroline" userId="ffa663a7-6b3c-4232-8cfe-1ab96c692332" providerId="ADAL" clId="{654D22A4-CEC9-41DF-9682-9027959CEEA3}" dt="2024-09-11T13:16:07.965" v="243" actId="1076"/>
          <ac:spMkLst>
            <pc:docMk/>
            <pc:sldMk cId="2790511108" sldId="2145709183"/>
            <ac:spMk id="25" creationId="{8BD43FBB-72C2-FD7F-311A-BC8EC0CD22A3}"/>
          </ac:spMkLst>
        </pc:spChg>
        <pc:picChg chg="add mod ord">
          <ac:chgData name="Wilkins, Caroline" userId="ffa663a7-6b3c-4232-8cfe-1ab96c692332" providerId="ADAL" clId="{654D22A4-CEC9-41DF-9682-9027959CEEA3}" dt="2024-09-11T15:14:54.830" v="1038" actId="14100"/>
          <ac:picMkLst>
            <pc:docMk/>
            <pc:sldMk cId="2790511108" sldId="2145709183"/>
            <ac:picMk id="5" creationId="{24B6513E-EF02-A10B-E277-F176ABECF3B5}"/>
          </ac:picMkLst>
        </pc:picChg>
        <pc:picChg chg="add mod ord">
          <ac:chgData name="Wilkins, Caroline" userId="ffa663a7-6b3c-4232-8cfe-1ab96c692332" providerId="ADAL" clId="{654D22A4-CEC9-41DF-9682-9027959CEEA3}" dt="2024-09-11T15:15:08.310" v="1044" actId="1076"/>
          <ac:picMkLst>
            <pc:docMk/>
            <pc:sldMk cId="2790511108" sldId="2145709183"/>
            <ac:picMk id="7" creationId="{5A5045E8-80DF-20C2-ED76-DABCFAC0D8F4}"/>
          </ac:picMkLst>
        </pc:picChg>
        <pc:picChg chg="add mod ord">
          <ac:chgData name="Wilkins, Caroline" userId="ffa663a7-6b3c-4232-8cfe-1ab96c692332" providerId="ADAL" clId="{654D22A4-CEC9-41DF-9682-9027959CEEA3}" dt="2024-09-11T15:14:56.944" v="1039" actId="14100"/>
          <ac:picMkLst>
            <pc:docMk/>
            <pc:sldMk cId="2790511108" sldId="2145709183"/>
            <ac:picMk id="9" creationId="{D0D679F5-D812-E540-20DD-10382413B987}"/>
          </ac:picMkLst>
        </pc:picChg>
        <pc:picChg chg="add mod ord">
          <ac:chgData name="Wilkins, Caroline" userId="ffa663a7-6b3c-4232-8cfe-1ab96c692332" providerId="ADAL" clId="{654D22A4-CEC9-41DF-9682-9027959CEEA3}" dt="2024-09-11T15:15:10.061" v="1045" actId="1076"/>
          <ac:picMkLst>
            <pc:docMk/>
            <pc:sldMk cId="2790511108" sldId="2145709183"/>
            <ac:picMk id="11" creationId="{89A6FA8F-AEAF-E11A-4841-07BA651E9190}"/>
          </ac:picMkLst>
        </pc:picChg>
        <pc:picChg chg="add mod ord">
          <ac:chgData name="Wilkins, Caroline" userId="ffa663a7-6b3c-4232-8cfe-1ab96c692332" providerId="ADAL" clId="{654D22A4-CEC9-41DF-9682-9027959CEEA3}" dt="2024-09-11T13:15:10.565" v="232" actId="14100"/>
          <ac:picMkLst>
            <pc:docMk/>
            <pc:sldMk cId="2790511108" sldId="2145709183"/>
            <ac:picMk id="13" creationId="{B1E0E1EC-D170-F218-14D7-9DA4427599C4}"/>
          </ac:picMkLst>
        </pc:picChg>
        <pc:cxnChg chg="add">
          <ac:chgData name="Wilkins, Caroline" userId="ffa663a7-6b3c-4232-8cfe-1ab96c692332" providerId="ADAL" clId="{654D22A4-CEC9-41DF-9682-9027959CEEA3}" dt="2024-09-11T13:13:02.816" v="143" actId="26606"/>
          <ac:cxnSpMkLst>
            <pc:docMk/>
            <pc:sldMk cId="2790511108" sldId="2145709183"/>
            <ac:cxnSpMk id="15" creationId="{B817B4B8-5E01-4B44-BC25-876D56C12149}"/>
          </ac:cxnSpMkLst>
        </pc:cxnChg>
        <pc:cxnChg chg="add">
          <ac:chgData name="Wilkins, Caroline" userId="ffa663a7-6b3c-4232-8cfe-1ab96c692332" providerId="ADAL" clId="{654D22A4-CEC9-41DF-9682-9027959CEEA3}" dt="2024-09-11T13:13:02.816" v="143" actId="26606"/>
          <ac:cxnSpMkLst>
            <pc:docMk/>
            <pc:sldMk cId="2790511108" sldId="2145709183"/>
            <ac:cxnSpMk id="17" creationId="{D683D1A4-93E5-4A4D-B103-8223A220EB2B}"/>
          </ac:cxnSpMkLst>
        </pc:cxnChg>
        <pc:cxnChg chg="add">
          <ac:chgData name="Wilkins, Caroline" userId="ffa663a7-6b3c-4232-8cfe-1ab96c692332" providerId="ADAL" clId="{654D22A4-CEC9-41DF-9682-9027959CEEA3}" dt="2024-09-11T13:13:02.816" v="143" actId="26606"/>
          <ac:cxnSpMkLst>
            <pc:docMk/>
            <pc:sldMk cId="2790511108" sldId="2145709183"/>
            <ac:cxnSpMk id="19" creationId="{B0E8ABF4-C289-489E-BEFB-3077F9D9C773}"/>
          </ac:cxnSpMkLst>
        </pc:cxnChg>
        <pc:cxnChg chg="add">
          <ac:chgData name="Wilkins, Caroline" userId="ffa663a7-6b3c-4232-8cfe-1ab96c692332" providerId="ADAL" clId="{654D22A4-CEC9-41DF-9682-9027959CEEA3}" dt="2024-09-11T13:13:02.816" v="143" actId="26606"/>
          <ac:cxnSpMkLst>
            <pc:docMk/>
            <pc:sldMk cId="2790511108" sldId="2145709183"/>
            <ac:cxnSpMk id="21" creationId="{7989CFA0-35DD-4943-B365-488C66B9B192}"/>
          </ac:cxnSpMkLst>
        </pc:cxnChg>
        <pc:cxnChg chg="add">
          <ac:chgData name="Wilkins, Caroline" userId="ffa663a7-6b3c-4232-8cfe-1ab96c692332" providerId="ADAL" clId="{654D22A4-CEC9-41DF-9682-9027959CEEA3}" dt="2024-09-11T13:13:02.816" v="143" actId="26606"/>
          <ac:cxnSpMkLst>
            <pc:docMk/>
            <pc:sldMk cId="2790511108" sldId="2145709183"/>
            <ac:cxnSpMk id="26" creationId="{688AD040-1A2B-4FB4-A345-7B9F3E5ED9B0}"/>
          </ac:cxnSpMkLst>
        </pc:cxnChg>
        <pc:cxnChg chg="add">
          <ac:chgData name="Wilkins, Caroline" userId="ffa663a7-6b3c-4232-8cfe-1ab96c692332" providerId="ADAL" clId="{654D22A4-CEC9-41DF-9682-9027959CEEA3}" dt="2024-09-11T13:13:02.816" v="143" actId="26606"/>
          <ac:cxnSpMkLst>
            <pc:docMk/>
            <pc:sldMk cId="2790511108" sldId="2145709183"/>
            <ac:cxnSpMk id="28" creationId="{823B704A-724B-41D6-8F33-76939E727D2A}"/>
          </ac:cxnSpMkLst>
        </pc:cxnChg>
      </pc:sldChg>
      <pc:sldChg chg="del">
        <pc:chgData name="Wilkins, Caroline" userId="ffa663a7-6b3c-4232-8cfe-1ab96c692332" providerId="ADAL" clId="{654D22A4-CEC9-41DF-9682-9027959CEEA3}" dt="2024-09-11T13:06:05.434" v="35" actId="47"/>
        <pc:sldMkLst>
          <pc:docMk/>
          <pc:sldMk cId="784662451" sldId="2145709184"/>
        </pc:sldMkLst>
      </pc:sldChg>
      <pc:sldChg chg="addSp delSp modSp new mod modClrScheme chgLayout">
        <pc:chgData name="Wilkins, Caroline" userId="ffa663a7-6b3c-4232-8cfe-1ab96c692332" providerId="ADAL" clId="{654D22A4-CEC9-41DF-9682-9027959CEEA3}" dt="2024-09-11T17:12:19.498" v="3814" actId="404"/>
        <pc:sldMkLst>
          <pc:docMk/>
          <pc:sldMk cId="2659570852" sldId="2145709184"/>
        </pc:sldMkLst>
        <pc:spChg chg="mod">
          <ac:chgData name="Wilkins, Caroline" userId="ffa663a7-6b3c-4232-8cfe-1ab96c692332" providerId="ADAL" clId="{654D22A4-CEC9-41DF-9682-9027959CEEA3}" dt="2024-09-11T17:12:19.498" v="3814" actId="404"/>
          <ac:spMkLst>
            <pc:docMk/>
            <pc:sldMk cId="2659570852" sldId="2145709184"/>
            <ac:spMk id="2" creationId="{6B4C98AB-C9AE-1AA8-7175-7762745644F8}"/>
          </ac:spMkLst>
        </pc:spChg>
        <pc:spChg chg="mod">
          <ac:chgData name="Wilkins, Caroline" userId="ffa663a7-6b3c-4232-8cfe-1ab96c692332" providerId="ADAL" clId="{654D22A4-CEC9-41DF-9682-9027959CEEA3}" dt="2024-09-11T17:12:01.173" v="3806" actId="1076"/>
          <ac:spMkLst>
            <pc:docMk/>
            <pc:sldMk cId="2659570852" sldId="2145709184"/>
            <ac:spMk id="3" creationId="{4DC17D2D-A1AC-D1AA-F9D7-9AD13AFE0C58}"/>
          </ac:spMkLst>
        </pc:spChg>
        <pc:picChg chg="add del mod">
          <ac:chgData name="Wilkins, Caroline" userId="ffa663a7-6b3c-4232-8cfe-1ab96c692332" providerId="ADAL" clId="{654D22A4-CEC9-41DF-9682-9027959CEEA3}" dt="2024-09-11T17:06:00.015" v="3687" actId="478"/>
          <ac:picMkLst>
            <pc:docMk/>
            <pc:sldMk cId="2659570852" sldId="2145709184"/>
            <ac:picMk id="5" creationId="{3BD4174A-5A5D-FA39-C8EC-483AFD73EBA7}"/>
          </ac:picMkLst>
        </pc:picChg>
        <pc:picChg chg="add mod">
          <ac:chgData name="Wilkins, Caroline" userId="ffa663a7-6b3c-4232-8cfe-1ab96c692332" providerId="ADAL" clId="{654D22A4-CEC9-41DF-9682-9027959CEEA3}" dt="2024-09-11T17:11:11.749" v="3750" actId="1076"/>
          <ac:picMkLst>
            <pc:docMk/>
            <pc:sldMk cId="2659570852" sldId="2145709184"/>
            <ac:picMk id="7" creationId="{0BB05414-4EC5-1E83-2640-FF4FEBE9A24A}"/>
          </ac:picMkLst>
        </pc:picChg>
      </pc:sldChg>
      <pc:sldChg chg="modSp add del mod">
        <pc:chgData name="Wilkins, Caroline" userId="ffa663a7-6b3c-4232-8cfe-1ab96c692332" providerId="ADAL" clId="{654D22A4-CEC9-41DF-9682-9027959CEEA3}" dt="2024-09-11T13:18:29.397" v="253" actId="47"/>
        <pc:sldMkLst>
          <pc:docMk/>
          <pc:sldMk cId="72548266" sldId="2145709185"/>
        </pc:sldMkLst>
        <pc:spChg chg="mod">
          <ac:chgData name="Wilkins, Caroline" userId="ffa663a7-6b3c-4232-8cfe-1ab96c692332" providerId="ADAL" clId="{654D22A4-CEC9-41DF-9682-9027959CEEA3}" dt="2024-09-11T13:18:25.959" v="252" actId="27636"/>
          <ac:spMkLst>
            <pc:docMk/>
            <pc:sldMk cId="72548266" sldId="2145709185"/>
            <ac:spMk id="3" creationId="{5841C670-AFF1-42D3-28B6-05095E395911}"/>
          </ac:spMkLst>
        </pc:spChg>
      </pc:sldChg>
      <pc:sldChg chg="addSp delSp modSp add mod modClrScheme chgLayout">
        <pc:chgData name="Wilkins, Caroline" userId="ffa663a7-6b3c-4232-8cfe-1ab96c692332" providerId="ADAL" clId="{654D22A4-CEC9-41DF-9682-9027959CEEA3}" dt="2024-09-13T16:59:43.780" v="3843" actId="20577"/>
        <pc:sldMkLst>
          <pc:docMk/>
          <pc:sldMk cId="995048294" sldId="2145709185"/>
        </pc:sldMkLst>
        <pc:spChg chg="mod ord">
          <ac:chgData name="Wilkins, Caroline" userId="ffa663a7-6b3c-4232-8cfe-1ab96c692332" providerId="ADAL" clId="{654D22A4-CEC9-41DF-9682-9027959CEEA3}" dt="2024-09-11T13:19:09.335" v="260" actId="700"/>
          <ac:spMkLst>
            <pc:docMk/>
            <pc:sldMk cId="995048294" sldId="2145709185"/>
            <ac:spMk id="2" creationId="{D3C0BC69-6BB4-CEDE-2A29-CBAFFAC2B6C5}"/>
          </ac:spMkLst>
        </pc:spChg>
        <pc:spChg chg="del mod ord">
          <ac:chgData name="Wilkins, Caroline" userId="ffa663a7-6b3c-4232-8cfe-1ab96c692332" providerId="ADAL" clId="{654D22A4-CEC9-41DF-9682-9027959CEEA3}" dt="2024-09-11T13:19:09.335" v="260" actId="700"/>
          <ac:spMkLst>
            <pc:docMk/>
            <pc:sldMk cId="995048294" sldId="2145709185"/>
            <ac:spMk id="3" creationId="{5841C670-AFF1-42D3-28B6-05095E395911}"/>
          </ac:spMkLst>
        </pc:spChg>
        <pc:spChg chg="add del mod">
          <ac:chgData name="Wilkins, Caroline" userId="ffa663a7-6b3c-4232-8cfe-1ab96c692332" providerId="ADAL" clId="{654D22A4-CEC9-41DF-9682-9027959CEEA3}" dt="2024-09-11T13:19:15.821" v="262" actId="478"/>
          <ac:spMkLst>
            <pc:docMk/>
            <pc:sldMk cId="995048294" sldId="2145709185"/>
            <ac:spMk id="5" creationId="{6B5F8B74-EE30-6550-CE50-1CB0E2C54D0E}"/>
          </ac:spMkLst>
        </pc:spChg>
        <pc:spChg chg="add mod ord">
          <ac:chgData name="Wilkins, Caroline" userId="ffa663a7-6b3c-4232-8cfe-1ab96c692332" providerId="ADAL" clId="{654D22A4-CEC9-41DF-9682-9027959CEEA3}" dt="2024-09-13T16:59:43.780" v="3843" actId="20577"/>
          <ac:spMkLst>
            <pc:docMk/>
            <pc:sldMk cId="995048294" sldId="2145709185"/>
            <ac:spMk id="6" creationId="{A15B7E15-1945-C35A-B9ED-E04050339C98}"/>
          </ac:spMkLst>
        </pc:spChg>
      </pc:sldChg>
      <pc:sldChg chg="modSp add del mod">
        <pc:chgData name="Wilkins, Caroline" userId="ffa663a7-6b3c-4232-8cfe-1ab96c692332" providerId="ADAL" clId="{654D22A4-CEC9-41DF-9682-9027959CEEA3}" dt="2024-09-11T13:18:16.765" v="250"/>
        <pc:sldMkLst>
          <pc:docMk/>
          <pc:sldMk cId="1091301429" sldId="2145709185"/>
        </pc:sldMkLst>
        <pc:spChg chg="mod">
          <ac:chgData name="Wilkins, Caroline" userId="ffa663a7-6b3c-4232-8cfe-1ab96c692332" providerId="ADAL" clId="{654D22A4-CEC9-41DF-9682-9027959CEEA3}" dt="2024-09-11T13:18:16.765" v="250"/>
          <ac:spMkLst>
            <pc:docMk/>
            <pc:sldMk cId="1091301429" sldId="2145709185"/>
            <ac:spMk id="3" creationId="{5841C670-AFF1-42D3-28B6-05095E395911}"/>
          </ac:spMkLst>
        </pc:spChg>
      </pc:sldChg>
      <pc:sldChg chg="del">
        <pc:chgData name="Wilkins, Caroline" userId="ffa663a7-6b3c-4232-8cfe-1ab96c692332" providerId="ADAL" clId="{654D22A4-CEC9-41DF-9682-9027959CEEA3}" dt="2024-09-11T13:06:05.865" v="36" actId="47"/>
        <pc:sldMkLst>
          <pc:docMk/>
          <pc:sldMk cId="4017494452" sldId="2145709185"/>
        </pc:sldMkLst>
      </pc:sldChg>
      <pc:sldChg chg="del">
        <pc:chgData name="Wilkins, Caroline" userId="ffa663a7-6b3c-4232-8cfe-1ab96c692332" providerId="ADAL" clId="{654D22A4-CEC9-41DF-9682-9027959CEEA3}" dt="2024-09-11T13:06:06.287" v="37" actId="47"/>
        <pc:sldMkLst>
          <pc:docMk/>
          <pc:sldMk cId="155718900" sldId="2145709186"/>
        </pc:sldMkLst>
      </pc:sldChg>
      <pc:sldChg chg="del">
        <pc:chgData name="Wilkins, Caroline" userId="ffa663a7-6b3c-4232-8cfe-1ab96c692332" providerId="ADAL" clId="{654D22A4-CEC9-41DF-9682-9027959CEEA3}" dt="2024-09-11T13:06:06.753" v="38" actId="47"/>
        <pc:sldMkLst>
          <pc:docMk/>
          <pc:sldMk cId="1778654877" sldId="2145709187"/>
        </pc:sldMkLst>
      </pc:sldChg>
      <pc:sldChg chg="del">
        <pc:chgData name="Wilkins, Caroline" userId="ffa663a7-6b3c-4232-8cfe-1ab96c692332" providerId="ADAL" clId="{654D22A4-CEC9-41DF-9682-9027959CEEA3}" dt="2024-09-11T13:05:30.831" v="1" actId="47"/>
        <pc:sldMkLst>
          <pc:docMk/>
          <pc:sldMk cId="4205507903" sldId="2145709188"/>
        </pc:sldMkLst>
      </pc:sldChg>
      <pc:sldChg chg="del">
        <pc:chgData name="Wilkins, Caroline" userId="ffa663a7-6b3c-4232-8cfe-1ab96c692332" providerId="ADAL" clId="{654D22A4-CEC9-41DF-9682-9027959CEEA3}" dt="2024-09-11T13:05:32.869" v="3" actId="47"/>
        <pc:sldMkLst>
          <pc:docMk/>
          <pc:sldMk cId="3007418672" sldId="2145709189"/>
        </pc:sldMkLst>
      </pc:sldChg>
      <pc:sldChg chg="addSp delSp modSp add del mod ord setBg delDesignElem">
        <pc:chgData name="Wilkins, Caroline" userId="ffa663a7-6b3c-4232-8cfe-1ab96c692332" providerId="ADAL" clId="{654D22A4-CEC9-41DF-9682-9027959CEEA3}" dt="2024-09-11T16:09:07.375" v="2731" actId="1076"/>
        <pc:sldMkLst>
          <pc:docMk/>
          <pc:sldMk cId="2204448545" sldId="2145709194"/>
        </pc:sldMkLst>
        <pc:spChg chg="mod">
          <ac:chgData name="Wilkins, Caroline" userId="ffa663a7-6b3c-4232-8cfe-1ab96c692332" providerId="ADAL" clId="{654D22A4-CEC9-41DF-9682-9027959CEEA3}" dt="2024-09-11T16:08:55.443" v="2729" actId="27636"/>
          <ac:spMkLst>
            <pc:docMk/>
            <pc:sldMk cId="2204448545" sldId="2145709194"/>
            <ac:spMk id="5" creationId="{6651E6BF-2FA9-C2E7-B52F-BE56190AF536}"/>
          </ac:spMkLst>
        </pc:spChg>
        <pc:spChg chg="add del">
          <ac:chgData name="Wilkins, Caroline" userId="ffa663a7-6b3c-4232-8cfe-1ab96c692332" providerId="ADAL" clId="{654D22A4-CEC9-41DF-9682-9027959CEEA3}" dt="2024-09-11T14:54:12.157" v="836"/>
          <ac:spMkLst>
            <pc:docMk/>
            <pc:sldMk cId="2204448545" sldId="2145709194"/>
            <ac:spMk id="8" creationId="{4E1BEB12-92AF-4445-98AD-4C7756E7C93B}"/>
          </ac:spMkLst>
        </pc:spChg>
        <pc:spChg chg="add del">
          <ac:chgData name="Wilkins, Caroline" userId="ffa663a7-6b3c-4232-8cfe-1ab96c692332" providerId="ADAL" clId="{654D22A4-CEC9-41DF-9682-9027959CEEA3}" dt="2024-09-11T14:54:12.157" v="836"/>
          <ac:spMkLst>
            <pc:docMk/>
            <pc:sldMk cId="2204448545" sldId="2145709194"/>
            <ac:spMk id="9" creationId="{D0522C2C-7B5C-48A7-A969-03941E5D2E76}"/>
          </ac:spMkLst>
        </pc:spChg>
        <pc:spChg chg="add del">
          <ac:chgData name="Wilkins, Caroline" userId="ffa663a7-6b3c-4232-8cfe-1ab96c692332" providerId="ADAL" clId="{654D22A4-CEC9-41DF-9682-9027959CEEA3}" dt="2024-09-11T14:54:12.157" v="836"/>
          <ac:spMkLst>
            <pc:docMk/>
            <pc:sldMk cId="2204448545" sldId="2145709194"/>
            <ac:spMk id="10" creationId="{9C682A1A-5B2D-4111-BBD6-620165633E5B}"/>
          </ac:spMkLst>
        </pc:spChg>
        <pc:spChg chg="add del">
          <ac:chgData name="Wilkins, Caroline" userId="ffa663a7-6b3c-4232-8cfe-1ab96c692332" providerId="ADAL" clId="{654D22A4-CEC9-41DF-9682-9027959CEEA3}" dt="2024-09-11T14:54:12.157" v="836"/>
          <ac:spMkLst>
            <pc:docMk/>
            <pc:sldMk cId="2204448545" sldId="2145709194"/>
            <ac:spMk id="12" creationId="{D6EE29F2-D77F-4BD0-A20B-334D316A1C9D}"/>
          </ac:spMkLst>
        </pc:spChg>
        <pc:spChg chg="add del">
          <ac:chgData name="Wilkins, Caroline" userId="ffa663a7-6b3c-4232-8cfe-1ab96c692332" providerId="ADAL" clId="{654D22A4-CEC9-41DF-9682-9027959CEEA3}" dt="2024-09-11T14:54:12.157" v="836"/>
          <ac:spMkLst>
            <pc:docMk/>
            <pc:sldMk cId="2204448545" sldId="2145709194"/>
            <ac:spMk id="14" creationId="{22D09ED2-868F-42C6-866E-F92E0CEF314F}"/>
          </ac:spMkLst>
        </pc:spChg>
        <pc:picChg chg="add mod">
          <ac:chgData name="Wilkins, Caroline" userId="ffa663a7-6b3c-4232-8cfe-1ab96c692332" providerId="ADAL" clId="{654D22A4-CEC9-41DF-9682-9027959CEEA3}" dt="2024-09-11T16:09:07.375" v="2731" actId="1076"/>
          <ac:picMkLst>
            <pc:docMk/>
            <pc:sldMk cId="2204448545" sldId="2145709194"/>
            <ac:picMk id="2" creationId="{B9CE651C-F7A5-E92A-C25A-948ACECF36FA}"/>
          </ac:picMkLst>
        </pc:picChg>
      </pc:sldChg>
      <pc:sldChg chg="new del">
        <pc:chgData name="Wilkins, Caroline" userId="ffa663a7-6b3c-4232-8cfe-1ab96c692332" providerId="ADAL" clId="{654D22A4-CEC9-41DF-9682-9027959CEEA3}" dt="2024-09-11T15:49:36.475" v="1339" actId="680"/>
        <pc:sldMkLst>
          <pc:docMk/>
          <pc:sldMk cId="2606116565" sldId="2145709195"/>
        </pc:sldMkLst>
      </pc:sldChg>
      <pc:sldChg chg="modSp new mod">
        <pc:chgData name="Wilkins, Caroline" userId="ffa663a7-6b3c-4232-8cfe-1ab96c692332" providerId="ADAL" clId="{654D22A4-CEC9-41DF-9682-9027959CEEA3}" dt="2024-09-13T17:00:07.501" v="3849" actId="14100"/>
        <pc:sldMkLst>
          <pc:docMk/>
          <pc:sldMk cId="3764688765" sldId="2145709195"/>
        </pc:sldMkLst>
        <pc:spChg chg="mod">
          <ac:chgData name="Wilkins, Caroline" userId="ffa663a7-6b3c-4232-8cfe-1ab96c692332" providerId="ADAL" clId="{654D22A4-CEC9-41DF-9682-9027959CEEA3}" dt="2024-09-11T15:58:07.913" v="2195" actId="20577"/>
          <ac:spMkLst>
            <pc:docMk/>
            <pc:sldMk cId="3764688765" sldId="2145709195"/>
            <ac:spMk id="2" creationId="{3E7E3FF2-CA6E-CB02-8163-CF8F58BE51B0}"/>
          </ac:spMkLst>
        </pc:spChg>
        <pc:spChg chg="mod">
          <ac:chgData name="Wilkins, Caroline" userId="ffa663a7-6b3c-4232-8cfe-1ab96c692332" providerId="ADAL" clId="{654D22A4-CEC9-41DF-9682-9027959CEEA3}" dt="2024-09-13T17:00:07.501" v="3849" actId="14100"/>
          <ac:spMkLst>
            <pc:docMk/>
            <pc:sldMk cId="3764688765" sldId="2145709195"/>
            <ac:spMk id="3" creationId="{00636A6D-A30D-D213-9099-AA19FA7BA953}"/>
          </ac:spMkLst>
        </pc:spChg>
      </pc:sldChg>
      <pc:sldChg chg="addSp delSp add del setBg delDesignElem">
        <pc:chgData name="Wilkins, Caroline" userId="ffa663a7-6b3c-4232-8cfe-1ab96c692332" providerId="ADAL" clId="{654D22A4-CEC9-41DF-9682-9027959CEEA3}" dt="2024-09-11T14:54:49.060" v="839"/>
        <pc:sldMkLst>
          <pc:docMk/>
          <pc:sldMk cId="287913689" sldId="2145709196"/>
        </pc:sldMkLst>
        <pc:spChg chg="add del">
          <ac:chgData name="Wilkins, Caroline" userId="ffa663a7-6b3c-4232-8cfe-1ab96c692332" providerId="ADAL" clId="{654D22A4-CEC9-41DF-9682-9027959CEEA3}" dt="2024-09-11T14:54:49.060" v="839"/>
          <ac:spMkLst>
            <pc:docMk/>
            <pc:sldMk cId="287913689" sldId="2145709196"/>
            <ac:spMk id="8" creationId="{4E1BEB12-92AF-4445-98AD-4C7756E7C93B}"/>
          </ac:spMkLst>
        </pc:spChg>
        <pc:spChg chg="add del">
          <ac:chgData name="Wilkins, Caroline" userId="ffa663a7-6b3c-4232-8cfe-1ab96c692332" providerId="ADAL" clId="{654D22A4-CEC9-41DF-9682-9027959CEEA3}" dt="2024-09-11T14:54:49.060" v="839"/>
          <ac:spMkLst>
            <pc:docMk/>
            <pc:sldMk cId="287913689" sldId="2145709196"/>
            <ac:spMk id="9" creationId="{D0522C2C-7B5C-48A7-A969-03941E5D2E76}"/>
          </ac:spMkLst>
        </pc:spChg>
        <pc:spChg chg="add del">
          <ac:chgData name="Wilkins, Caroline" userId="ffa663a7-6b3c-4232-8cfe-1ab96c692332" providerId="ADAL" clId="{654D22A4-CEC9-41DF-9682-9027959CEEA3}" dt="2024-09-11T14:54:49.060" v="839"/>
          <ac:spMkLst>
            <pc:docMk/>
            <pc:sldMk cId="287913689" sldId="2145709196"/>
            <ac:spMk id="10" creationId="{9C682A1A-5B2D-4111-BBD6-620165633E5B}"/>
          </ac:spMkLst>
        </pc:spChg>
        <pc:spChg chg="add del">
          <ac:chgData name="Wilkins, Caroline" userId="ffa663a7-6b3c-4232-8cfe-1ab96c692332" providerId="ADAL" clId="{654D22A4-CEC9-41DF-9682-9027959CEEA3}" dt="2024-09-11T14:54:49.060" v="839"/>
          <ac:spMkLst>
            <pc:docMk/>
            <pc:sldMk cId="287913689" sldId="2145709196"/>
            <ac:spMk id="12" creationId="{D6EE29F2-D77F-4BD0-A20B-334D316A1C9D}"/>
          </ac:spMkLst>
        </pc:spChg>
        <pc:spChg chg="add del">
          <ac:chgData name="Wilkins, Caroline" userId="ffa663a7-6b3c-4232-8cfe-1ab96c692332" providerId="ADAL" clId="{654D22A4-CEC9-41DF-9682-9027959CEEA3}" dt="2024-09-11T14:54:49.060" v="839"/>
          <ac:spMkLst>
            <pc:docMk/>
            <pc:sldMk cId="287913689" sldId="2145709196"/>
            <ac:spMk id="14" creationId="{22D09ED2-868F-42C6-866E-F92E0CEF314F}"/>
          </ac:spMkLst>
        </pc:spChg>
      </pc:sldChg>
      <pc:sldChg chg="addSp delSp modSp new mod modClrScheme chgLayout">
        <pc:chgData name="Wilkins, Caroline" userId="ffa663a7-6b3c-4232-8cfe-1ab96c692332" providerId="ADAL" clId="{654D22A4-CEC9-41DF-9682-9027959CEEA3}" dt="2024-09-11T16:33:22.249" v="3376" actId="14100"/>
        <pc:sldMkLst>
          <pc:docMk/>
          <pc:sldMk cId="367151190" sldId="2145709196"/>
        </pc:sldMkLst>
        <pc:spChg chg="mod ord">
          <ac:chgData name="Wilkins, Caroline" userId="ffa663a7-6b3c-4232-8cfe-1ab96c692332" providerId="ADAL" clId="{654D22A4-CEC9-41DF-9682-9027959CEEA3}" dt="2024-09-11T16:02:51.276" v="2322" actId="404"/>
          <ac:spMkLst>
            <pc:docMk/>
            <pc:sldMk cId="367151190" sldId="2145709196"/>
            <ac:spMk id="2" creationId="{5BEAB5FB-8F52-D957-80B2-CF15525FEF6A}"/>
          </ac:spMkLst>
        </pc:spChg>
        <pc:spChg chg="mod ord">
          <ac:chgData name="Wilkins, Caroline" userId="ffa663a7-6b3c-4232-8cfe-1ab96c692332" providerId="ADAL" clId="{654D22A4-CEC9-41DF-9682-9027959CEEA3}" dt="2024-09-11T16:32:31.495" v="3328" actId="20577"/>
          <ac:spMkLst>
            <pc:docMk/>
            <pc:sldMk cId="367151190" sldId="2145709196"/>
            <ac:spMk id="3" creationId="{2345C7E5-CDC0-E275-AEE1-2649856DD13C}"/>
          </ac:spMkLst>
        </pc:spChg>
        <pc:spChg chg="add del mod">
          <ac:chgData name="Wilkins, Caroline" userId="ffa663a7-6b3c-4232-8cfe-1ab96c692332" providerId="ADAL" clId="{654D22A4-CEC9-41DF-9682-9027959CEEA3}" dt="2024-09-11T16:00:23.123" v="2291"/>
          <ac:spMkLst>
            <pc:docMk/>
            <pc:sldMk cId="367151190" sldId="2145709196"/>
            <ac:spMk id="4" creationId="{B1E0A63A-7113-00B2-0EF8-B26A2B0DE56D}"/>
          </ac:spMkLst>
        </pc:spChg>
        <pc:spChg chg="add mod ord">
          <ac:chgData name="Wilkins, Caroline" userId="ffa663a7-6b3c-4232-8cfe-1ab96c692332" providerId="ADAL" clId="{654D22A4-CEC9-41DF-9682-9027959CEEA3}" dt="2024-09-11T16:33:22.249" v="3376" actId="14100"/>
          <ac:spMkLst>
            <pc:docMk/>
            <pc:sldMk cId="367151190" sldId="2145709196"/>
            <ac:spMk id="5" creationId="{44DB2A0E-5643-E6F1-D2E8-4292606F590E}"/>
          </ac:spMkLst>
        </pc:spChg>
      </pc:sldChg>
      <pc:sldChg chg="addSp delSp modSp new mod modClrScheme chgLayout">
        <pc:chgData name="Wilkins, Caroline" userId="ffa663a7-6b3c-4232-8cfe-1ab96c692332" providerId="ADAL" clId="{654D22A4-CEC9-41DF-9682-9027959CEEA3}" dt="2024-09-11T16:24:11.288" v="3099" actId="14100"/>
        <pc:sldMkLst>
          <pc:docMk/>
          <pc:sldMk cId="1373248703" sldId="2145709197"/>
        </pc:sldMkLst>
        <pc:spChg chg="del mod ord">
          <ac:chgData name="Wilkins, Caroline" userId="ffa663a7-6b3c-4232-8cfe-1ab96c692332" providerId="ADAL" clId="{654D22A4-CEC9-41DF-9682-9027959CEEA3}" dt="2024-09-11T16:18:12.780" v="2969" actId="700"/>
          <ac:spMkLst>
            <pc:docMk/>
            <pc:sldMk cId="1373248703" sldId="2145709197"/>
            <ac:spMk id="2" creationId="{D7A60B2E-AAF9-A0E1-D6EC-574C7CA1990A}"/>
          </ac:spMkLst>
        </pc:spChg>
        <pc:spChg chg="del mod ord">
          <ac:chgData name="Wilkins, Caroline" userId="ffa663a7-6b3c-4232-8cfe-1ab96c692332" providerId="ADAL" clId="{654D22A4-CEC9-41DF-9682-9027959CEEA3}" dt="2024-09-11T16:18:12.780" v="2969" actId="700"/>
          <ac:spMkLst>
            <pc:docMk/>
            <pc:sldMk cId="1373248703" sldId="2145709197"/>
            <ac:spMk id="3" creationId="{24ED2C4B-6074-84A8-6670-821575383A5B}"/>
          </ac:spMkLst>
        </pc:spChg>
        <pc:spChg chg="add mod ord">
          <ac:chgData name="Wilkins, Caroline" userId="ffa663a7-6b3c-4232-8cfe-1ab96c692332" providerId="ADAL" clId="{654D22A4-CEC9-41DF-9682-9027959CEEA3}" dt="2024-09-11T16:23:57.869" v="3095" actId="27636"/>
          <ac:spMkLst>
            <pc:docMk/>
            <pc:sldMk cId="1373248703" sldId="2145709197"/>
            <ac:spMk id="4" creationId="{201CF04A-C144-5A97-ADA1-58BD83E8A74C}"/>
          </ac:spMkLst>
        </pc:spChg>
        <pc:spChg chg="add del mod ord">
          <ac:chgData name="Wilkins, Caroline" userId="ffa663a7-6b3c-4232-8cfe-1ab96c692332" providerId="ADAL" clId="{654D22A4-CEC9-41DF-9682-9027959CEEA3}" dt="2024-09-11T16:24:00.207" v="3096" actId="478"/>
          <ac:spMkLst>
            <pc:docMk/>
            <pc:sldMk cId="1373248703" sldId="2145709197"/>
            <ac:spMk id="5" creationId="{6BAD8301-FFBF-C68F-3EF0-5D7E69BDC7D2}"/>
          </ac:spMkLst>
        </pc:spChg>
        <pc:picChg chg="add mod">
          <ac:chgData name="Wilkins, Caroline" userId="ffa663a7-6b3c-4232-8cfe-1ab96c692332" providerId="ADAL" clId="{654D22A4-CEC9-41DF-9682-9027959CEEA3}" dt="2024-09-11T16:24:11.288" v="3099" actId="14100"/>
          <ac:picMkLst>
            <pc:docMk/>
            <pc:sldMk cId="1373248703" sldId="2145709197"/>
            <ac:picMk id="7" creationId="{A8DACC98-E64C-695B-9E0F-20684BFC599E}"/>
          </ac:picMkLst>
        </pc:picChg>
      </pc:sldChg>
      <pc:sldChg chg="addSp delSp modSp new del mod ord">
        <pc:chgData name="Wilkins, Caroline" userId="ffa663a7-6b3c-4232-8cfe-1ab96c692332" providerId="ADAL" clId="{654D22A4-CEC9-41DF-9682-9027959CEEA3}" dt="2024-09-11T16:14:27.441" v="2875" actId="47"/>
        <pc:sldMkLst>
          <pc:docMk/>
          <pc:sldMk cId="3874631683" sldId="2145709197"/>
        </pc:sldMkLst>
        <pc:spChg chg="del">
          <ac:chgData name="Wilkins, Caroline" userId="ffa663a7-6b3c-4232-8cfe-1ab96c692332" providerId="ADAL" clId="{654D22A4-CEC9-41DF-9682-9027959CEEA3}" dt="2024-09-11T16:13:20.059" v="2871" actId="26606"/>
          <ac:spMkLst>
            <pc:docMk/>
            <pc:sldMk cId="3874631683" sldId="2145709197"/>
            <ac:spMk id="2" creationId="{95DEFCF3-A39F-656C-3340-A1562C0F1E1B}"/>
          </ac:spMkLst>
        </pc:spChg>
        <pc:spChg chg="del">
          <ac:chgData name="Wilkins, Caroline" userId="ffa663a7-6b3c-4232-8cfe-1ab96c692332" providerId="ADAL" clId="{654D22A4-CEC9-41DF-9682-9027959CEEA3}" dt="2024-09-11T16:13:17.808" v="2870" actId="22"/>
          <ac:spMkLst>
            <pc:docMk/>
            <pc:sldMk cId="3874631683" sldId="2145709197"/>
            <ac:spMk id="3" creationId="{98DD7D9B-1E1E-70E7-AB39-7ABAB7287EFC}"/>
          </ac:spMkLst>
        </pc:spChg>
        <pc:picChg chg="add mod ord">
          <ac:chgData name="Wilkins, Caroline" userId="ffa663a7-6b3c-4232-8cfe-1ab96c692332" providerId="ADAL" clId="{654D22A4-CEC9-41DF-9682-9027959CEEA3}" dt="2024-09-11T16:13:36.374" v="2874" actId="27614"/>
          <ac:picMkLst>
            <pc:docMk/>
            <pc:sldMk cId="3874631683" sldId="2145709197"/>
            <ac:picMk id="5" creationId="{77B11AF8-2354-DC35-08A0-9A1DEC17826D}"/>
          </ac:picMkLst>
        </pc:picChg>
      </pc:sldChg>
      <pc:sldChg chg="addSp delSp modSp new mod">
        <pc:chgData name="Wilkins, Caroline" userId="ffa663a7-6b3c-4232-8cfe-1ab96c692332" providerId="ADAL" clId="{654D22A4-CEC9-41DF-9682-9027959CEEA3}" dt="2024-09-11T16:23:31.325" v="3087" actId="1076"/>
        <pc:sldMkLst>
          <pc:docMk/>
          <pc:sldMk cId="3458968226" sldId="2145709198"/>
        </pc:sldMkLst>
        <pc:spChg chg="mod">
          <ac:chgData name="Wilkins, Caroline" userId="ffa663a7-6b3c-4232-8cfe-1ab96c692332" providerId="ADAL" clId="{654D22A4-CEC9-41DF-9682-9027959CEEA3}" dt="2024-09-11T16:22:47.136" v="3078" actId="404"/>
          <ac:spMkLst>
            <pc:docMk/>
            <pc:sldMk cId="3458968226" sldId="2145709198"/>
            <ac:spMk id="2" creationId="{3E4B205B-2EFC-F48D-F673-BC2BEDC9FBEE}"/>
          </ac:spMkLst>
        </pc:spChg>
        <pc:spChg chg="add del mod">
          <ac:chgData name="Wilkins, Caroline" userId="ffa663a7-6b3c-4232-8cfe-1ab96c692332" providerId="ADAL" clId="{654D22A4-CEC9-41DF-9682-9027959CEEA3}" dt="2024-09-11T16:22:19.057" v="3068" actId="478"/>
          <ac:spMkLst>
            <pc:docMk/>
            <pc:sldMk cId="3458968226" sldId="2145709198"/>
            <ac:spMk id="3" creationId="{6D02B7E1-6250-741A-1079-79BCA6287DE2}"/>
          </ac:spMkLst>
        </pc:spChg>
        <pc:spChg chg="add del">
          <ac:chgData name="Wilkins, Caroline" userId="ffa663a7-6b3c-4232-8cfe-1ab96c692332" providerId="ADAL" clId="{654D22A4-CEC9-41DF-9682-9027959CEEA3}" dt="2024-09-11T16:21:14.946" v="3059" actId="478"/>
          <ac:spMkLst>
            <pc:docMk/>
            <pc:sldMk cId="3458968226" sldId="2145709198"/>
            <ac:spMk id="7" creationId="{756FD89B-FC0D-D4ED-C6EC-800A24D4FABD}"/>
          </ac:spMkLst>
        </pc:spChg>
        <pc:spChg chg="add del mod">
          <ac:chgData name="Wilkins, Caroline" userId="ffa663a7-6b3c-4232-8cfe-1ab96c692332" providerId="ADAL" clId="{654D22A4-CEC9-41DF-9682-9027959CEEA3}" dt="2024-09-11T16:22:20.610" v="3069" actId="478"/>
          <ac:spMkLst>
            <pc:docMk/>
            <pc:sldMk cId="3458968226" sldId="2145709198"/>
            <ac:spMk id="13" creationId="{A7DA33A6-040B-295A-176F-D6A7EAECE3DD}"/>
          </ac:spMkLst>
        </pc:spChg>
        <pc:picChg chg="add del mod ord">
          <ac:chgData name="Wilkins, Caroline" userId="ffa663a7-6b3c-4232-8cfe-1ab96c692332" providerId="ADAL" clId="{654D22A4-CEC9-41DF-9682-9027959CEEA3}" dt="2024-09-11T16:20:37.637" v="3047" actId="22"/>
          <ac:picMkLst>
            <pc:docMk/>
            <pc:sldMk cId="3458968226" sldId="2145709198"/>
            <ac:picMk id="5" creationId="{102C8F63-9739-713D-582E-B5127195704D}"/>
          </ac:picMkLst>
        </pc:picChg>
        <pc:picChg chg="add mod">
          <ac:chgData name="Wilkins, Caroline" userId="ffa663a7-6b3c-4232-8cfe-1ab96c692332" providerId="ADAL" clId="{654D22A4-CEC9-41DF-9682-9027959CEEA3}" dt="2024-09-11T16:22:27.458" v="3073" actId="14100"/>
          <ac:picMkLst>
            <pc:docMk/>
            <pc:sldMk cId="3458968226" sldId="2145709198"/>
            <ac:picMk id="9" creationId="{136DF9A0-7C36-03D2-C6F8-6EE312A49ADB}"/>
          </ac:picMkLst>
        </pc:picChg>
        <pc:picChg chg="add mod">
          <ac:chgData name="Wilkins, Caroline" userId="ffa663a7-6b3c-4232-8cfe-1ab96c692332" providerId="ADAL" clId="{654D22A4-CEC9-41DF-9682-9027959CEEA3}" dt="2024-09-11T16:23:04.473" v="3079" actId="1076"/>
          <ac:picMkLst>
            <pc:docMk/>
            <pc:sldMk cId="3458968226" sldId="2145709198"/>
            <ac:picMk id="11" creationId="{A0BC7224-AFCF-2127-70F4-CAB5DDB593E0}"/>
          </ac:picMkLst>
        </pc:picChg>
        <pc:picChg chg="add del mod">
          <ac:chgData name="Wilkins, Caroline" userId="ffa663a7-6b3c-4232-8cfe-1ab96c692332" providerId="ADAL" clId="{654D22A4-CEC9-41DF-9682-9027959CEEA3}" dt="2024-09-11T16:23:13.141" v="3082" actId="478"/>
          <ac:picMkLst>
            <pc:docMk/>
            <pc:sldMk cId="3458968226" sldId="2145709198"/>
            <ac:picMk id="15" creationId="{95B3ED45-94FF-7868-C8A7-6ACE568A22B4}"/>
          </ac:picMkLst>
        </pc:picChg>
        <pc:picChg chg="add mod">
          <ac:chgData name="Wilkins, Caroline" userId="ffa663a7-6b3c-4232-8cfe-1ab96c692332" providerId="ADAL" clId="{654D22A4-CEC9-41DF-9682-9027959CEEA3}" dt="2024-09-11T16:23:31.325" v="3087" actId="1076"/>
          <ac:picMkLst>
            <pc:docMk/>
            <pc:sldMk cId="3458968226" sldId="2145709198"/>
            <ac:picMk id="17" creationId="{178067FF-AA80-767D-F144-22F18910CB43}"/>
          </ac:picMkLst>
        </pc:picChg>
      </pc:sldChg>
      <pc:sldChg chg="addSp delSp modSp new mod">
        <pc:chgData name="Wilkins, Caroline" userId="ffa663a7-6b3c-4232-8cfe-1ab96c692332" providerId="ADAL" clId="{654D22A4-CEC9-41DF-9682-9027959CEEA3}" dt="2024-09-11T16:31:30.992" v="3207" actId="27636"/>
        <pc:sldMkLst>
          <pc:docMk/>
          <pc:sldMk cId="2246375842" sldId="2145709199"/>
        </pc:sldMkLst>
        <pc:spChg chg="mod">
          <ac:chgData name="Wilkins, Caroline" userId="ffa663a7-6b3c-4232-8cfe-1ab96c692332" providerId="ADAL" clId="{654D22A4-CEC9-41DF-9682-9027959CEEA3}" dt="2024-09-11T16:31:30.992" v="3207" actId="27636"/>
          <ac:spMkLst>
            <pc:docMk/>
            <pc:sldMk cId="2246375842" sldId="2145709199"/>
            <ac:spMk id="2" creationId="{6A581CA5-832D-F7C0-23C1-9CE64031FDA6}"/>
          </ac:spMkLst>
        </pc:spChg>
        <pc:spChg chg="del">
          <ac:chgData name="Wilkins, Caroline" userId="ffa663a7-6b3c-4232-8cfe-1ab96c692332" providerId="ADAL" clId="{654D22A4-CEC9-41DF-9682-9027959CEEA3}" dt="2024-09-11T16:25:50.809" v="3149" actId="22"/>
          <ac:spMkLst>
            <pc:docMk/>
            <pc:sldMk cId="2246375842" sldId="2145709199"/>
            <ac:spMk id="3" creationId="{1FD976A4-18CE-19AF-E0B4-B86CBB15B7A2}"/>
          </ac:spMkLst>
        </pc:spChg>
        <pc:picChg chg="add mod ord">
          <ac:chgData name="Wilkins, Caroline" userId="ffa663a7-6b3c-4232-8cfe-1ab96c692332" providerId="ADAL" clId="{654D22A4-CEC9-41DF-9682-9027959CEEA3}" dt="2024-09-11T16:26:48.145" v="3156" actId="1076"/>
          <ac:picMkLst>
            <pc:docMk/>
            <pc:sldMk cId="2246375842" sldId="2145709199"/>
            <ac:picMk id="5" creationId="{22914121-0D34-3C79-8C02-96BB59D80C56}"/>
          </ac:picMkLst>
        </pc:picChg>
        <pc:picChg chg="add del mod">
          <ac:chgData name="Wilkins, Caroline" userId="ffa663a7-6b3c-4232-8cfe-1ab96c692332" providerId="ADAL" clId="{654D22A4-CEC9-41DF-9682-9027959CEEA3}" dt="2024-09-11T16:29:28.309" v="3176" actId="478"/>
          <ac:picMkLst>
            <pc:docMk/>
            <pc:sldMk cId="2246375842" sldId="2145709199"/>
            <ac:picMk id="7" creationId="{1ECD98A7-4B5D-BB67-800F-AED2B5D7C69F}"/>
          </ac:picMkLst>
        </pc:picChg>
        <pc:picChg chg="add mod">
          <ac:chgData name="Wilkins, Caroline" userId="ffa663a7-6b3c-4232-8cfe-1ab96c692332" providerId="ADAL" clId="{654D22A4-CEC9-41DF-9682-9027959CEEA3}" dt="2024-09-11T16:29:32.724" v="3177" actId="1076"/>
          <ac:picMkLst>
            <pc:docMk/>
            <pc:sldMk cId="2246375842" sldId="2145709199"/>
            <ac:picMk id="9" creationId="{C5FDB2B7-3CB7-842A-BB3B-21A61DD515F5}"/>
          </ac:picMkLst>
        </pc:picChg>
        <pc:picChg chg="add mod">
          <ac:chgData name="Wilkins, Caroline" userId="ffa663a7-6b3c-4232-8cfe-1ab96c692332" providerId="ADAL" clId="{654D22A4-CEC9-41DF-9682-9027959CEEA3}" dt="2024-09-11T16:30:44.410" v="3195" actId="14100"/>
          <ac:picMkLst>
            <pc:docMk/>
            <pc:sldMk cId="2246375842" sldId="2145709199"/>
            <ac:picMk id="11" creationId="{B180902E-8DBF-7D7D-0F6F-0A3A8757310A}"/>
          </ac:picMkLst>
        </pc:picChg>
        <pc:picChg chg="add mod">
          <ac:chgData name="Wilkins, Caroline" userId="ffa663a7-6b3c-4232-8cfe-1ab96c692332" providerId="ADAL" clId="{654D22A4-CEC9-41DF-9682-9027959CEEA3}" dt="2024-09-11T16:31:15.090" v="3199" actId="1076"/>
          <ac:picMkLst>
            <pc:docMk/>
            <pc:sldMk cId="2246375842" sldId="2145709199"/>
            <ac:picMk id="13" creationId="{5F8C987D-2A9E-D272-ED4D-E6BEB4FE85B6}"/>
          </ac:picMkLst>
        </pc:picChg>
      </pc:sldChg>
      <pc:sldChg chg="addSp delSp modSp new mod setBg modClrScheme chgLayout">
        <pc:chgData name="Wilkins, Caroline" userId="ffa663a7-6b3c-4232-8cfe-1ab96c692332" providerId="ADAL" clId="{654D22A4-CEC9-41DF-9682-9027959CEEA3}" dt="2024-09-11T16:39:51.395" v="3390" actId="26606"/>
        <pc:sldMkLst>
          <pc:docMk/>
          <pc:sldMk cId="2625889830" sldId="2145709200"/>
        </pc:sldMkLst>
        <pc:spChg chg="del">
          <ac:chgData name="Wilkins, Caroline" userId="ffa663a7-6b3c-4232-8cfe-1ab96c692332" providerId="ADAL" clId="{654D22A4-CEC9-41DF-9682-9027959CEEA3}" dt="2024-09-11T16:38:28.338" v="3378" actId="700"/>
          <ac:spMkLst>
            <pc:docMk/>
            <pc:sldMk cId="2625889830" sldId="2145709200"/>
            <ac:spMk id="2" creationId="{1987272C-2195-0C1E-7FD4-2C2A4BD201FF}"/>
          </ac:spMkLst>
        </pc:spChg>
        <pc:spChg chg="del">
          <ac:chgData name="Wilkins, Caroline" userId="ffa663a7-6b3c-4232-8cfe-1ab96c692332" providerId="ADAL" clId="{654D22A4-CEC9-41DF-9682-9027959CEEA3}" dt="2024-09-11T16:38:28.338" v="3378" actId="700"/>
          <ac:spMkLst>
            <pc:docMk/>
            <pc:sldMk cId="2625889830" sldId="2145709200"/>
            <ac:spMk id="3" creationId="{456898F9-EDD0-539C-6EA9-E1C82CC846F5}"/>
          </ac:spMkLst>
        </pc:spChg>
        <pc:spChg chg="del">
          <ac:chgData name="Wilkins, Caroline" userId="ffa663a7-6b3c-4232-8cfe-1ab96c692332" providerId="ADAL" clId="{654D22A4-CEC9-41DF-9682-9027959CEEA3}" dt="2024-09-11T16:38:28.338" v="3378" actId="700"/>
          <ac:spMkLst>
            <pc:docMk/>
            <pc:sldMk cId="2625889830" sldId="2145709200"/>
            <ac:spMk id="4" creationId="{ED922A73-D0E6-5E26-91FB-D178A8E0864F}"/>
          </ac:spMkLst>
        </pc:spChg>
        <pc:picChg chg="add del mod">
          <ac:chgData name="Wilkins, Caroline" userId="ffa663a7-6b3c-4232-8cfe-1ab96c692332" providerId="ADAL" clId="{654D22A4-CEC9-41DF-9682-9027959CEEA3}" dt="2024-09-11T16:38:35.221" v="3381" actId="478"/>
          <ac:picMkLst>
            <pc:docMk/>
            <pc:sldMk cId="2625889830" sldId="2145709200"/>
            <ac:picMk id="6" creationId="{047E4FCB-1323-E75F-F375-DA0699A6CCC0}"/>
          </ac:picMkLst>
        </pc:picChg>
        <pc:picChg chg="add mod ord">
          <ac:chgData name="Wilkins, Caroline" userId="ffa663a7-6b3c-4232-8cfe-1ab96c692332" providerId="ADAL" clId="{654D22A4-CEC9-41DF-9682-9027959CEEA3}" dt="2024-09-11T16:39:51.395" v="3390" actId="26606"/>
          <ac:picMkLst>
            <pc:docMk/>
            <pc:sldMk cId="2625889830" sldId="2145709200"/>
            <ac:picMk id="8" creationId="{5A20338E-6043-EECD-9632-9B90DABCD2CB}"/>
          </ac:picMkLst>
        </pc:picChg>
        <pc:picChg chg="add mod ord">
          <ac:chgData name="Wilkins, Caroline" userId="ffa663a7-6b3c-4232-8cfe-1ab96c692332" providerId="ADAL" clId="{654D22A4-CEC9-41DF-9682-9027959CEEA3}" dt="2024-09-11T16:39:51.395" v="3390" actId="26606"/>
          <ac:picMkLst>
            <pc:docMk/>
            <pc:sldMk cId="2625889830" sldId="2145709200"/>
            <ac:picMk id="10" creationId="{24C22852-C958-AEA7-BC08-D8B994A5FB46}"/>
          </ac:picMkLst>
        </pc:picChg>
        <pc:picChg chg="add mod">
          <ac:chgData name="Wilkins, Caroline" userId="ffa663a7-6b3c-4232-8cfe-1ab96c692332" providerId="ADAL" clId="{654D22A4-CEC9-41DF-9682-9027959CEEA3}" dt="2024-09-11T16:39:51.395" v="3390" actId="26606"/>
          <ac:picMkLst>
            <pc:docMk/>
            <pc:sldMk cId="2625889830" sldId="2145709200"/>
            <ac:picMk id="12" creationId="{2AF9E773-C78D-27BA-0AF8-72B32EF04554}"/>
          </ac:picMkLst>
        </pc:picChg>
        <pc:picChg chg="add mod">
          <ac:chgData name="Wilkins, Caroline" userId="ffa663a7-6b3c-4232-8cfe-1ab96c692332" providerId="ADAL" clId="{654D22A4-CEC9-41DF-9682-9027959CEEA3}" dt="2024-09-11T16:39:51.395" v="3390" actId="26606"/>
          <ac:picMkLst>
            <pc:docMk/>
            <pc:sldMk cId="2625889830" sldId="2145709200"/>
            <ac:picMk id="14" creationId="{B672781B-4BAB-6426-48FF-D7037B0BB2B6}"/>
          </ac:picMkLst>
        </pc:picChg>
        <pc:cxnChg chg="add">
          <ac:chgData name="Wilkins, Caroline" userId="ffa663a7-6b3c-4232-8cfe-1ab96c692332" providerId="ADAL" clId="{654D22A4-CEC9-41DF-9682-9027959CEEA3}" dt="2024-09-11T16:39:51.395" v="3390" actId="26606"/>
          <ac:cxnSpMkLst>
            <pc:docMk/>
            <pc:sldMk cId="2625889830" sldId="2145709200"/>
            <ac:cxnSpMk id="19" creationId="{50DA1EB8-87CF-4588-A1FD-4756F9A28F6B}"/>
          </ac:cxnSpMkLst>
        </pc:cxnChg>
        <pc:cxnChg chg="add">
          <ac:chgData name="Wilkins, Caroline" userId="ffa663a7-6b3c-4232-8cfe-1ab96c692332" providerId="ADAL" clId="{654D22A4-CEC9-41DF-9682-9027959CEEA3}" dt="2024-09-11T16:39:51.395" v="3390" actId="26606"/>
          <ac:cxnSpMkLst>
            <pc:docMk/>
            <pc:sldMk cId="2625889830" sldId="2145709200"/>
            <ac:cxnSpMk id="21" creationId="{D7A4E378-EA57-47B9-B1EB-58B998F6CFFB}"/>
          </ac:cxnSpMkLst>
        </pc:cxnChg>
        <pc:cxnChg chg="add">
          <ac:chgData name="Wilkins, Caroline" userId="ffa663a7-6b3c-4232-8cfe-1ab96c692332" providerId="ADAL" clId="{654D22A4-CEC9-41DF-9682-9027959CEEA3}" dt="2024-09-11T16:39:51.395" v="3390" actId="26606"/>
          <ac:cxnSpMkLst>
            <pc:docMk/>
            <pc:sldMk cId="2625889830" sldId="2145709200"/>
            <ac:cxnSpMk id="23" creationId="{D2B31ED6-76F0-425A-9A41-C947AEF9C145}"/>
          </ac:cxnSpMkLst>
        </pc:cxnChg>
      </pc:sldChg>
      <pc:sldChg chg="modSp add mod">
        <pc:chgData name="Wilkins, Caroline" userId="ffa663a7-6b3c-4232-8cfe-1ab96c692332" providerId="ADAL" clId="{654D22A4-CEC9-41DF-9682-9027959CEEA3}" dt="2024-09-11T17:02:14.951" v="3592" actId="1076"/>
        <pc:sldMkLst>
          <pc:docMk/>
          <pc:sldMk cId="1371367999" sldId="2145709201"/>
        </pc:sldMkLst>
        <pc:spChg chg="mod">
          <ac:chgData name="Wilkins, Caroline" userId="ffa663a7-6b3c-4232-8cfe-1ab96c692332" providerId="ADAL" clId="{654D22A4-CEC9-41DF-9682-9027959CEEA3}" dt="2024-09-11T17:02:08.593" v="3591" actId="20577"/>
          <ac:spMkLst>
            <pc:docMk/>
            <pc:sldMk cId="1371367999" sldId="2145709201"/>
            <ac:spMk id="5" creationId="{6651E6BF-2FA9-C2E7-B52F-BE56190AF536}"/>
          </ac:spMkLst>
        </pc:spChg>
        <pc:picChg chg="mod">
          <ac:chgData name="Wilkins, Caroline" userId="ffa663a7-6b3c-4232-8cfe-1ab96c692332" providerId="ADAL" clId="{654D22A4-CEC9-41DF-9682-9027959CEEA3}" dt="2024-09-11T17:02:14.951" v="3592" actId="1076"/>
          <ac:picMkLst>
            <pc:docMk/>
            <pc:sldMk cId="1371367999" sldId="2145709201"/>
            <ac:picMk id="2" creationId="{B9CE651C-F7A5-E92A-C25A-948ACECF36FA}"/>
          </ac:picMkLst>
        </pc:picChg>
      </pc:sldChg>
      <pc:sldChg chg="add">
        <pc:chgData name="Wilkins, Caroline" userId="ffa663a7-6b3c-4232-8cfe-1ab96c692332" providerId="ADAL" clId="{654D22A4-CEC9-41DF-9682-9027959CEEA3}" dt="2024-09-13T16:58:46.045" v="3816"/>
        <pc:sldMkLst>
          <pc:docMk/>
          <pc:sldMk cId="3247697243" sldId="2145709202"/>
        </pc:sldMkLst>
      </pc:sldChg>
      <pc:sldChg chg="modSp add mod">
        <pc:chgData name="Wilkins, Caroline" userId="ffa663a7-6b3c-4232-8cfe-1ab96c692332" providerId="ADAL" clId="{654D22A4-CEC9-41DF-9682-9027959CEEA3}" dt="2024-09-13T16:59:27.418" v="3834" actId="20577"/>
        <pc:sldMkLst>
          <pc:docMk/>
          <pc:sldMk cId="2847216208" sldId="2145709203"/>
        </pc:sldMkLst>
        <pc:spChg chg="mod">
          <ac:chgData name="Wilkins, Caroline" userId="ffa663a7-6b3c-4232-8cfe-1ab96c692332" providerId="ADAL" clId="{654D22A4-CEC9-41DF-9682-9027959CEEA3}" dt="2024-09-13T16:59:27.418" v="3834" actId="20577"/>
          <ac:spMkLst>
            <pc:docMk/>
            <pc:sldMk cId="2847216208" sldId="2145709203"/>
            <ac:spMk id="2" creationId="{5BEAB5FB-8F52-D957-80B2-CF15525FEF6A}"/>
          </ac:spMkLst>
        </pc:spChg>
      </pc:sldChg>
      <pc:sldChg chg="delSp add setBg delDesignElem">
        <pc:chgData name="Wilkins, Caroline" userId="ffa663a7-6b3c-4232-8cfe-1ab96c692332" providerId="ADAL" clId="{654D22A4-CEC9-41DF-9682-9027959CEEA3}" dt="2024-09-13T16:58:46.045" v="3816"/>
        <pc:sldMkLst>
          <pc:docMk/>
          <pc:sldMk cId="3284800151" sldId="2145709204"/>
        </pc:sldMkLst>
        <pc:spChg chg="del">
          <ac:chgData name="Wilkins, Caroline" userId="ffa663a7-6b3c-4232-8cfe-1ab96c692332" providerId="ADAL" clId="{654D22A4-CEC9-41DF-9682-9027959CEEA3}" dt="2024-09-13T16:58:46.045" v="3816"/>
          <ac:spMkLst>
            <pc:docMk/>
            <pc:sldMk cId="3284800151" sldId="2145709204"/>
            <ac:spMk id="27" creationId="{5F9CFCE6-877F-4858-B8BD-2C52CA8AFBC4}"/>
          </ac:spMkLst>
        </pc:spChg>
        <pc:spChg chg="del">
          <ac:chgData name="Wilkins, Caroline" userId="ffa663a7-6b3c-4232-8cfe-1ab96c692332" providerId="ADAL" clId="{654D22A4-CEC9-41DF-9682-9027959CEEA3}" dt="2024-09-13T16:58:46.045" v="3816"/>
          <ac:spMkLst>
            <pc:docMk/>
            <pc:sldMk cId="3284800151" sldId="2145709204"/>
            <ac:spMk id="30" creationId="{8213F8A0-12AE-4514-8372-0DD766EC28EE}"/>
          </ac:spMkLst>
        </pc:spChg>
        <pc:spChg chg="del">
          <ac:chgData name="Wilkins, Caroline" userId="ffa663a7-6b3c-4232-8cfe-1ab96c692332" providerId="ADAL" clId="{654D22A4-CEC9-41DF-9682-9027959CEEA3}" dt="2024-09-13T16:58:46.045" v="3816"/>
          <ac:spMkLst>
            <pc:docMk/>
            <pc:sldMk cId="3284800151" sldId="2145709204"/>
            <ac:spMk id="32" creationId="{9EFF17D4-9A8C-4CE5-B096-D8CCD4400437}"/>
          </ac:spMkLst>
        </pc:spChg>
      </pc:sldChg>
      <pc:sldChg chg="add">
        <pc:chgData name="Wilkins, Caroline" userId="ffa663a7-6b3c-4232-8cfe-1ab96c692332" providerId="ADAL" clId="{654D22A4-CEC9-41DF-9682-9027959CEEA3}" dt="2024-09-13T16:58:46.045" v="3816"/>
        <pc:sldMkLst>
          <pc:docMk/>
          <pc:sldMk cId="151580145" sldId="2145709205"/>
        </pc:sldMkLst>
      </pc:sldChg>
      <pc:sldChg chg="add">
        <pc:chgData name="Wilkins, Caroline" userId="ffa663a7-6b3c-4232-8cfe-1ab96c692332" providerId="ADAL" clId="{654D22A4-CEC9-41DF-9682-9027959CEEA3}" dt="2024-09-13T16:58:46.045" v="3816"/>
        <pc:sldMkLst>
          <pc:docMk/>
          <pc:sldMk cId="2138842708" sldId="2145709206"/>
        </pc:sldMkLst>
      </pc:sldChg>
      <pc:sldChg chg="add">
        <pc:chgData name="Wilkins, Caroline" userId="ffa663a7-6b3c-4232-8cfe-1ab96c692332" providerId="ADAL" clId="{654D22A4-CEC9-41DF-9682-9027959CEEA3}" dt="2024-09-13T16:58:46.045" v="3816"/>
        <pc:sldMkLst>
          <pc:docMk/>
          <pc:sldMk cId="1556915204" sldId="2145709207"/>
        </pc:sldMkLst>
      </pc:sldChg>
      <pc:sldChg chg="add">
        <pc:chgData name="Wilkins, Caroline" userId="ffa663a7-6b3c-4232-8cfe-1ab96c692332" providerId="ADAL" clId="{654D22A4-CEC9-41DF-9682-9027959CEEA3}" dt="2024-09-13T16:58:46.045" v="3816"/>
        <pc:sldMkLst>
          <pc:docMk/>
          <pc:sldMk cId="2875667922" sldId="2145709208"/>
        </pc:sldMkLst>
      </pc:sldChg>
      <pc:sldMasterChg chg="delSldLayout">
        <pc:chgData name="Wilkins, Caroline" userId="ffa663a7-6b3c-4232-8cfe-1ab96c692332" providerId="ADAL" clId="{654D22A4-CEC9-41DF-9682-9027959CEEA3}" dt="2024-09-11T13:05:34.252" v="5" actId="47"/>
        <pc:sldMasterMkLst>
          <pc:docMk/>
          <pc:sldMasterMk cId="2171560835" sldId="2147483694"/>
        </pc:sldMasterMkLst>
        <pc:sldLayoutChg chg="del">
          <pc:chgData name="Wilkins, Caroline" userId="ffa663a7-6b3c-4232-8cfe-1ab96c692332" providerId="ADAL" clId="{654D22A4-CEC9-41DF-9682-9027959CEEA3}" dt="2024-09-11T13:05:34.252" v="5" actId="47"/>
          <pc:sldLayoutMkLst>
            <pc:docMk/>
            <pc:sldMasterMk cId="2171560835" sldId="2147483694"/>
            <pc:sldLayoutMk cId="3980318809" sldId="2147483720"/>
          </pc:sldLayoutMkLst>
        </pc:sldLayoutChg>
      </pc:sldMasterChg>
      <pc:sldMasterChg chg="delSldLayout">
        <pc:chgData name="Wilkins, Caroline" userId="ffa663a7-6b3c-4232-8cfe-1ab96c692332" providerId="ADAL" clId="{654D22A4-CEC9-41DF-9682-9027959CEEA3}" dt="2024-09-11T13:18:29.397" v="253" actId="47"/>
        <pc:sldMasterMkLst>
          <pc:docMk/>
          <pc:sldMasterMk cId="4271457817" sldId="2147483706"/>
        </pc:sldMasterMkLst>
        <pc:sldLayoutChg chg="del">
          <pc:chgData name="Wilkins, Caroline" userId="ffa663a7-6b3c-4232-8cfe-1ab96c692332" providerId="ADAL" clId="{654D22A4-CEC9-41DF-9682-9027959CEEA3}" dt="2024-09-11T13:18:29.397" v="253" actId="47"/>
          <pc:sldLayoutMkLst>
            <pc:docMk/>
            <pc:sldMasterMk cId="4271457817" sldId="2147483706"/>
            <pc:sldLayoutMk cId="1004310773" sldId="2147483712"/>
          </pc:sldLayoutMkLst>
        </pc:sldLayoutChg>
        <pc:sldLayoutChg chg="del">
          <pc:chgData name="Wilkins, Caroline" userId="ffa663a7-6b3c-4232-8cfe-1ab96c692332" providerId="ADAL" clId="{654D22A4-CEC9-41DF-9682-9027959CEEA3}" dt="2024-09-11T13:05:29.203" v="0" actId="47"/>
          <pc:sldLayoutMkLst>
            <pc:docMk/>
            <pc:sldMasterMk cId="4271457817" sldId="2147483706"/>
            <pc:sldLayoutMk cId="2442277020" sldId="2147483718"/>
          </pc:sldLayoutMkLst>
        </pc:sldLayoutChg>
      </pc:sldMasterChg>
    </pc:docChg>
  </pc:docChgLst>
  <pc:docChgLst>
    <pc:chgData name="Wilkins, Caroline" userId="ffa663a7-6b3c-4232-8cfe-1ab96c692332" providerId="ADAL" clId="{F0D66D06-B29D-4935-BB00-6AE1869A911E}"/>
    <pc:docChg chg="custSel addSld delSld modSld sldOrd modSection">
      <pc:chgData name="Wilkins, Caroline" userId="ffa663a7-6b3c-4232-8cfe-1ab96c692332" providerId="ADAL" clId="{F0D66D06-B29D-4935-BB00-6AE1869A911E}" dt="2024-10-21T12:36:44.932" v="95" actId="20577"/>
      <pc:docMkLst>
        <pc:docMk/>
      </pc:docMkLst>
      <pc:sldChg chg="add">
        <pc:chgData name="Wilkins, Caroline" userId="ffa663a7-6b3c-4232-8cfe-1ab96c692332" providerId="ADAL" clId="{F0D66D06-B29D-4935-BB00-6AE1869A911E}" dt="2024-10-11T16:17:54.667" v="76"/>
        <pc:sldMkLst>
          <pc:docMk/>
          <pc:sldMk cId="1885823459" sldId="258"/>
        </pc:sldMkLst>
      </pc:sldChg>
      <pc:sldChg chg="add">
        <pc:chgData name="Wilkins, Caroline" userId="ffa663a7-6b3c-4232-8cfe-1ab96c692332" providerId="ADAL" clId="{F0D66D06-B29D-4935-BB00-6AE1869A911E}" dt="2024-10-11T16:17:54.667" v="76"/>
        <pc:sldMkLst>
          <pc:docMk/>
          <pc:sldMk cId="1885924373" sldId="259"/>
        </pc:sldMkLst>
      </pc:sldChg>
      <pc:sldChg chg="add">
        <pc:chgData name="Wilkins, Caroline" userId="ffa663a7-6b3c-4232-8cfe-1ab96c692332" providerId="ADAL" clId="{F0D66D06-B29D-4935-BB00-6AE1869A911E}" dt="2024-10-11T16:17:54.667" v="76"/>
        <pc:sldMkLst>
          <pc:docMk/>
          <pc:sldMk cId="1416477559" sldId="260"/>
        </pc:sldMkLst>
      </pc:sldChg>
      <pc:sldChg chg="add">
        <pc:chgData name="Wilkins, Caroline" userId="ffa663a7-6b3c-4232-8cfe-1ab96c692332" providerId="ADAL" clId="{F0D66D06-B29D-4935-BB00-6AE1869A911E}" dt="2024-10-11T16:19:10.287" v="79"/>
        <pc:sldMkLst>
          <pc:docMk/>
          <pc:sldMk cId="44504970" sldId="261"/>
        </pc:sldMkLst>
      </pc:sldChg>
      <pc:sldChg chg="add">
        <pc:chgData name="Wilkins, Caroline" userId="ffa663a7-6b3c-4232-8cfe-1ab96c692332" providerId="ADAL" clId="{F0D66D06-B29D-4935-BB00-6AE1869A911E}" dt="2024-10-11T16:17:54.667" v="76"/>
        <pc:sldMkLst>
          <pc:docMk/>
          <pc:sldMk cId="2350744177" sldId="262"/>
        </pc:sldMkLst>
      </pc:sldChg>
      <pc:sldChg chg="add">
        <pc:chgData name="Wilkins, Caroline" userId="ffa663a7-6b3c-4232-8cfe-1ab96c692332" providerId="ADAL" clId="{F0D66D06-B29D-4935-BB00-6AE1869A911E}" dt="2024-10-11T16:17:54.667" v="76"/>
        <pc:sldMkLst>
          <pc:docMk/>
          <pc:sldMk cId="2669876934" sldId="263"/>
        </pc:sldMkLst>
      </pc:sldChg>
      <pc:sldChg chg="add">
        <pc:chgData name="Wilkins, Caroline" userId="ffa663a7-6b3c-4232-8cfe-1ab96c692332" providerId="ADAL" clId="{F0D66D06-B29D-4935-BB00-6AE1869A911E}" dt="2024-10-11T16:17:54.667" v="76"/>
        <pc:sldMkLst>
          <pc:docMk/>
          <pc:sldMk cId="2298620741" sldId="264"/>
        </pc:sldMkLst>
      </pc:sldChg>
      <pc:sldChg chg="add">
        <pc:chgData name="Wilkins, Caroline" userId="ffa663a7-6b3c-4232-8cfe-1ab96c692332" providerId="ADAL" clId="{F0D66D06-B29D-4935-BB00-6AE1869A911E}" dt="2024-10-11T16:17:54.667" v="76"/>
        <pc:sldMkLst>
          <pc:docMk/>
          <pc:sldMk cId="927608610" sldId="265"/>
        </pc:sldMkLst>
      </pc:sldChg>
      <pc:sldChg chg="add">
        <pc:chgData name="Wilkins, Caroline" userId="ffa663a7-6b3c-4232-8cfe-1ab96c692332" providerId="ADAL" clId="{F0D66D06-B29D-4935-BB00-6AE1869A911E}" dt="2024-10-11T16:17:54.667" v="76"/>
        <pc:sldMkLst>
          <pc:docMk/>
          <pc:sldMk cId="3179404350" sldId="266"/>
        </pc:sldMkLst>
      </pc:sldChg>
      <pc:sldChg chg="add">
        <pc:chgData name="Wilkins, Caroline" userId="ffa663a7-6b3c-4232-8cfe-1ab96c692332" providerId="ADAL" clId="{F0D66D06-B29D-4935-BB00-6AE1869A911E}" dt="2024-10-11T16:17:54.667" v="76"/>
        <pc:sldMkLst>
          <pc:docMk/>
          <pc:sldMk cId="645975809" sldId="267"/>
        </pc:sldMkLst>
      </pc:sldChg>
      <pc:sldChg chg="ord">
        <pc:chgData name="Wilkins, Caroline" userId="ffa663a7-6b3c-4232-8cfe-1ab96c692332" providerId="ADAL" clId="{F0D66D06-B29D-4935-BB00-6AE1869A911E}" dt="2024-10-11T16:20:13.131" v="82"/>
        <pc:sldMkLst>
          <pc:docMk/>
          <pc:sldMk cId="796502981" sldId="2145709178"/>
        </pc:sldMkLst>
      </pc:sldChg>
      <pc:sldChg chg="modSp mod">
        <pc:chgData name="Wilkins, Caroline" userId="ffa663a7-6b3c-4232-8cfe-1ab96c692332" providerId="ADAL" clId="{F0D66D06-B29D-4935-BB00-6AE1869A911E}" dt="2024-10-21T12:36:44.932" v="95" actId="20577"/>
        <pc:sldMkLst>
          <pc:docMk/>
          <pc:sldMk cId="995048294" sldId="2145709185"/>
        </pc:sldMkLst>
        <pc:spChg chg="mod">
          <ac:chgData name="Wilkins, Caroline" userId="ffa663a7-6b3c-4232-8cfe-1ab96c692332" providerId="ADAL" clId="{F0D66D06-B29D-4935-BB00-6AE1869A911E}" dt="2024-10-21T12:36:44.932" v="95" actId="20577"/>
          <ac:spMkLst>
            <pc:docMk/>
            <pc:sldMk cId="995048294" sldId="2145709185"/>
            <ac:spMk id="6" creationId="{A15B7E15-1945-C35A-B9ED-E04050339C98}"/>
          </ac:spMkLst>
        </pc:spChg>
      </pc:sldChg>
      <pc:sldChg chg="addSp delSp modSp new mod setBg modClrScheme delDesignElem chgLayout">
        <pc:chgData name="Wilkins, Caroline" userId="ffa663a7-6b3c-4232-8cfe-1ab96c692332" providerId="ADAL" clId="{F0D66D06-B29D-4935-BB00-6AE1869A911E}" dt="2024-10-11T16:19:06.387" v="78" actId="1076"/>
        <pc:sldMkLst>
          <pc:docMk/>
          <pc:sldMk cId="3953645467" sldId="2145709209"/>
        </pc:sldMkLst>
        <pc:spChg chg="add mod ord">
          <ac:chgData name="Wilkins, Caroline" userId="ffa663a7-6b3c-4232-8cfe-1ab96c692332" providerId="ADAL" clId="{F0D66D06-B29D-4935-BB00-6AE1869A911E}" dt="2024-10-11T16:19:06.387" v="78" actId="1076"/>
          <ac:spMkLst>
            <pc:docMk/>
            <pc:sldMk cId="3953645467" sldId="2145709209"/>
            <ac:spMk id="4" creationId="{BBAF7762-5D17-CB9B-7A8C-7198BF2B0345}"/>
          </ac:spMkLst>
        </pc:spChg>
        <pc:spChg chg="add del mod ord">
          <ac:chgData name="Wilkins, Caroline" userId="ffa663a7-6b3c-4232-8cfe-1ab96c692332" providerId="ADAL" clId="{F0D66D06-B29D-4935-BB00-6AE1869A911E}" dt="2024-10-11T16:16:51.613" v="53" actId="478"/>
          <ac:spMkLst>
            <pc:docMk/>
            <pc:sldMk cId="3953645467" sldId="2145709209"/>
            <ac:spMk id="5" creationId="{B1927D35-298C-9195-4D74-C2A63ED4E970}"/>
          </ac:spMkLst>
        </pc:spChg>
        <pc:spChg chg="add del">
          <ac:chgData name="Wilkins, Caroline" userId="ffa663a7-6b3c-4232-8cfe-1ab96c692332" providerId="ADAL" clId="{F0D66D06-B29D-4935-BB00-6AE1869A911E}" dt="2024-10-11T16:16:34.301" v="9" actId="700"/>
          <ac:spMkLst>
            <pc:docMk/>
            <pc:sldMk cId="3953645467" sldId="2145709209"/>
            <ac:spMk id="8" creationId="{32BC26D8-82FB-445E-AA49-62A77D7C1EE0}"/>
          </ac:spMkLst>
        </pc:spChg>
        <pc:spChg chg="add del">
          <ac:chgData name="Wilkins, Caroline" userId="ffa663a7-6b3c-4232-8cfe-1ab96c692332" providerId="ADAL" clId="{F0D66D06-B29D-4935-BB00-6AE1869A911E}" dt="2024-10-11T16:16:34.301" v="9" actId="700"/>
          <ac:spMkLst>
            <pc:docMk/>
            <pc:sldMk cId="3953645467" sldId="2145709209"/>
            <ac:spMk id="10" creationId="{CB44330D-EA18-4254-AA95-EB49948539B8}"/>
          </ac:spMkLst>
        </pc:spChg>
        <pc:picChg chg="add mod">
          <ac:chgData name="Wilkins, Caroline" userId="ffa663a7-6b3c-4232-8cfe-1ab96c692332" providerId="ADAL" clId="{F0D66D06-B29D-4935-BB00-6AE1869A911E}" dt="2024-10-11T16:17:20.280" v="72" actId="1076"/>
          <ac:picMkLst>
            <pc:docMk/>
            <pc:sldMk cId="3953645467" sldId="2145709209"/>
            <ac:picMk id="3" creationId="{39FC238E-CC05-C8C6-AC32-F27F3ABD027E}"/>
          </ac:picMkLst>
        </pc:picChg>
      </pc:sldChg>
      <pc:sldChg chg="new del">
        <pc:chgData name="Wilkins, Caroline" userId="ffa663a7-6b3c-4232-8cfe-1ab96c692332" providerId="ADAL" clId="{F0D66D06-B29D-4935-BB00-6AE1869A911E}" dt="2024-10-11T16:19:18.542" v="80" actId="47"/>
        <pc:sldMkLst>
          <pc:docMk/>
          <pc:sldMk cId="3088448834" sldId="2145709210"/>
        </pc:sldMkLst>
      </pc:sldChg>
      <pc:sldChg chg="add">
        <pc:chgData name="Wilkins, Caroline" userId="ffa663a7-6b3c-4232-8cfe-1ab96c692332" providerId="ADAL" clId="{F0D66D06-B29D-4935-BB00-6AE1869A911E}" dt="2024-10-11T16:17:54.667" v="76"/>
        <pc:sldMkLst>
          <pc:docMk/>
          <pc:sldMk cId="203393326" sldId="2145709211"/>
        </pc:sldMkLst>
      </pc:sldChg>
      <pc:sldChg chg="add">
        <pc:chgData name="Wilkins, Caroline" userId="ffa663a7-6b3c-4232-8cfe-1ab96c692332" providerId="ADAL" clId="{F0D66D06-B29D-4935-BB00-6AE1869A911E}" dt="2024-10-11T16:19:10.287" v="79"/>
        <pc:sldMkLst>
          <pc:docMk/>
          <pc:sldMk cId="574140664" sldId="2145709212"/>
        </pc:sldMkLst>
      </pc:sldChg>
      <pc:sldChg chg="add">
        <pc:chgData name="Wilkins, Caroline" userId="ffa663a7-6b3c-4232-8cfe-1ab96c692332" providerId="ADAL" clId="{F0D66D06-B29D-4935-BB00-6AE1869A911E}" dt="2024-10-11T16:19:10.287" v="79"/>
        <pc:sldMkLst>
          <pc:docMk/>
          <pc:sldMk cId="523259467" sldId="2145709213"/>
        </pc:sldMkLst>
      </pc:sldChg>
      <pc:sldChg chg="add">
        <pc:chgData name="Wilkins, Caroline" userId="ffa663a7-6b3c-4232-8cfe-1ab96c692332" providerId="ADAL" clId="{F0D66D06-B29D-4935-BB00-6AE1869A911E}" dt="2024-10-11T16:19:10.287" v="79"/>
        <pc:sldMkLst>
          <pc:docMk/>
          <pc:sldMk cId="2158904415" sldId="2145709214"/>
        </pc:sldMkLst>
      </pc:sldChg>
      <pc:sldChg chg="add">
        <pc:chgData name="Wilkins, Caroline" userId="ffa663a7-6b3c-4232-8cfe-1ab96c692332" providerId="ADAL" clId="{F0D66D06-B29D-4935-BB00-6AE1869A911E}" dt="2024-10-11T16:19:10.287" v="79"/>
        <pc:sldMkLst>
          <pc:docMk/>
          <pc:sldMk cId="1082782026" sldId="2145709215"/>
        </pc:sldMkLst>
      </pc:sldChg>
      <pc:sldChg chg="add">
        <pc:chgData name="Wilkins, Caroline" userId="ffa663a7-6b3c-4232-8cfe-1ab96c692332" providerId="ADAL" clId="{F0D66D06-B29D-4935-BB00-6AE1869A911E}" dt="2024-10-11T16:19:10.287" v="79"/>
        <pc:sldMkLst>
          <pc:docMk/>
          <pc:sldMk cId="1952502342" sldId="2145709216"/>
        </pc:sldMkLst>
      </pc:sldChg>
      <pc:sldChg chg="add">
        <pc:chgData name="Wilkins, Caroline" userId="ffa663a7-6b3c-4232-8cfe-1ab96c692332" providerId="ADAL" clId="{F0D66D06-B29D-4935-BB00-6AE1869A911E}" dt="2024-10-11T16:19:10.287" v="79"/>
        <pc:sldMkLst>
          <pc:docMk/>
          <pc:sldMk cId="1012401172" sldId="2145709217"/>
        </pc:sldMkLst>
      </pc:sldChg>
      <pc:sldChg chg="add">
        <pc:chgData name="Wilkins, Caroline" userId="ffa663a7-6b3c-4232-8cfe-1ab96c692332" providerId="ADAL" clId="{F0D66D06-B29D-4935-BB00-6AE1869A911E}" dt="2024-10-11T16:19:10.287" v="79"/>
        <pc:sldMkLst>
          <pc:docMk/>
          <pc:sldMk cId="2095140584" sldId="21457092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75B58-54C9-0E04-5EA7-76AD0D24EB00}"/>
              </a:ext>
            </a:extLst>
          </p:cNvPr>
          <p:cNvSpPr txBox="1">
            <a:spLocks noGrp="1"/>
          </p:cNvSpPr>
          <p:nvPr>
            <p:ph type="hdr" sz="quarter"/>
          </p:nvPr>
        </p:nvSpPr>
        <p:spPr>
          <a:xfrm>
            <a:off x="0" y="1"/>
            <a:ext cx="2984871" cy="502758"/>
          </a:xfrm>
          <a:prstGeom prst="rect">
            <a:avLst/>
          </a:prstGeom>
          <a:noFill/>
          <a:ln>
            <a:noFill/>
          </a:ln>
        </p:spPr>
        <p:txBody>
          <a:bodyPr vert="horz" wrap="square" lIns="96616" tIns="48308" rIns="96616" bIns="48308" anchor="t"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A92FF07-3584-6286-A182-791E3182A7FD}"/>
              </a:ext>
            </a:extLst>
          </p:cNvPr>
          <p:cNvSpPr txBox="1">
            <a:spLocks noGrp="1"/>
          </p:cNvSpPr>
          <p:nvPr>
            <p:ph type="dt" idx="1"/>
          </p:nvPr>
        </p:nvSpPr>
        <p:spPr>
          <a:xfrm>
            <a:off x="3901693" y="1"/>
            <a:ext cx="2984871" cy="502758"/>
          </a:xfrm>
          <a:prstGeom prst="rect">
            <a:avLst/>
          </a:prstGeom>
          <a:noFill/>
          <a:ln>
            <a:noFill/>
          </a:ln>
        </p:spPr>
        <p:txBody>
          <a:bodyPr vert="horz" wrap="square" lIns="96616" tIns="48308" rIns="96616" bIns="48308" anchor="t"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D390DBA9-6E20-4C71-8757-B44B3E6BB60E}" type="datetime1">
              <a:rPr lang="en-GB"/>
              <a:pPr lvl="0"/>
              <a:t>21/10/2024</a:t>
            </a:fld>
            <a:endParaRPr lang="en-GB"/>
          </a:p>
        </p:txBody>
      </p:sp>
      <p:sp>
        <p:nvSpPr>
          <p:cNvPr id="4" name="Slide Image Placeholder 3">
            <a:extLst>
              <a:ext uri="{FF2B5EF4-FFF2-40B4-BE49-F238E27FC236}">
                <a16:creationId xmlns:a16="http://schemas.microsoft.com/office/drawing/2014/main" id="{1AA299AC-541F-DB84-0AF3-BA1438F75DFC}"/>
              </a:ext>
            </a:extLst>
          </p:cNvPr>
          <p:cNvSpPr>
            <a:spLocks noGrp="1" noRot="1" noChangeAspect="1"/>
          </p:cNvSpPr>
          <p:nvPr>
            <p:ph type="sldImg" idx="2"/>
          </p:nvPr>
        </p:nvSpPr>
        <p:spPr>
          <a:xfrm>
            <a:off x="439738" y="1252538"/>
            <a:ext cx="6008687" cy="338137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CA59310F-4963-E468-562E-D0C33C790CAC}"/>
              </a:ext>
            </a:extLst>
          </p:cNvPr>
          <p:cNvSpPr txBox="1">
            <a:spLocks noGrp="1"/>
          </p:cNvSpPr>
          <p:nvPr>
            <p:ph type="body" sz="quarter" idx="3"/>
          </p:nvPr>
        </p:nvSpPr>
        <p:spPr>
          <a:xfrm>
            <a:off x="688817" y="4822268"/>
            <a:ext cx="5510530" cy="3945493"/>
          </a:xfrm>
          <a:prstGeom prst="rect">
            <a:avLst/>
          </a:prstGeom>
          <a:noFill/>
          <a:ln>
            <a:noFill/>
          </a:ln>
        </p:spPr>
        <p:txBody>
          <a:bodyPr vert="horz" wrap="square" lIns="96616" tIns="48308" rIns="96616" bIns="48308"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9502A4D-4778-16B5-E7E4-513B59F6318E}"/>
              </a:ext>
            </a:extLst>
          </p:cNvPr>
          <p:cNvSpPr txBox="1">
            <a:spLocks noGrp="1"/>
          </p:cNvSpPr>
          <p:nvPr>
            <p:ph type="ftr" sz="quarter" idx="4"/>
          </p:nvPr>
        </p:nvSpPr>
        <p:spPr>
          <a:xfrm>
            <a:off x="0"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l"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C43E8DC0-417B-FF06-1732-B7169EC297C2}"/>
              </a:ext>
            </a:extLst>
          </p:cNvPr>
          <p:cNvSpPr txBox="1">
            <a:spLocks noGrp="1"/>
          </p:cNvSpPr>
          <p:nvPr>
            <p:ph type="sldNum" sz="quarter" idx="5"/>
          </p:nvPr>
        </p:nvSpPr>
        <p:spPr>
          <a:xfrm>
            <a:off x="3901693" y="9517541"/>
            <a:ext cx="2984871" cy="502758"/>
          </a:xfrm>
          <a:prstGeom prst="rect">
            <a:avLst/>
          </a:prstGeom>
          <a:noFill/>
          <a:ln>
            <a:noFill/>
          </a:ln>
        </p:spPr>
        <p:txBody>
          <a:bodyPr vert="horz" wrap="square" lIns="96616" tIns="48308" rIns="96616" bIns="48308" anchor="b" anchorCtr="0" compatLnSpc="1">
            <a:noAutofit/>
          </a:bodyPr>
          <a:lstStyle>
            <a:lvl1pPr marL="0" marR="0" lvl="0" indent="0" algn="r" defTabSz="966155" rtl="0" fontAlgn="auto" hangingPunct="1">
              <a:lnSpc>
                <a:spcPct val="100000"/>
              </a:lnSpc>
              <a:spcBef>
                <a:spcPts val="0"/>
              </a:spcBef>
              <a:spcAft>
                <a:spcPts val="0"/>
              </a:spcAft>
              <a:buNone/>
              <a:tabLst/>
              <a:defRPr lang="en-GB" sz="1300" b="0" i="0" u="none" strike="noStrike" kern="1200" cap="none" spc="0" baseline="0">
                <a:solidFill>
                  <a:srgbClr val="000000"/>
                </a:solidFill>
                <a:uFillTx/>
                <a:latin typeface="Calibri"/>
              </a:defRPr>
            </a:lvl1pPr>
          </a:lstStyle>
          <a:p>
            <a:pPr lvl="0"/>
            <a:fld id="{4C42FA3C-9A6D-4C6F-8039-C4D864239DDA}" type="slidenum">
              <a:t>‹#›</a:t>
            </a:fld>
            <a:endParaRPr lang="en-GB"/>
          </a:p>
        </p:txBody>
      </p:sp>
    </p:spTree>
    <p:extLst>
      <p:ext uri="{BB962C8B-B14F-4D97-AF65-F5344CB8AC3E}">
        <p14:creationId xmlns:p14="http://schemas.microsoft.com/office/powerpoint/2010/main" val="202478224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C80ADA-2666-4899-A471-73AF1AAA40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8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24</a:t>
            </a:fld>
            <a:endParaRPr lang="en-GB"/>
          </a:p>
        </p:txBody>
      </p:sp>
    </p:spTree>
    <p:extLst>
      <p:ext uri="{BB962C8B-B14F-4D97-AF65-F5344CB8AC3E}">
        <p14:creationId xmlns:p14="http://schemas.microsoft.com/office/powerpoint/2010/main" val="319622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25</a:t>
            </a:fld>
            <a:endParaRPr lang="en-GB"/>
          </a:p>
        </p:txBody>
      </p:sp>
    </p:spTree>
    <p:extLst>
      <p:ext uri="{BB962C8B-B14F-4D97-AF65-F5344CB8AC3E}">
        <p14:creationId xmlns:p14="http://schemas.microsoft.com/office/powerpoint/2010/main" val="270122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361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4ce56d07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4ce56d07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g2b4ce56d07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078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A86620-6829-4396-94B2-986A91805312}" type="slidenum">
              <a:rPr lang="en-GB" smtClean="0"/>
              <a:t>45</a:t>
            </a:fld>
            <a:endParaRPr lang="en-GB"/>
          </a:p>
        </p:txBody>
      </p:sp>
    </p:spTree>
    <p:extLst>
      <p:ext uri="{BB962C8B-B14F-4D97-AF65-F5344CB8AC3E}">
        <p14:creationId xmlns:p14="http://schemas.microsoft.com/office/powerpoint/2010/main" val="413628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16</a:t>
            </a:fld>
            <a:endParaRPr lang="en-GB"/>
          </a:p>
        </p:txBody>
      </p:sp>
    </p:spTree>
    <p:extLst>
      <p:ext uri="{BB962C8B-B14F-4D97-AF65-F5344CB8AC3E}">
        <p14:creationId xmlns:p14="http://schemas.microsoft.com/office/powerpoint/2010/main" val="1197672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17</a:t>
            </a:fld>
            <a:endParaRPr lang="en-GB"/>
          </a:p>
        </p:txBody>
      </p:sp>
    </p:spTree>
    <p:extLst>
      <p:ext uri="{BB962C8B-B14F-4D97-AF65-F5344CB8AC3E}">
        <p14:creationId xmlns:p14="http://schemas.microsoft.com/office/powerpoint/2010/main" val="163440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18</a:t>
            </a:fld>
            <a:endParaRPr lang="en-GB"/>
          </a:p>
        </p:txBody>
      </p:sp>
    </p:spTree>
    <p:extLst>
      <p:ext uri="{BB962C8B-B14F-4D97-AF65-F5344CB8AC3E}">
        <p14:creationId xmlns:p14="http://schemas.microsoft.com/office/powerpoint/2010/main" val="330488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19</a:t>
            </a:fld>
            <a:endParaRPr lang="en-GB"/>
          </a:p>
        </p:txBody>
      </p:sp>
    </p:spTree>
    <p:extLst>
      <p:ext uri="{BB962C8B-B14F-4D97-AF65-F5344CB8AC3E}">
        <p14:creationId xmlns:p14="http://schemas.microsoft.com/office/powerpoint/2010/main" val="144658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20</a:t>
            </a:fld>
            <a:endParaRPr lang="en-GB"/>
          </a:p>
        </p:txBody>
      </p:sp>
    </p:spTree>
    <p:extLst>
      <p:ext uri="{BB962C8B-B14F-4D97-AF65-F5344CB8AC3E}">
        <p14:creationId xmlns:p14="http://schemas.microsoft.com/office/powerpoint/2010/main" val="119457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21</a:t>
            </a:fld>
            <a:endParaRPr lang="en-GB"/>
          </a:p>
        </p:txBody>
      </p:sp>
    </p:spTree>
    <p:extLst>
      <p:ext uri="{BB962C8B-B14F-4D97-AF65-F5344CB8AC3E}">
        <p14:creationId xmlns:p14="http://schemas.microsoft.com/office/powerpoint/2010/main" val="3162356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22</a:t>
            </a:fld>
            <a:endParaRPr lang="en-GB"/>
          </a:p>
        </p:txBody>
      </p:sp>
    </p:spTree>
    <p:extLst>
      <p:ext uri="{BB962C8B-B14F-4D97-AF65-F5344CB8AC3E}">
        <p14:creationId xmlns:p14="http://schemas.microsoft.com/office/powerpoint/2010/main" val="335477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CAFDEFA-3AEC-43E4-9161-1087C59106D3}" type="slidenum">
              <a:rPr lang="en-GB" smtClean="0"/>
              <a:t>23</a:t>
            </a:fld>
            <a:endParaRPr lang="en-GB"/>
          </a:p>
        </p:txBody>
      </p:sp>
    </p:spTree>
    <p:extLst>
      <p:ext uri="{BB962C8B-B14F-4D97-AF65-F5344CB8AC3E}">
        <p14:creationId xmlns:p14="http://schemas.microsoft.com/office/powerpoint/2010/main" val="3863485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22A6-DA01-7672-DD08-634E39972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307828-4CDF-6927-4769-8C3C173E5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9D7345-4374-3481-4283-D11B30293359}"/>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4F18476D-9EC4-FC73-82EC-578338816D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A5E88B-F25C-F25D-3B36-3FCFB9E5F56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20118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2F8D-966A-0541-6562-2AE616274B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0B9C9B-C3EC-0769-7EC8-533A9E4D8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BD2B8-641C-80A6-4A81-68A294357C3D}"/>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0C7C8FAD-85A9-B06A-84C5-E64458A72A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2A231-EBC2-1DE6-D390-AF2C4BC0E5EC}"/>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491739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8A7B7E-26F4-96A3-6887-97D389FEDFF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34A2E-C4CF-F6F9-4412-C12BB642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ACBA5-C6C0-9BED-157D-27CCDB2614B4}"/>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A678CAA7-1821-5454-AE65-52CFC21CCD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5A7282-A48F-16DB-3EF8-C90B5FCB810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9969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699695" y="2421790"/>
            <a:ext cx="10772233" cy="3237876"/>
          </a:xfrm>
          <a:prstGeom prst="rect">
            <a:avLst/>
          </a:prstGeom>
        </p:spPr>
        <p:txBody>
          <a:bodyPr>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3" name="Subtitle 2">
            <a:extLst>
              <a:ext uri="{FF2B5EF4-FFF2-40B4-BE49-F238E27FC236}">
                <a16:creationId xmlns:a16="http://schemas.microsoft.com/office/drawing/2014/main" id="{785A232D-EBCD-46EB-B068-18610FD83AC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18" name="Oval 17">
            <a:extLst>
              <a:ext uri="{FF2B5EF4-FFF2-40B4-BE49-F238E27FC236}">
                <a16:creationId xmlns:a16="http://schemas.microsoft.com/office/drawing/2014/main" id="{DEB3AA6A-4A24-9652-C050-DD14E9D4EE7F}"/>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16">
            <a:extLst>
              <a:ext uri="{FF2B5EF4-FFF2-40B4-BE49-F238E27FC236}">
                <a16:creationId xmlns:a16="http://schemas.microsoft.com/office/drawing/2014/main" id="{4BC6DE08-F531-F816-DEAB-287713DBA8BD}"/>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25" name="Picture Placeholder 20">
            <a:extLst>
              <a:ext uri="{FF2B5EF4-FFF2-40B4-BE49-F238E27FC236}">
                <a16:creationId xmlns:a16="http://schemas.microsoft.com/office/drawing/2014/main" id="{443057A5-C1AA-8602-A3B5-9928C4926CE6}"/>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1494226653"/>
      </p:ext>
    </p:extLst>
  </p:cSld>
  <p:clrMapOvr>
    <a:masterClrMapping/>
  </p:clrMapOvr>
  <p:extLst>
    <p:ext uri="{DCECCB84-F9BA-43D5-87BE-67443E8EF086}">
      <p15:sldGuideLst xmlns:p15="http://schemas.microsoft.com/office/powerpoint/2012/main">
        <p15:guide id="1" orient="horz" pos="3861">
          <p15:clr>
            <a:srgbClr val="FBAE40"/>
          </p15:clr>
        </p15:guide>
        <p15:guide id="2" pos="481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17447"/>
            <a:ext cx="10772233" cy="2795665"/>
          </a:xfrm>
          <a:prstGeom prst="rect">
            <a:avLst/>
          </a:prstGeom>
        </p:spPr>
        <p:txBody>
          <a:bodyPr numCol="2"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Body copy style in two columns of text. </a:t>
            </a:r>
            <a:br>
              <a:rPr lang="en-US"/>
            </a:br>
            <a:endParaRPr lang="en-US"/>
          </a:p>
        </p:txBody>
      </p:sp>
      <p:sp>
        <p:nvSpPr>
          <p:cNvPr id="15" name="Subtitle 2">
            <a:extLst>
              <a:ext uri="{FF2B5EF4-FFF2-40B4-BE49-F238E27FC236}">
                <a16:creationId xmlns:a16="http://schemas.microsoft.com/office/drawing/2014/main" id="{6EEFFB3D-6A27-3D58-6948-4DFB21F58251}"/>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619CDFE4-F888-FB84-F0A2-7D6D45C8C897}"/>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E355D56-41D6-CA19-DABB-69445765F688}"/>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16" name="Picture Placeholder 20">
            <a:extLst>
              <a:ext uri="{FF2B5EF4-FFF2-40B4-BE49-F238E27FC236}">
                <a16:creationId xmlns:a16="http://schemas.microsoft.com/office/drawing/2014/main" id="{91DAE4D9-8619-69BD-6EAE-143819F5D2E8}"/>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3174751120"/>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E5FAB-380C-0652-05C7-6FE49BBA1D2D}"/>
              </a:ext>
            </a:extLst>
          </p:cNvPr>
          <p:cNvSpPr>
            <a:spLocks noGrp="1"/>
          </p:cNvSpPr>
          <p:nvPr>
            <p:ph type="ctrTitle" hasCustomPrompt="1"/>
          </p:nvPr>
        </p:nvSpPr>
        <p:spPr>
          <a:xfrm>
            <a:off x="710928" y="783688"/>
            <a:ext cx="9144000" cy="702872"/>
          </a:xfrm>
          <a:prstGeom prst="rect">
            <a:avLst/>
          </a:prstGeom>
        </p:spPr>
        <p:txBody>
          <a:bodyPr anchor="b">
            <a:normAutofit/>
          </a:bodyPr>
          <a:lstStyle>
            <a:lvl1pPr algn="l">
              <a:defRPr sz="4200">
                <a:solidFill>
                  <a:srgbClr val="17303B"/>
                </a:solidFill>
                <a:latin typeface="Arial Rounded MT Bold" panose="020F0704030504030204" pitchFamily="34" charset="77"/>
              </a:defRPr>
            </a:lvl1pPr>
          </a:lstStyle>
          <a:p>
            <a:r>
              <a:rPr lang="en-GB"/>
              <a:t>Heading style</a:t>
            </a:r>
            <a:endParaRPr lang="en-US"/>
          </a:p>
        </p:txBody>
      </p:sp>
      <p:sp>
        <p:nvSpPr>
          <p:cNvPr id="13" name="Content Placeholder 2">
            <a:extLst>
              <a:ext uri="{FF2B5EF4-FFF2-40B4-BE49-F238E27FC236}">
                <a16:creationId xmlns:a16="http://schemas.microsoft.com/office/drawing/2014/main" id="{4C2B19CD-A76C-1B3C-D9A9-18CD118C4E67}"/>
              </a:ext>
            </a:extLst>
          </p:cNvPr>
          <p:cNvSpPr>
            <a:spLocks noGrp="1"/>
          </p:cNvSpPr>
          <p:nvPr>
            <p:ph idx="13" hasCustomPrompt="1"/>
          </p:nvPr>
        </p:nvSpPr>
        <p:spPr>
          <a:xfrm>
            <a:off x="710928" y="2407462"/>
            <a:ext cx="10772233" cy="3205938"/>
          </a:xfrm>
          <a:prstGeom prst="rect">
            <a:avLst/>
          </a:prstGeom>
        </p:spPr>
        <p:txBody>
          <a:bodyPr numCol="3" spcCol="360000">
            <a:noAutofit/>
          </a:bodyPr>
          <a:lstStyle>
            <a:lvl1pPr marL="0" indent="0">
              <a:buNone/>
              <a:defRPr sz="2000">
                <a:solidFill>
                  <a:srgbClr val="17303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style in three columns of text. Body copy style in three columns of text. Body copy style in three columns of text. Body copy style in three columns of text. Body copy style in three columns of text. Body copy style in three columns of text. Body copy style in three columns of text.</a:t>
            </a:r>
          </a:p>
        </p:txBody>
      </p:sp>
      <p:sp>
        <p:nvSpPr>
          <p:cNvPr id="24" name="Subtitle 2">
            <a:extLst>
              <a:ext uri="{FF2B5EF4-FFF2-40B4-BE49-F238E27FC236}">
                <a16:creationId xmlns:a16="http://schemas.microsoft.com/office/drawing/2014/main" id="{F985E71B-8009-8682-B3D7-89B56161E1FB}"/>
              </a:ext>
            </a:extLst>
          </p:cNvPr>
          <p:cNvSpPr>
            <a:spLocks noGrp="1"/>
          </p:cNvSpPr>
          <p:nvPr>
            <p:ph type="subTitle" idx="1" hasCustomPrompt="1"/>
          </p:nvPr>
        </p:nvSpPr>
        <p:spPr>
          <a:xfrm>
            <a:off x="710928" y="1818944"/>
            <a:ext cx="9144000" cy="302900"/>
          </a:xfrm>
          <a:prstGeom prst="rect">
            <a:avLst/>
          </a:prstGeom>
        </p:spPr>
        <p:txBody>
          <a:bodyPr>
            <a:noAutofit/>
          </a:bodyPr>
          <a:lstStyle>
            <a:lvl1pPr marL="0" indent="0" algn="l">
              <a:buNone/>
              <a:defRPr sz="2400">
                <a:solidFill>
                  <a:srgbClr val="7E2954"/>
                </a:solidFill>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Sub-heading style</a:t>
            </a:r>
            <a:endParaRPr lang="en-US"/>
          </a:p>
        </p:txBody>
      </p:sp>
      <p:sp>
        <p:nvSpPr>
          <p:cNvPr id="3" name="Oval 2">
            <a:extLst>
              <a:ext uri="{FF2B5EF4-FFF2-40B4-BE49-F238E27FC236}">
                <a16:creationId xmlns:a16="http://schemas.microsoft.com/office/drawing/2014/main" id="{747C65F3-6C66-A630-7FAD-5E3F25592795}"/>
              </a:ext>
            </a:extLst>
          </p:cNvPr>
          <p:cNvSpPr/>
          <p:nvPr userDrawn="1"/>
        </p:nvSpPr>
        <p:spPr>
          <a:xfrm>
            <a:off x="11064946" y="5921184"/>
            <a:ext cx="418215" cy="418215"/>
          </a:xfrm>
          <a:prstGeom prst="ellipse">
            <a:avLst/>
          </a:prstGeom>
          <a:solidFill>
            <a:srgbClr val="0075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6">
            <a:extLst>
              <a:ext uri="{FF2B5EF4-FFF2-40B4-BE49-F238E27FC236}">
                <a16:creationId xmlns:a16="http://schemas.microsoft.com/office/drawing/2014/main" id="{832CD703-8A30-E333-5AF1-DF44748DB873}"/>
              </a:ext>
            </a:extLst>
          </p:cNvPr>
          <p:cNvSpPr>
            <a:spLocks noGrp="1"/>
          </p:cNvSpPr>
          <p:nvPr>
            <p:ph type="sldNum" sz="quarter" idx="20"/>
          </p:nvPr>
        </p:nvSpPr>
        <p:spPr>
          <a:xfrm>
            <a:off x="11064344" y="5943856"/>
            <a:ext cx="418216" cy="365125"/>
          </a:xfrm>
        </p:spPr>
        <p:txBody>
          <a:bodyPr/>
          <a:lstStyle>
            <a:lvl1pPr algn="ctr">
              <a:defRPr sz="1400">
                <a:solidFill>
                  <a:schemeClr val="bg1"/>
                </a:solidFill>
                <a:latin typeface="Arial Rounded MT Bold" panose="020F0704030504030204" pitchFamily="34" charset="77"/>
              </a:defRPr>
            </a:lvl1pPr>
          </a:lstStyle>
          <a:p>
            <a:fld id="{4A434895-7B5D-F64D-A65E-0F0B378B4D30}" type="slidenum">
              <a:rPr lang="en-US" smtClean="0"/>
              <a:pPr/>
              <a:t>‹#›</a:t>
            </a:fld>
            <a:endParaRPr lang="en-US"/>
          </a:p>
        </p:txBody>
      </p:sp>
      <p:sp>
        <p:nvSpPr>
          <p:cNvPr id="7" name="Picture Placeholder 20">
            <a:extLst>
              <a:ext uri="{FF2B5EF4-FFF2-40B4-BE49-F238E27FC236}">
                <a16:creationId xmlns:a16="http://schemas.microsoft.com/office/drawing/2014/main" id="{5D5F6B14-DB13-9A5E-3E1E-E0D902D9AE20}"/>
              </a:ext>
            </a:extLst>
          </p:cNvPr>
          <p:cNvSpPr>
            <a:spLocks noGrp="1"/>
          </p:cNvSpPr>
          <p:nvPr>
            <p:ph type="pic" sz="quarter" idx="14" hasCustomPrompt="1"/>
          </p:nvPr>
        </p:nvSpPr>
        <p:spPr>
          <a:xfrm>
            <a:off x="7643813" y="-431800"/>
            <a:ext cx="3838575" cy="2553644"/>
          </a:xfrm>
          <a:prstGeom prst="roundRect">
            <a:avLst/>
          </a:prstGeom>
        </p:spPr>
        <p:txBody>
          <a:bodyPr anchor="b">
            <a:normAutofit/>
          </a:bodyPr>
          <a:lstStyle>
            <a:lvl1pPr marL="0" indent="0" fontAlgn="base">
              <a:buNone/>
              <a:defRPr sz="2400">
                <a:solidFill>
                  <a:srgbClr val="ACAFB2"/>
                </a:solidFill>
                <a:latin typeface="Arial" panose="020B0604020202020204" pitchFamily="34" charset="0"/>
                <a:cs typeface="Arial" panose="020B0604020202020204" pitchFamily="34" charset="0"/>
              </a:defRPr>
            </a:lvl1pPr>
          </a:lstStyle>
          <a:p>
            <a:r>
              <a:rPr lang="en-US"/>
              <a:t>You can add an image in to this shape or remove/ignore.</a:t>
            </a:r>
          </a:p>
        </p:txBody>
      </p:sp>
    </p:spTree>
    <p:extLst>
      <p:ext uri="{BB962C8B-B14F-4D97-AF65-F5344CB8AC3E}">
        <p14:creationId xmlns:p14="http://schemas.microsoft.com/office/powerpoint/2010/main" val="2224165626"/>
      </p:ext>
    </p:extLst>
  </p:cSld>
  <p:clrMapOvr>
    <a:masterClrMapping/>
  </p:clrMapOvr>
  <p:extLst>
    <p:ext uri="{DCECCB84-F9BA-43D5-87BE-67443E8EF086}">
      <p15:sldGuideLst xmlns:p15="http://schemas.microsoft.com/office/powerpoint/2012/main">
        <p15:guide id="1" orient="horz" pos="386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8979C-07E8-5959-4C67-1BD3CC948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BDE314-89A3-BE57-C2F8-AFB384A3D8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275E72-46CB-2B58-B420-362854711661}"/>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FE8C47A4-841A-DDC3-8662-C43F896A2C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0B297-260F-07F1-D249-78B9C5E675B7}"/>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271010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5913-92CB-2143-733A-8496D6DF83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CDFAF4-8778-028E-DDD4-3AB84DB3DD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7B19CE-C526-9E91-FF80-60DA9802F570}"/>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CD112639-103E-8202-D64E-2F4F13D52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8D116-6040-D907-22D1-DA3414D4691C}"/>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504161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A77BC-4043-E531-C367-87DB054BAF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83E14E-0C31-EF7F-6844-042607C37B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F5B21E-7825-A2CC-B285-9B73455C4251}"/>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D1C24E39-753B-B1F1-9986-903C584F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5A661-F10F-7DF2-61D3-0AFD7710E84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89657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29C8-8444-CE08-39B9-437D7710BA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71BB95-177E-D52B-A7F4-8FD18D5CF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8F0ECE-E42F-11C6-9B34-C7503D4810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DD39B9-572C-D70E-D467-95B0F1E5AA08}"/>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6" name="Footer Placeholder 5">
            <a:extLst>
              <a:ext uri="{FF2B5EF4-FFF2-40B4-BE49-F238E27FC236}">
                <a16:creationId xmlns:a16="http://schemas.microsoft.com/office/drawing/2014/main" id="{CDBAC124-612A-8146-B1EF-14BFAEFF5F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68A53E-7380-B53A-DA19-3DD4F3ABB39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76533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253B4-182A-44E6-7D02-9C8803EE98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664E6A-1197-5036-4A93-39750E7F6A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4731E9-D775-FA25-BFCC-7265FACBE0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6FC0CA-6AE9-E831-6186-78B690C7D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1B1773-1834-0C1D-4411-FD5E6FC0F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3F97E8-043D-B02A-A440-F210F1395D00}"/>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8" name="Footer Placeholder 7">
            <a:extLst>
              <a:ext uri="{FF2B5EF4-FFF2-40B4-BE49-F238E27FC236}">
                <a16:creationId xmlns:a16="http://schemas.microsoft.com/office/drawing/2014/main" id="{F7FA3EDA-BD21-DFD6-0567-31784612C0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E785B6-14AB-F9E1-F967-3EEE17352B19}"/>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00006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81EB-B42C-31E4-40A8-2EE29C68D8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3CDE0-FA3D-6F53-9230-A040672C4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2BD4E-3D76-59D6-8493-3C7516BD53A3}"/>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932D0EB7-A16B-CF62-F9E9-43E5BD0B1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DE4AF-66EB-2014-9290-88E9A9469EAE}"/>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4103073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B032-D4D5-5A01-CD1A-245A2CCBDF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DF3C93-DB80-D3A2-525A-F4289F360BE7}"/>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4" name="Footer Placeholder 3">
            <a:extLst>
              <a:ext uri="{FF2B5EF4-FFF2-40B4-BE49-F238E27FC236}">
                <a16:creationId xmlns:a16="http://schemas.microsoft.com/office/drawing/2014/main" id="{D6ACB0F5-EB06-A982-BB44-5FB21B6C72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5653F1-DCFE-557F-92BD-E1D3DD7D9655}"/>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10698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532F3-62F1-AE6A-7233-B494DF30FE69}"/>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3" name="Footer Placeholder 2">
            <a:extLst>
              <a:ext uri="{FF2B5EF4-FFF2-40B4-BE49-F238E27FC236}">
                <a16:creationId xmlns:a16="http://schemas.microsoft.com/office/drawing/2014/main" id="{0B4B21A8-03D0-0A13-3488-9F37C6AC53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1D98B6-2270-5A96-C8C5-A3A83DDF6A71}"/>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1126308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ED1A-5957-E53F-D2D9-4D7EEC284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B9C3BFE-96D2-21FA-EF69-CB7326FE7C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1CDFD-5DA7-615E-8A54-DA9D14B2A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C8C55-0F2C-AC8B-FF03-8BAF7647384F}"/>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6" name="Footer Placeholder 5">
            <a:extLst>
              <a:ext uri="{FF2B5EF4-FFF2-40B4-BE49-F238E27FC236}">
                <a16:creationId xmlns:a16="http://schemas.microsoft.com/office/drawing/2014/main" id="{C571A481-E401-5171-3A44-286CCADF2E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673E3-D71A-FFCB-1E2A-53C1DCF782D0}"/>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2658709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F2DE-2737-30E8-3676-A1A850D2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64FA6B-0E8E-48A9-1D94-3106266E7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E4788E-545B-78E4-B2E3-A27EC4C05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F08321-52AD-E6EC-3DD2-2FA73A9DC118}"/>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6" name="Footer Placeholder 5">
            <a:extLst>
              <a:ext uri="{FF2B5EF4-FFF2-40B4-BE49-F238E27FC236}">
                <a16:creationId xmlns:a16="http://schemas.microsoft.com/office/drawing/2014/main" id="{5FA061FC-658D-2E04-6F8C-4398E6933A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8F232C-5A28-5C68-C55E-D905B885B10F}"/>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3456781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0E57-49DC-FF3A-D468-9F9D43F9D6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F88FED-620F-6982-4E25-07D2676C43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21542D-3B05-0D39-66D0-9800AA707B3D}"/>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F4A14B51-8AAF-F5A3-2D9B-4698BFEF53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B44123-4311-6101-5332-707B9B801664}"/>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737858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689C7E-126F-331E-6B0B-41B88A712A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C0328E-3CE5-36AC-C87A-0BCAEB3C5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8704EF-4241-30DF-83EA-45A8763E0553}"/>
              </a:ext>
            </a:extLst>
          </p:cNvPr>
          <p:cNvSpPr>
            <a:spLocks noGrp="1"/>
          </p:cNvSpPr>
          <p:nvPr>
            <p:ph type="dt" sz="half" idx="10"/>
          </p:nvPr>
        </p:nvSpPr>
        <p:spPr/>
        <p:txBody>
          <a:body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BA53A01E-4CCF-7268-A5A6-F51A99119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3DAECE-D1AE-9009-4AA9-ABB96FE11238}"/>
              </a:ext>
            </a:extLst>
          </p:cNvPr>
          <p:cNvSpPr>
            <a:spLocks noGrp="1"/>
          </p:cNvSpPr>
          <p:nvPr>
            <p:ph type="sldNum" sz="quarter" idx="12"/>
          </p:nvPr>
        </p:nvSpPr>
        <p:spPr/>
        <p:txBody>
          <a:bodyPr/>
          <a:lstStyle/>
          <a:p>
            <a:fld id="{F12C5050-F1BA-4126-B42F-459E3CBC3192}" type="slidenum">
              <a:rPr lang="en-GB" smtClean="0"/>
              <a:t>‹#›</a:t>
            </a:fld>
            <a:endParaRPr lang="en-GB"/>
          </a:p>
        </p:txBody>
      </p:sp>
    </p:spTree>
    <p:extLst>
      <p:ext uri="{BB962C8B-B14F-4D97-AF65-F5344CB8AC3E}">
        <p14:creationId xmlns:p14="http://schemas.microsoft.com/office/powerpoint/2010/main" val="611805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5C01A6-DF3E-B577-E434-8258215BFFF7}"/>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1968883F-CFF7-2E9E-2ADC-5AB4F4138640}"/>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stStyle>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lvl="0"/>
            <a:endParaRPr lang="en-US"/>
          </a:p>
          <a:p>
            <a:pPr lvl="0"/>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380774201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4F4A7-F8B9-7F5F-8577-7358AAA7E751}"/>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BF7ACEC3-DD00-7719-DCF3-631E49055A16}"/>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endParaRPr lang="en-US"/>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a:p>
            <a:pPr lvl="0"/>
            <a:r>
              <a:rPr lang="en-US"/>
              <a:t>Body copy style in two columns of text. Body copy style in two columns of text. Body copy style in two columns of text. Body copy style in two columns of text. Body copy style in two columns of text.</a:t>
            </a:r>
          </a:p>
          <a:p>
            <a:pPr lvl="0"/>
            <a:endParaRPr lang="en-US"/>
          </a:p>
        </p:txBody>
      </p:sp>
    </p:spTree>
    <p:extLst>
      <p:ext uri="{BB962C8B-B14F-4D97-AF65-F5344CB8AC3E}">
        <p14:creationId xmlns:p14="http://schemas.microsoft.com/office/powerpoint/2010/main" val="334459118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0BE57E-D02C-585F-4D2E-8B88F7E1B625}"/>
              </a:ext>
            </a:extLst>
          </p:cNvPr>
          <p:cNvSpPr txBox="1">
            <a:spLocks noGrp="1"/>
          </p:cNvSpPr>
          <p:nvPr>
            <p:ph type="title"/>
          </p:nvPr>
        </p:nvSpPr>
        <p:spPr>
          <a:xfrm>
            <a:off x="685845" y="365129"/>
            <a:ext cx="10667957" cy="1325559"/>
          </a:xfrm>
          <a:prstGeom prst="rect">
            <a:avLst/>
          </a:prstGeom>
          <a:noFill/>
          <a:ln>
            <a:noFill/>
          </a:ln>
        </p:spPr>
        <p:txBody>
          <a:bodyPr vert="horz" wrap="square" lIns="91440" tIns="45720" rIns="91440" bIns="45720" anchor="ctr" anchorCtr="0" compatLnSpc="1">
            <a:normAutofit/>
          </a:bodyPr>
          <a:lstStyle>
            <a:lvl1pPr marL="0" marR="0" lvl="0" indent="0" defTabSz="914354" fontAlgn="auto">
              <a:spcBef>
                <a:spcPts val="0"/>
              </a:spcBef>
              <a:spcAft>
                <a:spcPts val="0"/>
              </a:spcAft>
              <a:tabLst/>
              <a:defRPr lang="en-GB" b="1" i="0" u="none" strike="noStrike" cap="none" spc="0" baseline="0">
                <a:solidFill>
                  <a:srgbClr val="08314C"/>
                </a:solidFill>
                <a:uFillTx/>
                <a:latin typeface="Arial" pitchFamily="34"/>
                <a:cs typeface="Arial" pitchFamily="34"/>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581FB5F5-8DEE-839F-0B80-A3EC40D6C81E}"/>
              </a:ext>
            </a:extLst>
          </p:cNvPr>
          <p:cNvSpPr txBox="1">
            <a:spLocks noGrp="1"/>
          </p:cNvSpPr>
          <p:nvPr>
            <p:ph sz="quarter" idx="4294967295"/>
          </p:nvPr>
        </p:nvSpPr>
        <p:spPr>
          <a:xfrm>
            <a:off x="685845" y="2215947"/>
            <a:ext cx="10667957" cy="3936546"/>
          </a:xfrm>
          <a:prstGeom prst="rect">
            <a:avLst/>
          </a:prstGeom>
          <a:noFill/>
          <a:ln>
            <a:noFill/>
          </a:ln>
        </p:spPr>
        <p:txBody>
          <a:bodyPr vert="horz" wrap="square" lIns="91440" tIns="45720" rIns="91440" bIns="45720" anchor="t" anchorCtr="0" compatLnSpc="1">
            <a:noAutofit/>
          </a:bodyPr>
          <a:lstStyle>
            <a:lvl1pPr marL="0" marR="0" lvl="0" indent="0" defTabSz="457200" fontAlgn="auto">
              <a:spcBef>
                <a:spcPts val="500"/>
              </a:spcBef>
              <a:spcAft>
                <a:spcPts val="0"/>
              </a:spcAft>
              <a:buNone/>
              <a:tabLst/>
              <a:defRPr lang="en-US" sz="1800" b="0" i="0" u="none" strike="noStrike" cap="none" spc="0" baseline="0">
                <a:solidFill>
                  <a:srgbClr val="08314C"/>
                </a:solidFill>
                <a:uFillTx/>
                <a:latin typeface="Arial" pitchFamily="34"/>
                <a:cs typeface="Arial" pitchFamily="34"/>
              </a:defRPr>
            </a:lvl1pPr>
            <a:lvl2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2pPr>
            <a:lvl3pPr marL="0" marR="0" lvl="0" indent="0" defTabSz="457200" fontAlgn="auto">
              <a:spcAft>
                <a:spcPts val="0"/>
              </a:spcAft>
              <a:buNone/>
              <a:tabLst/>
              <a:defRPr lang="en-US" sz="1800" b="0" i="0" u="none" strike="noStrike" cap="none" spc="0" baseline="0">
                <a:solidFill>
                  <a:srgbClr val="08314C"/>
                </a:solidFill>
                <a:uFillTx/>
                <a:latin typeface="Arial" pitchFamily="34"/>
                <a:cs typeface="Arial" pitchFamily="34"/>
              </a:defRPr>
            </a:lvl3pPr>
            <a:lvl4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4pPr>
            <a:lvl5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5pPr>
            <a:lvl6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6pPr>
            <a:lvl7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7pPr>
            <a:lvl8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8pPr>
            <a:lvl9pPr marL="0" marR="0" lvl="0" indent="0" defTabSz="457200" fontAlgn="auto">
              <a:spcAft>
                <a:spcPts val="0"/>
              </a:spcAft>
              <a:buNone/>
              <a:tabLst/>
              <a:defRPr lang="en-US" b="0" i="0" u="none" strike="noStrike" cap="none" spc="0" baseline="0">
                <a:solidFill>
                  <a:srgbClr val="08314C"/>
                </a:solidFill>
                <a:uFillTx/>
                <a:latin typeface="Arial" pitchFamily="34"/>
                <a:cs typeface="Arial" pitchFamily="34"/>
              </a:defRPr>
            </a:lvl9pPr>
          </a:lstStyle>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 Body copy style in three columns of text.</a:t>
            </a:r>
          </a:p>
          <a:p>
            <a:pPr lvl="0"/>
            <a:r>
              <a:rPr lang="en-US"/>
              <a:t>Body copy style in three columns of text. Body copy style in three columns of text.</a:t>
            </a:r>
          </a:p>
          <a:p>
            <a:pPr lvl="0"/>
            <a:r>
              <a:rPr lang="en-US"/>
              <a:t>Body copy style in three columns of text. Body copy style in three columns of text.</a:t>
            </a:r>
          </a:p>
          <a:p>
            <a:pPr lvl="0"/>
            <a:endParaRPr lang="en-US"/>
          </a:p>
          <a:p>
            <a:pPr lvl="0"/>
            <a:endParaRPr lang="en-US"/>
          </a:p>
          <a:p>
            <a:pPr lvl="0"/>
            <a:r>
              <a:rPr lang="en-US"/>
              <a:t>Body copy style in three columns of text.</a:t>
            </a:r>
          </a:p>
          <a:p>
            <a:pPr lvl="0"/>
            <a:endParaRPr lang="en-US"/>
          </a:p>
          <a:p>
            <a:pPr lvl="0"/>
            <a:endParaRPr lang="en-US"/>
          </a:p>
        </p:txBody>
      </p:sp>
    </p:spTree>
    <p:extLst>
      <p:ext uri="{BB962C8B-B14F-4D97-AF65-F5344CB8AC3E}">
        <p14:creationId xmlns:p14="http://schemas.microsoft.com/office/powerpoint/2010/main" val="500966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94CA-35D2-FC51-B335-56C51A918D39}"/>
              </a:ext>
            </a:extLst>
          </p:cNvPr>
          <p:cNvSpPr txBox="1">
            <a:spLocks noGrp="1"/>
          </p:cNvSpPr>
          <p:nvPr>
            <p:ph type="title"/>
          </p:nvPr>
        </p:nvSpPr>
        <p:spPr>
          <a:xfrm>
            <a:off x="838203" y="1079650"/>
            <a:ext cx="10515600" cy="1325559"/>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596FAE2-712A-E3F6-083C-998B76BA43CC}"/>
              </a:ext>
            </a:extLst>
          </p:cNvPr>
          <p:cNvSpPr txBox="1">
            <a:spLocks noGrp="1"/>
          </p:cNvSpPr>
          <p:nvPr>
            <p:ph idx="1"/>
          </p:nvPr>
        </p:nvSpPr>
        <p:spPr>
          <a:xfrm>
            <a:off x="838203" y="2540148"/>
            <a:ext cx="10515600" cy="3403597"/>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9029C-CB04-1AA7-1AAA-76E4B534A972}"/>
              </a:ext>
            </a:extLst>
          </p:cNvPr>
          <p:cNvSpPr txBox="1">
            <a:spLocks noGrp="1"/>
          </p:cNvSpPr>
          <p:nvPr>
            <p:ph type="dt" sz="quarter" idx="7"/>
          </p:nvPr>
        </p:nvSpPr>
        <p:spPr>
          <a:xfrm>
            <a:off x="8382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5" name="Footer Placeholder 4">
            <a:extLst>
              <a:ext uri="{FF2B5EF4-FFF2-40B4-BE49-F238E27FC236}">
                <a16:creationId xmlns:a16="http://schemas.microsoft.com/office/drawing/2014/main" id="{C353E699-E90B-4C47-578B-DD3008075850}"/>
              </a:ext>
            </a:extLst>
          </p:cNvPr>
          <p:cNvSpPr txBox="1">
            <a:spLocks noGrp="1"/>
          </p:cNvSpPr>
          <p:nvPr>
            <p:ph type="ftr" sz="quarter" idx="9"/>
          </p:nvPr>
        </p:nvSpPr>
        <p:spPr>
          <a:xfrm>
            <a:off x="4038603" y="6088066"/>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3A95753D-6A24-C093-03F9-E7132E86B9D2}"/>
              </a:ext>
            </a:extLst>
          </p:cNvPr>
          <p:cNvSpPr txBox="1">
            <a:spLocks noGrp="1"/>
          </p:cNvSpPr>
          <p:nvPr>
            <p:ph type="sldNum" sz="quarter" idx="8"/>
          </p:nvPr>
        </p:nvSpPr>
        <p:spPr>
          <a:xfrm>
            <a:off x="8610603" y="6088066"/>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A735F47A-9716-475A-8F0D-8ABBB1C45B41}" type="slidenum">
              <a:t>‹#›</a:t>
            </a:fld>
            <a:endParaRPr lang="en-GB"/>
          </a:p>
        </p:txBody>
      </p:sp>
    </p:spTree>
    <p:extLst>
      <p:ext uri="{BB962C8B-B14F-4D97-AF65-F5344CB8AC3E}">
        <p14:creationId xmlns:p14="http://schemas.microsoft.com/office/powerpoint/2010/main" val="166921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D09D-D4FE-3316-F6CB-9A1E4141C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D88C2C-FBB4-3690-8749-CC574BBB8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4CF61-4251-B5B9-71FD-B1E79FF42853}"/>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7049365B-5081-B83B-D46F-EA78B9C53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DB831-2CF6-F485-2EA9-70B11083CDA1}"/>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621436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F780-5073-6DE7-A2D7-ED40FD089105}"/>
              </a:ext>
            </a:extLst>
          </p:cNvPr>
          <p:cNvSpPr txBox="1">
            <a:spLocks noGrp="1"/>
          </p:cNvSpPr>
          <p:nvPr>
            <p:ph type="ctrTitle"/>
          </p:nvPr>
        </p:nvSpPr>
        <p:spPr>
          <a:xfrm>
            <a:off x="1524003" y="1122361"/>
            <a:ext cx="9144000" cy="2387598"/>
          </a:xfrm>
          <a:prstGeom prst="rect">
            <a:avLst/>
          </a:prstGeom>
          <a:noFill/>
          <a:ln>
            <a:noFill/>
          </a:ln>
        </p:spPr>
        <p:txBody>
          <a:bodyPr vert="horz" wrap="square" lIns="91440" tIns="45720" rIns="91440" bIns="45720" anchor="b" anchorCtr="1" compatLnSpc="1">
            <a:noAutofit/>
          </a:bodyPr>
          <a:lstStyle>
            <a:lvl1pPr marL="0" marR="0" lvl="0" indent="0" algn="ctr" defTabSz="914354" fontAlgn="auto">
              <a:spcBef>
                <a:spcPts val="0"/>
              </a:spcBef>
              <a:spcAft>
                <a:spcPts val="0"/>
              </a:spcAft>
              <a:tabLst/>
              <a:defRPr lang="en-US" sz="6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5D1B7CB0-3859-3FB9-10FE-189AE5CB5E3F}"/>
              </a:ext>
            </a:extLst>
          </p:cNvPr>
          <p:cNvSpPr txBox="1">
            <a:spLocks noGrp="1"/>
          </p:cNvSpPr>
          <p:nvPr>
            <p:ph type="subTitle" idx="1"/>
          </p:nvPr>
        </p:nvSpPr>
        <p:spPr>
          <a:xfrm>
            <a:off x="1524003" y="3602041"/>
            <a:ext cx="9144000" cy="1655758"/>
          </a:xfrm>
          <a:prstGeom prst="rect">
            <a:avLst/>
          </a:prstGeom>
          <a:noFill/>
          <a:ln>
            <a:noFill/>
          </a:ln>
        </p:spPr>
        <p:txBody>
          <a:bodyPr vert="horz" wrap="square" lIns="91440" tIns="45720" rIns="91440" bIns="45720" anchor="t" anchorCtr="1" compatLnSpc="1">
            <a:noAutofit/>
          </a:bodyPr>
          <a:lstStyle>
            <a:lvl1pPr marL="0" marR="0" lvl="0" indent="0" algn="ctr" defTabSz="914354" fontAlgn="auto">
              <a:spcAft>
                <a:spcPts val="0"/>
              </a:spcAft>
              <a:buNone/>
              <a:tabLst/>
              <a:defRPr lang="en-US" sz="2400" b="0" i="0" u="none" strike="noStrike" cap="none" spc="0" baseline="0">
                <a:solidFill>
                  <a:srgbClr val="08314C"/>
                </a:solidFill>
                <a:uFillTx/>
                <a:latin typeface="Arial" pitchFamily="34"/>
                <a:cs typeface="Arial" pitchFamily="34"/>
              </a:defRPr>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144621B8-D487-3EF4-711A-841B8A1C23EB}"/>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CCB226A0-F329-4109-8F70-398600241F90}" type="datetime1">
              <a:rPr lang="en-GB"/>
              <a:pPr lvl="0"/>
              <a:t>21/10/2024</a:t>
            </a:fld>
            <a:endParaRPr lang="en-GB"/>
          </a:p>
        </p:txBody>
      </p:sp>
      <p:sp>
        <p:nvSpPr>
          <p:cNvPr id="5" name="Footer Placeholder 4">
            <a:extLst>
              <a:ext uri="{FF2B5EF4-FFF2-40B4-BE49-F238E27FC236}">
                <a16:creationId xmlns:a16="http://schemas.microsoft.com/office/drawing/2014/main" id="{DF40BB49-9FBA-35D5-C0FD-CCEF98E8A3D5}"/>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E94FE0EC-B53A-260B-5D99-7990015B55D0}"/>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800" b="0" i="0" u="none" strike="noStrike" kern="1200" cap="none" spc="0" baseline="0">
                <a:solidFill>
                  <a:srgbClr val="000000"/>
                </a:solidFill>
                <a:uFillTx/>
                <a:latin typeface="Calibri"/>
              </a:defRPr>
            </a:lvl1pPr>
          </a:lstStyle>
          <a:p>
            <a:pPr lvl="0"/>
            <a:fld id="{0466C352-11AF-466B-A98C-3EB3FBFAA498}" type="slidenum">
              <a:t>‹#›</a:t>
            </a:fld>
            <a:endParaRPr lang="en-GB"/>
          </a:p>
        </p:txBody>
      </p:sp>
    </p:spTree>
    <p:extLst>
      <p:ext uri="{BB962C8B-B14F-4D97-AF65-F5344CB8AC3E}">
        <p14:creationId xmlns:p14="http://schemas.microsoft.com/office/powerpoint/2010/main" val="120200774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18704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896C-DC01-BA62-1A58-8FC08E0611CA}"/>
              </a:ext>
            </a:extLst>
          </p:cNvPr>
          <p:cNvSpPr txBox="1">
            <a:spLocks noGrp="1"/>
          </p:cNvSpPr>
          <p:nvPr>
            <p:ph type="title"/>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defTabSz="914354" fontAlgn="auto">
              <a:spcBef>
                <a:spcPts val="0"/>
              </a:spcBef>
              <a:spcAft>
                <a:spcPts val="0"/>
              </a:spcAft>
              <a:tabLst/>
              <a:defRPr lang="en-US"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B94B4602-296D-7528-04FE-4E37616CCBEF}"/>
              </a:ext>
            </a:extLst>
          </p:cNvPr>
          <p:cNvSpPr txBox="1">
            <a:spLocks noGrp="1"/>
          </p:cNvSpPr>
          <p:nvPr>
            <p:ph sz="half" idx="1"/>
          </p:nvPr>
        </p:nvSpPr>
        <p:spPr>
          <a:xfrm>
            <a:off x="609603"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FDF014-4EC4-9A2A-7638-5C8012095016}"/>
              </a:ext>
            </a:extLst>
          </p:cNvPr>
          <p:cNvSpPr txBox="1">
            <a:spLocks noGrp="1"/>
          </p:cNvSpPr>
          <p:nvPr>
            <p:ph sz="half" idx="2"/>
          </p:nvPr>
        </p:nvSpPr>
        <p:spPr>
          <a:xfrm>
            <a:off x="6197602" y="1600200"/>
            <a:ext cx="5384801" cy="4349078"/>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48218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2886-3165-392B-9DEC-1DFD9CB1F55D}"/>
              </a:ext>
            </a:extLst>
          </p:cNvPr>
          <p:cNvSpPr txBox="1">
            <a:spLocks noGrp="1"/>
          </p:cNvSpPr>
          <p:nvPr>
            <p:ph type="title"/>
          </p:nvPr>
        </p:nvSpPr>
        <p:spPr>
          <a:xfrm>
            <a:off x="609603" y="273048"/>
            <a:ext cx="4011079" cy="1162046"/>
          </a:xfrm>
          <a:prstGeom prst="rect">
            <a:avLst/>
          </a:prstGeom>
          <a:noFill/>
          <a:ln>
            <a:noFill/>
          </a:ln>
        </p:spPr>
        <p:txBody>
          <a:bodyPr vert="horz" wrap="square" lIns="91440" tIns="45720" rIns="91440" bIns="45720" anchor="b" anchorCtr="0" compatLnSpc="1">
            <a:noAutofit/>
          </a:bodyPr>
          <a:lstStyle>
            <a:lvl1pPr marL="0" marR="0" lvl="0" indent="0" defTabSz="914354" fontAlgn="auto">
              <a:spcBef>
                <a:spcPts val="0"/>
              </a:spcBef>
              <a:spcAft>
                <a:spcPts val="0"/>
              </a:spcAft>
              <a:tabLst/>
              <a:defRPr lang="en-US" sz="2000" b="1" i="0" u="none" strike="noStrike" cap="none" spc="0" baseline="0">
                <a:solidFill>
                  <a:srgbClr val="08314C"/>
                </a:solidFill>
                <a:uFillTx/>
                <a:latin typeface="Arial" pitchFamily="34"/>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6973889C-67E4-939F-3AC9-6C82EAC73AEB}"/>
              </a:ext>
            </a:extLst>
          </p:cNvPr>
          <p:cNvSpPr txBox="1">
            <a:spLocks noGrp="1"/>
          </p:cNvSpPr>
          <p:nvPr>
            <p:ph idx="1"/>
          </p:nvPr>
        </p:nvSpPr>
        <p:spPr>
          <a:xfrm>
            <a:off x="4766730" y="1916829"/>
            <a:ext cx="6815663" cy="4032449"/>
          </a:xfrm>
          <a:prstGeom prst="rect">
            <a:avLst/>
          </a:prstGeom>
          <a:noFill/>
          <a:ln>
            <a:noFill/>
          </a:ln>
        </p:spPr>
        <p:txBody>
          <a:bodyPr vert="horz" wrap="square" lIns="91440" tIns="45720" rIns="91440" bIns="45720" anchor="t" anchorCtr="0" compatLnSpc="1">
            <a:noAutofit/>
          </a:bodyPr>
          <a:lstStyle>
            <a:lvl1pPr marL="228590" marR="0" lvl="0" indent="-228590" defTabSz="914354" fontAlgn="auto">
              <a:spcAft>
                <a:spcPts val="0"/>
              </a:spcAft>
              <a:buSzPct val="100000"/>
              <a:buFont typeface="Arial" pitchFamily="34"/>
              <a:tabLst/>
              <a:defRPr lang="en-US" sz="3200" b="0" i="0" u="none" strike="noStrike" cap="none" spc="0" baseline="0">
                <a:solidFill>
                  <a:srgbClr val="08314C"/>
                </a:solidFill>
                <a:uFillTx/>
                <a:latin typeface="Arial" pitchFamily="34"/>
                <a:cs typeface="Arial" pitchFamily="34"/>
              </a:defRPr>
            </a:lvl1pPr>
            <a:lvl2pPr marL="685763" marR="0" lvl="1" indent="-228590" defTabSz="914354" fontAlgn="auto">
              <a:spcAft>
                <a:spcPts val="0"/>
              </a:spcAft>
              <a:buSzPct val="100000"/>
              <a:buFont typeface="Arial" pitchFamily="34"/>
              <a:tabLst/>
              <a:defRPr lang="en-US" sz="2800" b="0" i="0" u="none" strike="noStrike" cap="none" spc="0" baseline="0">
                <a:solidFill>
                  <a:srgbClr val="08314C"/>
                </a:solidFill>
                <a:uFillTx/>
                <a:latin typeface="Arial" pitchFamily="34"/>
                <a:cs typeface="Arial" pitchFamily="34"/>
              </a:defRPr>
            </a:lvl2pPr>
            <a:lvl3pPr marL="1142945" marR="0" lvl="2" indent="-228590" defTabSz="914354" fontAlgn="auto">
              <a:spcAft>
                <a:spcPts val="0"/>
              </a:spcAft>
              <a:buSzPct val="100000"/>
              <a:buFont typeface="Arial" pitchFamily="34"/>
              <a:tabLst/>
              <a:defRPr lang="en-US" sz="2400" b="0" i="0" u="none" strike="noStrike" cap="none" spc="0" baseline="0">
                <a:solidFill>
                  <a:srgbClr val="08314C"/>
                </a:solidFill>
                <a:uFillTx/>
                <a:latin typeface="Arial" pitchFamily="34"/>
                <a:cs typeface="Arial" pitchFamily="34"/>
              </a:defRPr>
            </a:lvl3pPr>
            <a:lvl4pPr marL="1600117" marR="0" lvl="3"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4pPr>
            <a:lvl5pPr marL="2057299" marR="0" lvl="4" indent="-228590" defTabSz="914354" fontAlgn="auto">
              <a:spcAft>
                <a:spcPts val="0"/>
              </a:spcAft>
              <a:buSzPct val="100000"/>
              <a:buFont typeface="Arial" pitchFamily="34"/>
              <a:tabLst/>
              <a:defRPr lang="en-US" sz="2000" b="0" i="0" u="none" strike="noStrike" cap="none" spc="0" baseline="0">
                <a:solidFill>
                  <a:srgbClr val="08314C"/>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E165CB-1A53-050B-5D56-7DFCFFA4B5B4}"/>
              </a:ext>
            </a:extLst>
          </p:cNvPr>
          <p:cNvSpPr txBox="1">
            <a:spLocks noGrp="1"/>
          </p:cNvSpPr>
          <p:nvPr>
            <p:ph type="body" sz="half" idx="2"/>
          </p:nvPr>
        </p:nvSpPr>
        <p:spPr>
          <a:xfrm>
            <a:off x="609603" y="1916829"/>
            <a:ext cx="4011079" cy="4030556"/>
          </a:xfrm>
          <a:prstGeom prst="rect">
            <a:avLst/>
          </a:prstGeom>
          <a:noFill/>
          <a:ln>
            <a:noFill/>
          </a:ln>
        </p:spPr>
        <p:txBody>
          <a:bodyPr vert="horz" wrap="square" lIns="91440" tIns="45720" rIns="91440" bIns="45720" anchor="t" anchorCtr="0" compatLnSpc="1">
            <a:noAutofit/>
          </a:bodyPr>
          <a:lstStyle>
            <a:lvl1pPr marL="0" marR="0" lvl="0" indent="0" defTabSz="914354" fontAlgn="auto">
              <a:spcAft>
                <a:spcPts val="0"/>
              </a:spcAft>
              <a:buNone/>
              <a:tabLst/>
              <a:defRPr lang="en-US" sz="1400" b="0" i="0" u="none" strike="noStrike" cap="none" spc="0" baseline="0">
                <a:solidFill>
                  <a:srgbClr val="08314C"/>
                </a:solidFill>
                <a:uFillTx/>
                <a:latin typeface="Arial" pitchFamily="34"/>
                <a:cs typeface="Arial" pitchFamily="34"/>
              </a:defRPr>
            </a:lvl1pPr>
          </a:lstStyle>
          <a:p>
            <a:pPr lvl="0"/>
            <a:r>
              <a:rPr lang="en-US"/>
              <a:t>Click to edit Master text styles</a:t>
            </a:r>
          </a:p>
        </p:txBody>
      </p:sp>
    </p:spTree>
    <p:extLst>
      <p:ext uri="{BB962C8B-B14F-4D97-AF65-F5344CB8AC3E}">
        <p14:creationId xmlns:p14="http://schemas.microsoft.com/office/powerpoint/2010/main" val="1876980318"/>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683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46737"/>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98591147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2812413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lvl1pPr>
              <a:defRPr>
                <a:solidFill>
                  <a:srgbClr val="429AD6"/>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chemeClr val="tx1"/>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427334610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581EB-B42C-31E4-40A8-2EE29C68D8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23CDE0-FA3D-6F53-9230-A040672C4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2BD4E-3D76-59D6-8493-3C7516BD53A3}"/>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932D0EB7-A16B-CF62-F9E9-43E5BD0B1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DE4AF-66EB-2014-9290-88E9A9469EAE}"/>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25969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F48D-48A0-21DE-AB5A-F748B2E26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E4136F-F63F-2F11-B497-231EAADA7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A2AD4-964F-EF3F-A3AC-83A2E1941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116345-E1F1-BBF0-9840-32BE6721E838}"/>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6" name="Footer Placeholder 5">
            <a:extLst>
              <a:ext uri="{FF2B5EF4-FFF2-40B4-BE49-F238E27FC236}">
                <a16:creationId xmlns:a16="http://schemas.microsoft.com/office/drawing/2014/main" id="{D7D65C1A-2CF5-5897-7C9F-1236A0AF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BBCD6-7F22-673E-FC57-806A1570C81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1200999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4D09D-D4FE-3316-F6CB-9A1E4141C1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D88C2C-FBB4-3690-8749-CC574BBB84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A4CF61-4251-B5B9-71FD-B1E79FF42853}"/>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7049365B-5081-B83B-D46F-EA78B9C535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DB831-2CF6-F485-2EA9-70B11083CDA1}"/>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507455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F48D-48A0-21DE-AB5A-F748B2E266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E4136F-F63F-2F11-B497-231EAADA72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4A2AD4-964F-EF3F-A3AC-83A2E1941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116345-E1F1-BBF0-9840-32BE6721E838}"/>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6" name="Footer Placeholder 5">
            <a:extLst>
              <a:ext uri="{FF2B5EF4-FFF2-40B4-BE49-F238E27FC236}">
                <a16:creationId xmlns:a16="http://schemas.microsoft.com/office/drawing/2014/main" id="{D7D65C1A-2CF5-5897-7C9F-1236A0AF96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DBBCD6-7F22-673E-FC57-806A1570C81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71553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2B00-B5F0-8E3B-320B-28C1CCB15B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CD909A-DF5B-7188-F7FC-AAB7F7C0FD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0057D9-8990-0B13-8C6C-D9EEFC4B4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F46E1E-4F46-3CD3-02E6-932F0402F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5AB0D2-5D72-0821-5139-5A405AF32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C688D6-DA2E-D3CC-57CE-ADF2FE9F7FA0}"/>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8" name="Footer Placeholder 7">
            <a:extLst>
              <a:ext uri="{FF2B5EF4-FFF2-40B4-BE49-F238E27FC236}">
                <a16:creationId xmlns:a16="http://schemas.microsoft.com/office/drawing/2014/main" id="{C4C40EFD-971B-4CD5-DF6B-FADE2DA53A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658542-50F6-ED6F-B489-29B24C100AF6}"/>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66887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64C8-2A63-A39D-268E-66BCB55A2A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35C187-F25A-D536-EFBB-BD5A4BA315F9}"/>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4" name="Footer Placeholder 3">
            <a:extLst>
              <a:ext uri="{FF2B5EF4-FFF2-40B4-BE49-F238E27FC236}">
                <a16:creationId xmlns:a16="http://schemas.microsoft.com/office/drawing/2014/main" id="{620C5888-6F7F-6261-27D2-79A0D6410C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22FCE4-D64F-9E88-C880-E8DB7A2E0C38}"/>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8255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B85235-140B-E20B-1979-9BBD0B3F0959}"/>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3" name="Footer Placeholder 2">
            <a:extLst>
              <a:ext uri="{FF2B5EF4-FFF2-40B4-BE49-F238E27FC236}">
                <a16:creationId xmlns:a16="http://schemas.microsoft.com/office/drawing/2014/main" id="{96D1BBA2-98DD-C887-B0AE-FCA374A635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AF461D-7CBF-B9C7-EB01-8752AA434812}"/>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25836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5222-3E5B-6962-ADCD-B0E2C00C3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15A976-F9A4-F433-0CF3-BE13C206F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68A686-14C7-7D07-5EDC-E6253F632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641B2-4A46-CBB7-FAEB-183EB547F513}"/>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6" name="Footer Placeholder 5">
            <a:extLst>
              <a:ext uri="{FF2B5EF4-FFF2-40B4-BE49-F238E27FC236}">
                <a16:creationId xmlns:a16="http://schemas.microsoft.com/office/drawing/2014/main" id="{CD02B48A-B091-3388-C193-017E4A522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F0B995-99A4-BB3C-1BCC-F139FDF497FB}"/>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04106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7F5C-A67D-EA22-FCCD-AF20AFA3C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C1525F-7DDB-FCC8-4CF7-18A1103214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ED457B-FCA1-5E62-253C-A77829D1B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09141-F8EE-EF0A-4015-599D22CA7936}"/>
              </a:ext>
            </a:extLst>
          </p:cNvPr>
          <p:cNvSpPr>
            <a:spLocks noGrp="1"/>
          </p:cNvSpPr>
          <p:nvPr>
            <p:ph type="dt" sz="half" idx="10"/>
          </p:nvPr>
        </p:nvSpPr>
        <p:spPr/>
        <p:txBody>
          <a:bodyPr/>
          <a:lstStyle/>
          <a:p>
            <a:fld id="{E78C0FD1-6DBA-4E91-8E08-0AB5D27A39B8}" type="datetimeFigureOut">
              <a:rPr lang="en-GB" smtClean="0"/>
              <a:t>21/10/2024</a:t>
            </a:fld>
            <a:endParaRPr lang="en-GB"/>
          </a:p>
        </p:txBody>
      </p:sp>
      <p:sp>
        <p:nvSpPr>
          <p:cNvPr id="6" name="Footer Placeholder 5">
            <a:extLst>
              <a:ext uri="{FF2B5EF4-FFF2-40B4-BE49-F238E27FC236}">
                <a16:creationId xmlns:a16="http://schemas.microsoft.com/office/drawing/2014/main" id="{5E339374-7047-8938-FA10-CF0B5C3AA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F92A57-305F-EB51-8E09-94F2809D47B5}"/>
              </a:ext>
            </a:extLst>
          </p:cNvPr>
          <p:cNvSpPr>
            <a:spLocks noGrp="1"/>
          </p:cNvSpPr>
          <p:nvPr>
            <p:ph type="sldNum" sz="quarter" idx="12"/>
          </p:nvPr>
        </p:nvSpPr>
        <p:spPr/>
        <p:txBody>
          <a:bodyPr/>
          <a:lstStyle/>
          <a:p>
            <a:fld id="{B45CD6D7-23B5-4712-A29B-E4D65C829D26}" type="slidenum">
              <a:rPr lang="en-GB" smtClean="0"/>
              <a:t>‹#›</a:t>
            </a:fld>
            <a:endParaRPr lang="en-GB"/>
          </a:p>
        </p:txBody>
      </p:sp>
    </p:spTree>
    <p:extLst>
      <p:ext uri="{BB962C8B-B14F-4D97-AF65-F5344CB8AC3E}">
        <p14:creationId xmlns:p14="http://schemas.microsoft.com/office/powerpoint/2010/main" val="313884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1.jpeg"/><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image" Target="../media/image2.jpg"/><Relationship Id="rId4" Type="http://schemas.openxmlformats.org/officeDocument/2006/relationships/slideLayout" Target="../slideLayouts/slideLayout37.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CB2337-B8A1-D97A-CFD4-1E0B67EE3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BF7A6F-BC55-7D98-45D9-5A5FD3D07A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B62E3-EFD0-382F-E9BE-BC919FD64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C0FD1-6DBA-4E91-8E08-0AB5D27A39B8}" type="datetimeFigureOut">
              <a:rPr lang="en-GB" smtClean="0"/>
              <a:t>21/10/2024</a:t>
            </a:fld>
            <a:endParaRPr lang="en-GB"/>
          </a:p>
        </p:txBody>
      </p:sp>
      <p:sp>
        <p:nvSpPr>
          <p:cNvPr id="5" name="Footer Placeholder 4">
            <a:extLst>
              <a:ext uri="{FF2B5EF4-FFF2-40B4-BE49-F238E27FC236}">
                <a16:creationId xmlns:a16="http://schemas.microsoft.com/office/drawing/2014/main" id="{824E6E17-6ADB-52EB-A904-3BDE96870B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BB0740-9E9B-05FF-BDF1-AD35354A4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CD6D7-23B5-4712-A29B-E4D65C829D26}" type="slidenum">
              <a:rPr lang="en-GB" smtClean="0"/>
              <a:t>‹#›</a:t>
            </a:fld>
            <a:endParaRPr lang="en-GB"/>
          </a:p>
        </p:txBody>
      </p:sp>
    </p:spTree>
    <p:extLst>
      <p:ext uri="{BB962C8B-B14F-4D97-AF65-F5344CB8AC3E}">
        <p14:creationId xmlns:p14="http://schemas.microsoft.com/office/powerpoint/2010/main" val="21715608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A6E91-4B94-7E77-650B-CCB385E90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0B8BE5-3E9D-98A4-1C0C-7CD72E39E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E6C408-A9F0-0EA1-3722-DC98198BC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048B347-C196-5F9C-ADEB-687C9623AA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54EB37-7474-10E5-8FBA-334E00E4F6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4895-7B5D-F64D-A65E-0F0B378B4D30}" type="slidenum">
              <a:rPr lang="en-US" smtClean="0"/>
              <a:t>‹#›</a:t>
            </a:fld>
            <a:endParaRPr lang="en-US"/>
          </a:p>
        </p:txBody>
      </p:sp>
      <p:sp>
        <p:nvSpPr>
          <p:cNvPr id="12" name="Rectangle 11">
            <a:extLst>
              <a:ext uri="{FF2B5EF4-FFF2-40B4-BE49-F238E27FC236}">
                <a16:creationId xmlns:a16="http://schemas.microsoft.com/office/drawing/2014/main" id="{6AA7FCB8-0CEF-AD21-5172-40A1569A4346}"/>
              </a:ext>
            </a:extLst>
          </p:cNvPr>
          <p:cNvSpPr/>
          <p:nvPr userDrawn="1"/>
        </p:nvSpPr>
        <p:spPr>
          <a:xfrm>
            <a:off x="1" y="1"/>
            <a:ext cx="12191999" cy="6857999"/>
          </a:xfrm>
          <a:prstGeom prst="rect">
            <a:avLst/>
          </a:prstGeom>
          <a:solidFill>
            <a:srgbClr val="FE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8">
            <a:extLst>
              <a:ext uri="{FF2B5EF4-FFF2-40B4-BE49-F238E27FC236}">
                <a16:creationId xmlns:a16="http://schemas.microsoft.com/office/drawing/2014/main" id="{E7ACC944-E3A9-92AE-83B5-B4D05EF62A2F}"/>
              </a:ext>
            </a:extLst>
          </p:cNvPr>
          <p:cNvSpPr txBox="1">
            <a:spLocks/>
          </p:cNvSpPr>
          <p:nvPr userDrawn="1"/>
        </p:nvSpPr>
        <p:spPr>
          <a:xfrm>
            <a:off x="2028825" y="5953280"/>
            <a:ext cx="8134350" cy="266545"/>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rgbClr val="00756B"/>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Transforming SEND Hampshire</a:t>
            </a:r>
            <a:endParaRPr lang="en-US"/>
          </a:p>
        </p:txBody>
      </p:sp>
    </p:spTree>
    <p:extLst>
      <p:ext uri="{BB962C8B-B14F-4D97-AF65-F5344CB8AC3E}">
        <p14:creationId xmlns:p14="http://schemas.microsoft.com/office/powerpoint/2010/main" val="39755326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D8F13-D1AA-A16A-3624-ACA7CC5027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185953-31BF-5B40-9C40-97FF374C9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64EA4F-072E-E76C-0038-8D67BF6E5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F2B8A-42DF-45C9-986A-FCFE26DAE3EB}" type="datetimeFigureOut">
              <a:rPr lang="en-GB" smtClean="0"/>
              <a:t>21/10/2024</a:t>
            </a:fld>
            <a:endParaRPr lang="en-GB"/>
          </a:p>
        </p:txBody>
      </p:sp>
      <p:sp>
        <p:nvSpPr>
          <p:cNvPr id="5" name="Footer Placeholder 4">
            <a:extLst>
              <a:ext uri="{FF2B5EF4-FFF2-40B4-BE49-F238E27FC236}">
                <a16:creationId xmlns:a16="http://schemas.microsoft.com/office/drawing/2014/main" id="{4B1331F3-9158-1451-4626-D73824572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E77460-FD0C-154D-B1A6-CFCC78A85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C5050-F1BA-4126-B42F-459E3CBC3192}" type="slidenum">
              <a:rPr lang="en-GB" smtClean="0"/>
              <a:t>‹#›</a:t>
            </a:fld>
            <a:endParaRPr lang="en-GB"/>
          </a:p>
        </p:txBody>
      </p:sp>
    </p:spTree>
    <p:extLst>
      <p:ext uri="{BB962C8B-B14F-4D97-AF65-F5344CB8AC3E}">
        <p14:creationId xmlns:p14="http://schemas.microsoft.com/office/powerpoint/2010/main" val="26802641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5894918-54CD-D047-D256-8C5E91BC3DC1}"/>
              </a:ext>
            </a:extLst>
          </p:cNvPr>
          <p:cNvPicPr>
            <a:picLocks noChangeAspect="1"/>
          </p:cNvPicPr>
          <p:nvPr/>
        </p:nvPicPr>
        <p:blipFill>
          <a:blip r:embed="rId10"/>
          <a:srcRect/>
          <a:stretch>
            <a:fillRect/>
          </a:stretch>
        </p:blipFill>
        <p:spPr>
          <a:xfrm>
            <a:off x="0" y="219"/>
            <a:ext cx="12192399" cy="6857780"/>
          </a:xfrm>
          <a:prstGeom prst="rect">
            <a:avLst/>
          </a:prstGeom>
          <a:noFill/>
          <a:ln cap="flat">
            <a:noFill/>
          </a:ln>
        </p:spPr>
      </p:pic>
    </p:spTree>
    <p:extLst>
      <p:ext uri="{BB962C8B-B14F-4D97-AF65-F5344CB8AC3E}">
        <p14:creationId xmlns:p14="http://schemas.microsoft.com/office/powerpoint/2010/main" val="147679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457817"/>
      </p:ext>
    </p:extLst>
  </p:cSld>
  <p:clrMap bg1="lt1" tx1="dk1" bg2="lt2" tx2="dk2" accent1="accent1" accent2="accent2" accent3="accent3" accent4="accent4" accent5="accent5" accent6="accent6" hlink="hlink" folHlink="folHlink"/>
  <p:sldLayoutIdLst>
    <p:sldLayoutId id="2147483707" r:id="rId1"/>
    <p:sldLayoutId id="2147483711" r:id="rId2"/>
    <p:sldLayoutId id="2147483708" r:id="rId3"/>
    <p:sldLayoutId id="2147483709" r:id="rId4"/>
    <p:sldLayoutId id="2147483710" r:id="rId5"/>
    <p:sldLayoutId id="2147483712" r:id="rId6"/>
    <p:sldLayoutId id="2147483713" r:id="rId7"/>
    <p:sldLayoutId id="2147483714" r:id="rId8"/>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caroline.Wilkins@hants.gov.uk"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documents.hants.gov.uk/childrens-services/back-to-basics/ParentsandCarersComplex-factsheet.pdf" TargetMode="External"/><Relationship Id="rId7" Type="http://schemas.openxmlformats.org/officeDocument/2006/relationships/image" Target="../media/image52.png"/><Relationship Id="rId2" Type="http://schemas.openxmlformats.org/officeDocument/2006/relationships/hyperlink" Target="https://documents.hants.gov.uk/childrens-services/back-to-basics/ParentsandCarersBasic-factsheet.pdf" TargetMode="External"/><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hyperlink" Target="https://documents.hants.gov.uk/childrens-services/back-to-basics/ParentsandCarers-Complex-Factsheet-widget.pdf" TargetMode="External"/><Relationship Id="rId4" Type="http://schemas.openxmlformats.org/officeDocument/2006/relationships/hyperlink" Target="https://documents.hants.gov.uk/childrens-services/back-to-basics/14-6-ParentsandCarers-widget-simple.pdf" TargetMode="External"/><Relationship Id="rId9"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https://www.hants.gov.uk/socialcareandhealth/childrenandfamilies/back-to-basics" TargetMode="External"/><Relationship Id="rId2" Type="http://schemas.openxmlformats.org/officeDocument/2006/relationships/slideLayout" Target="../slideLayouts/slideLayout36.xml"/><Relationship Id="rId1" Type="http://schemas.openxmlformats.org/officeDocument/2006/relationships/video" Target="https://www.youtube.com/embed/08WQ7wKkpME?list=PL24nI3I3fHsReH4fxvGBow8iYpqtnCwvH" TargetMode="Externa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hyperlink" Target="https://documents.hants.gov.uk/childrens-services/back-to-basics/TakeNoticeBasic-factsheet.pdf" TargetMode="External"/><Relationship Id="rId2" Type="http://schemas.openxmlformats.org/officeDocument/2006/relationships/hyperlink" Target="https://www.hants.gov.uk/socialcareandhealth/childrenandfamilies/back-to-basics" TargetMode="External"/><Relationship Id="rId1" Type="http://schemas.openxmlformats.org/officeDocument/2006/relationships/slideLayout" Target="../slideLayouts/slideLayout4.xml"/><Relationship Id="rId6" Type="http://schemas.openxmlformats.org/officeDocument/2006/relationships/hyperlink" Target="https://documents.hants.gov.uk/childrens-services/back-to-basics/TakeNotice-Complex-FactSheet-Widgets.pdf" TargetMode="External"/><Relationship Id="rId5" Type="http://schemas.openxmlformats.org/officeDocument/2006/relationships/hyperlink" Target="https://documents.hants.gov.uk/childrens-services/back-to-basics/TakeNoticeComplex-factsheet.pdf" TargetMode="External"/><Relationship Id="rId4" Type="http://schemas.openxmlformats.org/officeDocument/2006/relationships/hyperlink" Target="https://documents.hants.gov.uk/childrens-services/back-to-basics/TakeNoticeBasic-factsheet-widget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documents.hants.gov.uk/childrens-services/back-to-basics/familygoalsettingcards-petal.pdf" TargetMode="Externa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ocuments.hants.gov.uk/childrens-services/back-to-basics/my-goalscards-children.pdf" TargetMode="External"/><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documents.hants.gov.uk/childrens-services/back-to-basics/PetalStatementsMedium-Tips.pdf" TargetMode="Externa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hyperlink" Target="https://www.hants.gov.uk/socialcareandhealth/childrenandfamilies/back-to-basics" TargetMode="External"/><Relationship Id="rId2" Type="http://schemas.openxmlformats.org/officeDocument/2006/relationships/slideLayout" Target="../slideLayouts/slideLayout36.xml"/><Relationship Id="rId1" Type="http://schemas.openxmlformats.org/officeDocument/2006/relationships/video" Target="https://www.youtube.com/embed/CP_B1FEhwUw?list=PL24nI3I3fHsReH4fxvGBow8iYpqtnCwvH" TargetMode="External"/><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hyperlink" Target="https://documents.hants.gov.uk/childrens-services/back-to-basics/GiveBasic-factsheet.pdf" TargetMode="External"/><Relationship Id="rId2" Type="http://schemas.openxmlformats.org/officeDocument/2006/relationships/hyperlink" Target="https://www.hants.gov.uk/socialcareandhealth/childrenandfamilies/back-to-basics" TargetMode="External"/><Relationship Id="rId1" Type="http://schemas.openxmlformats.org/officeDocument/2006/relationships/slideLayout" Target="../slideLayouts/slideLayout41.xml"/><Relationship Id="rId5" Type="http://schemas.openxmlformats.org/officeDocument/2006/relationships/hyperlink" Target="https://documents.hants.gov.uk/childrens-services/back-to-basics/GiveBasic-factsheet-widgets.pdf" TargetMode="External"/><Relationship Id="rId4" Type="http://schemas.openxmlformats.org/officeDocument/2006/relationships/hyperlink" Target="https://documents.hants.gov.uk/childrens-services/back-to-basics/GiveComplex-factshee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neweconomics.org/uploads/files/five-ways-to-wellbeing-1.pdf"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ocuments.hants.gov.uk/childrens-services/back-to-basics/familygoalsettingcards-petal.pdf" TargetMode="Externa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ocuments.hants.gov.uk/childrens-services/back-to-basics/my-goalscards-children.pdf" TargetMode="External"/><Relationship Id="rId1" Type="http://schemas.openxmlformats.org/officeDocument/2006/relationships/slideLayout" Target="../slideLayouts/slideLayout36.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documents.hants.gov.uk/childrens-services/back-to-basics/PetalStatementsMedium-Tips.pdf" TargetMode="Externa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hyperlink" Target="https://www.hants.gov.uk/socialcareandhealth/childrenandfamilies/back-to-basics" TargetMode="Externa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7.png"/><Relationship Id="rId18" Type="http://schemas.microsoft.com/office/2007/relationships/hdphoto" Target="../media/hdphoto7.wdp"/><Relationship Id="rId3" Type="http://schemas.openxmlformats.org/officeDocument/2006/relationships/slideLayout" Target="../slideLayouts/slideLayout29.xml"/><Relationship Id="rId7" Type="http://schemas.openxmlformats.org/officeDocument/2006/relationships/image" Target="../media/image74.png"/><Relationship Id="rId12" Type="http://schemas.microsoft.com/office/2007/relationships/hdphoto" Target="../media/hdphoto4.wdp"/><Relationship Id="rId17" Type="http://schemas.openxmlformats.org/officeDocument/2006/relationships/image" Target="../media/image79.png"/><Relationship Id="rId2" Type="http://schemas.openxmlformats.org/officeDocument/2006/relationships/audio" Target="../media/media1.m4a"/><Relationship Id="rId16" Type="http://schemas.microsoft.com/office/2007/relationships/hdphoto" Target="../media/hdphoto6.wdp"/><Relationship Id="rId1" Type="http://schemas.microsoft.com/office/2007/relationships/media" Target="../media/media1.m4a"/><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microsoft.com/office/2007/relationships/hdphoto" Target="../media/hdphoto3.wdp"/><Relationship Id="rId19" Type="http://schemas.openxmlformats.org/officeDocument/2006/relationships/image" Target="../media/image80.png"/><Relationship Id="rId4" Type="http://schemas.openxmlformats.org/officeDocument/2006/relationships/notesSlide" Target="../notesSlides/notesSlide14.xml"/><Relationship Id="rId9" Type="http://schemas.openxmlformats.org/officeDocument/2006/relationships/image" Target="../media/image75.png"/><Relationship Id="rId1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hyperlink" Target="https://www.camhs-resources.co.uk/apps-1" TargetMode="External"/><Relationship Id="rId2" Type="http://schemas.openxmlformats.org/officeDocument/2006/relationships/hyperlink" Target="https://www.camhs-resources.co.uk/books1" TargetMode="External"/><Relationship Id="rId1" Type="http://schemas.openxmlformats.org/officeDocument/2006/relationships/slideLayout" Target="../slideLayouts/slideLayout27.xml"/><Relationship Id="rId5" Type="http://schemas.openxmlformats.org/officeDocument/2006/relationships/hyperlink" Target="https://www.camhs-resources.co.uk/videos" TargetMode="External"/><Relationship Id="rId4" Type="http://schemas.openxmlformats.org/officeDocument/2006/relationships/hyperlink" Target="https://www.camhs-resources.co.uk/websit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hampshirecamhs.nhs.uk/wp-content/uploads/2020/06/The-good-mental-health-handbook.pdf"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B7FAB8-F0D8-3C50-14A8-43067664EF02}"/>
              </a:ext>
            </a:extLst>
          </p:cNvPr>
          <p:cNvSpPr txBox="1"/>
          <p:nvPr/>
        </p:nvSpPr>
        <p:spPr>
          <a:xfrm>
            <a:off x="631083" y="2230774"/>
            <a:ext cx="10818813" cy="3416320"/>
          </a:xfrm>
          <a:prstGeom prst="rect">
            <a:avLst/>
          </a:prstGeom>
          <a:noFill/>
        </p:spPr>
        <p:txBody>
          <a:bodyPr wrap="square" rtlCol="0">
            <a:spAutoFit/>
          </a:bodyPr>
          <a:lstStyle/>
          <a:p>
            <a:pPr defTabSz="228600"/>
            <a:r>
              <a:rPr lang="en-GB" sz="5400" dirty="0"/>
              <a:t>Havant and East Hants </a:t>
            </a:r>
          </a:p>
          <a:p>
            <a:pPr defTabSz="228600"/>
            <a:r>
              <a:rPr lang="en-GB" sz="5400" dirty="0"/>
              <a:t>Big District Inclusion Project </a:t>
            </a:r>
          </a:p>
          <a:p>
            <a:pPr defTabSz="228600"/>
            <a:r>
              <a:rPr lang="en-GB" sz="5400" dirty="0"/>
              <a:t>2024-2025</a:t>
            </a:r>
            <a:endParaRPr lang="en-GB" sz="5400" dirty="0">
              <a:solidFill>
                <a:srgbClr val="0070C0"/>
              </a:solidFill>
            </a:endParaRPr>
          </a:p>
          <a:p>
            <a:pPr defTabSz="228600"/>
            <a:r>
              <a:rPr lang="en-GB" sz="5400" b="1" dirty="0">
                <a:solidFill>
                  <a:srgbClr val="0088CE"/>
                </a:solidFill>
                <a:latin typeface="Arial" panose="020B0604020202020204" pitchFamily="34" charset="0"/>
                <a:cs typeface="Arial" panose="020B0604020202020204" pitchFamily="34" charset="0"/>
              </a:rPr>
              <a:t>Back To Basics Training </a:t>
            </a:r>
            <a:r>
              <a:rPr lang="en-GB" sz="4800" dirty="0">
                <a:solidFill>
                  <a:srgbClr val="0070C0"/>
                </a:solidFill>
              </a:rPr>
              <a:t>Session 2</a:t>
            </a:r>
            <a:endParaRPr lang="en-US" sz="4800" b="1" dirty="0">
              <a:solidFill>
                <a:srgbClr val="0088C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BC5ECE-EE99-4AAE-E817-50E60BDB482A}"/>
              </a:ext>
            </a:extLst>
          </p:cNvPr>
          <p:cNvSpPr txBox="1"/>
          <p:nvPr/>
        </p:nvSpPr>
        <p:spPr>
          <a:xfrm>
            <a:off x="2275113" y="5809597"/>
            <a:ext cx="9797143" cy="369332"/>
          </a:xfrm>
          <a:prstGeom prst="rect">
            <a:avLst/>
          </a:prstGeom>
          <a:noFill/>
        </p:spPr>
        <p:txBody>
          <a:bodyPr wrap="square" rtlCol="0">
            <a:spAutoFit/>
          </a:bodyPr>
          <a:lstStyle/>
          <a:p>
            <a:r>
              <a:rPr lang="en-GB" dirty="0"/>
              <a:t>Caroline Wilkins School Improvement Manager Havant and East Hants </a:t>
            </a:r>
            <a:r>
              <a:rPr lang="en-GB" dirty="0">
                <a:hlinkClick r:id="rId3"/>
              </a:rPr>
              <a:t>caroline.wilkins@hants.gov.uk</a:t>
            </a:r>
            <a:r>
              <a:rPr lang="en-GB" dirty="0"/>
              <a:t>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8800" b="1" dirty="0">
                <a:solidFill>
                  <a:schemeClr val="bg1"/>
                </a:solidFill>
              </a:rPr>
              <a:t>Take Notice</a:t>
            </a:r>
            <a:br>
              <a:rPr lang="en-GB" sz="8800" b="1" dirty="0">
                <a:solidFill>
                  <a:schemeClr val="bg1"/>
                </a:solidFill>
              </a:rPr>
            </a:br>
            <a:r>
              <a:rPr lang="en-GB" b="1" dirty="0">
                <a:solidFill>
                  <a:schemeClr val="bg1"/>
                </a:solidFill>
              </a:rPr>
              <a:t>“Being present in the moment”</a:t>
            </a:r>
            <a:endParaRPr lang="en-GB" dirty="0"/>
          </a:p>
        </p:txBody>
      </p:sp>
      <p:sp>
        <p:nvSpPr>
          <p:cNvPr id="3" name="Content Placeholder 2"/>
          <p:cNvSpPr>
            <a:spLocks noGrp="1"/>
          </p:cNvSpPr>
          <p:nvPr>
            <p:ph idx="1"/>
          </p:nvPr>
        </p:nvSpPr>
        <p:spPr/>
        <p:txBody>
          <a:bodyPr/>
          <a:lstStyle/>
          <a:p>
            <a:endParaRPr lang="en-GB" dirty="0"/>
          </a:p>
          <a:p>
            <a:r>
              <a:rPr lang="en-GB" dirty="0"/>
              <a:t>Your relationship with your child.</a:t>
            </a:r>
          </a:p>
          <a:p>
            <a:r>
              <a:rPr lang="en-GB" dirty="0"/>
              <a:t>Positive Communication.</a:t>
            </a:r>
          </a:p>
          <a:p>
            <a:r>
              <a:rPr lang="en-GB" dirty="0"/>
              <a:t>What quality time looks like.</a:t>
            </a:r>
          </a:p>
        </p:txBody>
      </p:sp>
      <p:sp>
        <p:nvSpPr>
          <p:cNvPr id="4" name="Title 1"/>
          <p:cNvSpPr txBox="1">
            <a:spLocks/>
          </p:cNvSpPr>
          <p:nvPr/>
        </p:nvSpPr>
        <p:spPr>
          <a:xfrm>
            <a:off x="990600" y="517525"/>
            <a:ext cx="10515600" cy="1325563"/>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b="1" dirty="0">
                <a:solidFill>
                  <a:schemeClr val="bg1"/>
                </a:solidFill>
              </a:rPr>
              <a:t>Take Notice</a:t>
            </a:r>
            <a:br>
              <a:rPr lang="en-GB" sz="7200" b="1" dirty="0">
                <a:solidFill>
                  <a:schemeClr val="bg1"/>
                </a:solidFill>
              </a:rPr>
            </a:br>
            <a:r>
              <a:rPr lang="en-GB" sz="3600" b="1" dirty="0">
                <a:solidFill>
                  <a:schemeClr val="bg1"/>
                </a:solidFill>
              </a:rPr>
              <a:t>“Being present in the moment”</a:t>
            </a:r>
          </a:p>
        </p:txBody>
      </p:sp>
      <p:pic>
        <p:nvPicPr>
          <p:cNvPr id="5" name="Picture 4"/>
          <p:cNvPicPr>
            <a:picLocks noChangeAspect="1"/>
          </p:cNvPicPr>
          <p:nvPr/>
        </p:nvPicPr>
        <p:blipFill>
          <a:blip r:embed="rId2"/>
          <a:stretch>
            <a:fillRect/>
          </a:stretch>
        </p:blipFill>
        <p:spPr>
          <a:xfrm>
            <a:off x="685800" y="4685087"/>
            <a:ext cx="2850682" cy="1809678"/>
          </a:xfrm>
          <a:prstGeom prst="rect">
            <a:avLst/>
          </a:prstGeom>
        </p:spPr>
      </p:pic>
      <p:pic>
        <p:nvPicPr>
          <p:cNvPr id="6" name="Picture 5"/>
          <p:cNvPicPr>
            <a:picLocks noChangeAspect="1"/>
          </p:cNvPicPr>
          <p:nvPr/>
        </p:nvPicPr>
        <p:blipFill>
          <a:blip r:embed="rId3"/>
          <a:stretch>
            <a:fillRect/>
          </a:stretch>
        </p:blipFill>
        <p:spPr>
          <a:xfrm>
            <a:off x="10329570" y="4685087"/>
            <a:ext cx="1176630" cy="1572904"/>
          </a:xfrm>
          <a:prstGeom prst="rect">
            <a:avLst/>
          </a:prstGeom>
        </p:spPr>
      </p:pic>
    </p:spTree>
    <p:extLst>
      <p:ext uri="{BB962C8B-B14F-4D97-AF65-F5344CB8AC3E}">
        <p14:creationId xmlns:p14="http://schemas.microsoft.com/office/powerpoint/2010/main" val="215890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379" y="460211"/>
            <a:ext cx="10365984" cy="1116340"/>
          </a:xfrm>
          <a:solidFill>
            <a:srgbClr val="FFFF00"/>
          </a:solidFill>
        </p:spPr>
        <p:txBody>
          <a:bodyPr/>
          <a:lstStyle/>
          <a:p>
            <a:r>
              <a:rPr lang="en-GB" dirty="0">
                <a:solidFill>
                  <a:schemeClr val="bg1"/>
                </a:solidFill>
              </a:rPr>
              <a:t>Anxiety</a:t>
            </a:r>
          </a:p>
        </p:txBody>
      </p:sp>
      <p:sp>
        <p:nvSpPr>
          <p:cNvPr id="3" name="Subtitle 2"/>
          <p:cNvSpPr>
            <a:spLocks noGrp="1"/>
          </p:cNvSpPr>
          <p:nvPr>
            <p:ph type="subTitle" idx="1"/>
          </p:nvPr>
        </p:nvSpPr>
        <p:spPr>
          <a:xfrm>
            <a:off x="1492469" y="1962424"/>
            <a:ext cx="9144000" cy="1655762"/>
          </a:xfrm>
        </p:spPr>
        <p:txBody>
          <a:bodyPr>
            <a:normAutofit lnSpcReduction="10000"/>
          </a:bodyPr>
          <a:lstStyle/>
          <a:p>
            <a:pPr marL="342900" indent="-342900" algn="l">
              <a:buFont typeface="Arial" panose="020B0604020202020204" pitchFamily="34" charset="0"/>
              <a:buChar char="•"/>
            </a:pPr>
            <a:r>
              <a:rPr lang="en-GB" dirty="0"/>
              <a:t>Identifying Anxiety.</a:t>
            </a:r>
          </a:p>
          <a:p>
            <a:pPr marL="342900" indent="-342900" algn="l">
              <a:buFont typeface="Arial" panose="020B0604020202020204" pitchFamily="34" charset="0"/>
              <a:buChar char="•"/>
            </a:pPr>
            <a:r>
              <a:rPr lang="en-GB" dirty="0"/>
              <a:t>What does Anxiety look like in your child?</a:t>
            </a:r>
          </a:p>
          <a:p>
            <a:pPr marL="342900" indent="-342900" algn="l">
              <a:buFont typeface="Arial" panose="020B0604020202020204" pitchFamily="34" charset="0"/>
              <a:buChar char="•"/>
            </a:pPr>
            <a:r>
              <a:rPr lang="en-GB" dirty="0"/>
              <a:t>Managing Anxiety.</a:t>
            </a:r>
          </a:p>
          <a:p>
            <a:pPr marL="342900" indent="-342900" algn="l">
              <a:buFont typeface="Arial" panose="020B0604020202020204" pitchFamily="34" charset="0"/>
              <a:buChar char="•"/>
            </a:pPr>
            <a:r>
              <a:rPr lang="en-GB" dirty="0"/>
              <a:t>What are normal worries and when to worry.</a:t>
            </a:r>
          </a:p>
        </p:txBody>
      </p:sp>
      <p:pic>
        <p:nvPicPr>
          <p:cNvPr id="4" name="Picture 3"/>
          <p:cNvPicPr>
            <a:picLocks noChangeAspect="1"/>
          </p:cNvPicPr>
          <p:nvPr/>
        </p:nvPicPr>
        <p:blipFill>
          <a:blip r:embed="rId2"/>
          <a:stretch>
            <a:fillRect/>
          </a:stretch>
        </p:blipFill>
        <p:spPr>
          <a:xfrm>
            <a:off x="583936" y="4628783"/>
            <a:ext cx="2847079" cy="1804572"/>
          </a:xfrm>
          <a:prstGeom prst="rect">
            <a:avLst/>
          </a:prstGeom>
        </p:spPr>
      </p:pic>
      <p:pic>
        <p:nvPicPr>
          <p:cNvPr id="5" name="Picture 4"/>
          <p:cNvPicPr>
            <a:picLocks noChangeAspect="1"/>
          </p:cNvPicPr>
          <p:nvPr/>
        </p:nvPicPr>
        <p:blipFill>
          <a:blip r:embed="rId3"/>
          <a:stretch>
            <a:fillRect/>
          </a:stretch>
        </p:blipFill>
        <p:spPr>
          <a:xfrm>
            <a:off x="10076636" y="4744617"/>
            <a:ext cx="1182727" cy="1572904"/>
          </a:xfrm>
          <a:prstGeom prst="rect">
            <a:avLst/>
          </a:prstGeom>
        </p:spPr>
      </p:pic>
    </p:spTree>
    <p:extLst>
      <p:ext uri="{BB962C8B-B14F-4D97-AF65-F5344CB8AC3E}">
        <p14:creationId xmlns:p14="http://schemas.microsoft.com/office/powerpoint/2010/main" val="108278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379" y="746235"/>
            <a:ext cx="10268607" cy="1008993"/>
          </a:xfrm>
          <a:solidFill>
            <a:srgbClr val="00B0F0"/>
          </a:solidFill>
        </p:spPr>
        <p:txBody>
          <a:bodyPr/>
          <a:lstStyle/>
          <a:p>
            <a:r>
              <a:rPr lang="en-GB" dirty="0">
                <a:solidFill>
                  <a:schemeClr val="bg1"/>
                </a:solidFill>
              </a:rPr>
              <a:t>Behaviour and Boundaries</a:t>
            </a:r>
          </a:p>
        </p:txBody>
      </p:sp>
      <p:sp>
        <p:nvSpPr>
          <p:cNvPr id="3" name="Subtitle 2"/>
          <p:cNvSpPr>
            <a:spLocks noGrp="1"/>
          </p:cNvSpPr>
          <p:nvPr>
            <p:ph type="subTitle" idx="1"/>
          </p:nvPr>
        </p:nvSpPr>
        <p:spPr>
          <a:xfrm>
            <a:off x="893379" y="2109569"/>
            <a:ext cx="9144000" cy="1655762"/>
          </a:xfrm>
        </p:spPr>
        <p:txBody>
          <a:bodyPr/>
          <a:lstStyle/>
          <a:p>
            <a:pPr marL="342900" indent="-342900" algn="l">
              <a:buFont typeface="Arial" panose="020B0604020202020204" pitchFamily="34" charset="0"/>
              <a:buChar char="•"/>
            </a:pPr>
            <a:r>
              <a:rPr lang="en-GB" dirty="0"/>
              <a:t>Pt 1 – Managing Challenging Behaviour</a:t>
            </a:r>
          </a:p>
          <a:p>
            <a:pPr marL="342900" indent="-342900" algn="l">
              <a:buFont typeface="Arial" panose="020B0604020202020204" pitchFamily="34" charset="0"/>
              <a:buChar char="•"/>
            </a:pPr>
            <a:r>
              <a:rPr lang="en-GB" dirty="0"/>
              <a:t>Pt 2 – Setting Boundaries, Behaviour Toolkit</a:t>
            </a:r>
          </a:p>
        </p:txBody>
      </p:sp>
      <p:pic>
        <p:nvPicPr>
          <p:cNvPr id="4" name="Picture 3"/>
          <p:cNvPicPr>
            <a:picLocks noChangeAspect="1"/>
          </p:cNvPicPr>
          <p:nvPr/>
        </p:nvPicPr>
        <p:blipFill>
          <a:blip r:embed="rId2"/>
          <a:stretch>
            <a:fillRect/>
          </a:stretch>
        </p:blipFill>
        <p:spPr>
          <a:xfrm>
            <a:off x="216074" y="4723376"/>
            <a:ext cx="2847079" cy="1804572"/>
          </a:xfrm>
          <a:prstGeom prst="rect">
            <a:avLst/>
          </a:prstGeom>
        </p:spPr>
      </p:pic>
      <p:pic>
        <p:nvPicPr>
          <p:cNvPr id="5" name="Picture 4"/>
          <p:cNvPicPr>
            <a:picLocks noChangeAspect="1"/>
          </p:cNvPicPr>
          <p:nvPr/>
        </p:nvPicPr>
        <p:blipFill>
          <a:blip r:embed="rId3"/>
          <a:stretch>
            <a:fillRect/>
          </a:stretch>
        </p:blipFill>
        <p:spPr>
          <a:xfrm>
            <a:off x="10570622" y="4955044"/>
            <a:ext cx="1182727" cy="1572904"/>
          </a:xfrm>
          <a:prstGeom prst="rect">
            <a:avLst/>
          </a:prstGeom>
        </p:spPr>
      </p:pic>
    </p:spTree>
    <p:extLst>
      <p:ext uri="{BB962C8B-B14F-4D97-AF65-F5344CB8AC3E}">
        <p14:creationId xmlns:p14="http://schemas.microsoft.com/office/powerpoint/2010/main" val="44504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379" y="746235"/>
            <a:ext cx="10268607" cy="1008993"/>
          </a:xfrm>
          <a:solidFill>
            <a:srgbClr val="00B0F0"/>
          </a:solidFill>
        </p:spPr>
        <p:txBody>
          <a:bodyPr/>
          <a:lstStyle/>
          <a:p>
            <a:r>
              <a:rPr lang="en-GB" dirty="0">
                <a:solidFill>
                  <a:schemeClr val="bg1"/>
                </a:solidFill>
              </a:rPr>
              <a:t>Supporting your child’s routines</a:t>
            </a:r>
          </a:p>
        </p:txBody>
      </p:sp>
      <p:sp>
        <p:nvSpPr>
          <p:cNvPr id="3" name="Subtitle 2"/>
          <p:cNvSpPr>
            <a:spLocks noGrp="1"/>
          </p:cNvSpPr>
          <p:nvPr>
            <p:ph type="subTitle" idx="1"/>
          </p:nvPr>
        </p:nvSpPr>
        <p:spPr>
          <a:xfrm>
            <a:off x="893379" y="2109569"/>
            <a:ext cx="9144000" cy="1655762"/>
          </a:xfrm>
        </p:spPr>
        <p:txBody>
          <a:bodyPr>
            <a:normAutofit lnSpcReduction="10000"/>
          </a:bodyPr>
          <a:lstStyle/>
          <a:p>
            <a:pPr marL="342900" indent="-342900" algn="l">
              <a:buFont typeface="Arial" panose="020B0604020202020204" pitchFamily="34" charset="0"/>
              <a:buChar char="•"/>
            </a:pPr>
            <a:r>
              <a:rPr lang="en-GB" dirty="0"/>
              <a:t>The importance of routines for children.</a:t>
            </a:r>
          </a:p>
          <a:p>
            <a:pPr marL="342900" indent="-342900" algn="l">
              <a:buFont typeface="Arial" panose="020B0604020202020204" pitchFamily="34" charset="0"/>
              <a:buChar char="•"/>
            </a:pPr>
            <a:r>
              <a:rPr lang="en-GB" dirty="0"/>
              <a:t>Healthy sleep and bedtime routines.</a:t>
            </a:r>
          </a:p>
          <a:p>
            <a:pPr marL="342900" indent="-342900" algn="l">
              <a:buFont typeface="Arial" panose="020B0604020202020204" pitchFamily="34" charset="0"/>
              <a:buChar char="•"/>
            </a:pPr>
            <a:r>
              <a:rPr lang="en-GB" dirty="0"/>
              <a:t>Anticipating and managing change.</a:t>
            </a:r>
          </a:p>
          <a:p>
            <a:pPr marL="342900" indent="-342900" algn="l">
              <a:buFont typeface="Arial" panose="020B0604020202020204" pitchFamily="34" charset="0"/>
              <a:buChar char="•"/>
            </a:pPr>
            <a:r>
              <a:rPr lang="en-GB" dirty="0"/>
              <a:t>Diet and exercise.</a:t>
            </a:r>
          </a:p>
        </p:txBody>
      </p:sp>
      <p:pic>
        <p:nvPicPr>
          <p:cNvPr id="4" name="Picture 3"/>
          <p:cNvPicPr>
            <a:picLocks noChangeAspect="1"/>
          </p:cNvPicPr>
          <p:nvPr/>
        </p:nvPicPr>
        <p:blipFill>
          <a:blip r:embed="rId2"/>
          <a:stretch>
            <a:fillRect/>
          </a:stretch>
        </p:blipFill>
        <p:spPr>
          <a:xfrm>
            <a:off x="216074" y="4723376"/>
            <a:ext cx="2847079" cy="1804572"/>
          </a:xfrm>
          <a:prstGeom prst="rect">
            <a:avLst/>
          </a:prstGeom>
        </p:spPr>
      </p:pic>
      <p:pic>
        <p:nvPicPr>
          <p:cNvPr id="5" name="Picture 4"/>
          <p:cNvPicPr>
            <a:picLocks noChangeAspect="1"/>
          </p:cNvPicPr>
          <p:nvPr/>
        </p:nvPicPr>
        <p:blipFill>
          <a:blip r:embed="rId3"/>
          <a:stretch>
            <a:fillRect/>
          </a:stretch>
        </p:blipFill>
        <p:spPr>
          <a:xfrm>
            <a:off x="10570622" y="4955044"/>
            <a:ext cx="1182727" cy="1572904"/>
          </a:xfrm>
          <a:prstGeom prst="rect">
            <a:avLst/>
          </a:prstGeom>
        </p:spPr>
      </p:pic>
    </p:spTree>
    <p:extLst>
      <p:ext uri="{BB962C8B-B14F-4D97-AF65-F5344CB8AC3E}">
        <p14:creationId xmlns:p14="http://schemas.microsoft.com/office/powerpoint/2010/main" val="195250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379" y="809297"/>
            <a:ext cx="10268607" cy="1008993"/>
          </a:xfrm>
          <a:solidFill>
            <a:srgbClr val="7030A0"/>
          </a:solidFill>
        </p:spPr>
        <p:txBody>
          <a:bodyPr/>
          <a:lstStyle/>
          <a:p>
            <a:r>
              <a:rPr lang="en-GB" dirty="0">
                <a:solidFill>
                  <a:schemeClr val="bg1"/>
                </a:solidFill>
              </a:rPr>
              <a:t>Wellbeing Workshop Vibe.</a:t>
            </a:r>
          </a:p>
        </p:txBody>
      </p:sp>
      <p:sp>
        <p:nvSpPr>
          <p:cNvPr id="3" name="Subtitle 2"/>
          <p:cNvSpPr>
            <a:spLocks noGrp="1"/>
          </p:cNvSpPr>
          <p:nvPr>
            <p:ph type="subTitle" idx="1"/>
          </p:nvPr>
        </p:nvSpPr>
        <p:spPr>
          <a:xfrm>
            <a:off x="893379" y="2109569"/>
            <a:ext cx="9144000" cy="1655762"/>
          </a:xfrm>
        </p:spPr>
        <p:txBody>
          <a:bodyPr>
            <a:normAutofit fontScale="92500" lnSpcReduction="10000"/>
          </a:bodyPr>
          <a:lstStyle/>
          <a:p>
            <a:pPr marL="342900" indent="-342900" algn="l">
              <a:buFont typeface="Arial" panose="020B0604020202020204" pitchFamily="34" charset="0"/>
              <a:buChar char="•"/>
            </a:pPr>
            <a:r>
              <a:rPr lang="en-GB" dirty="0"/>
              <a:t>This is a safe space to share your worries and experiences.</a:t>
            </a:r>
          </a:p>
          <a:p>
            <a:pPr marL="342900" indent="-342900" algn="l">
              <a:buFont typeface="Arial" panose="020B0604020202020204" pitchFamily="34" charset="0"/>
              <a:buChar char="•"/>
            </a:pPr>
            <a:r>
              <a:rPr lang="en-GB" dirty="0"/>
              <a:t>We are here to help and listen- there is no judgement here</a:t>
            </a:r>
          </a:p>
          <a:p>
            <a:pPr marL="342900" indent="-342900" algn="l">
              <a:buFont typeface="Arial" panose="020B0604020202020204" pitchFamily="34" charset="0"/>
              <a:buChar char="•"/>
            </a:pPr>
            <a:r>
              <a:rPr lang="en-GB" dirty="0"/>
              <a:t>What happens at the workshop stays in the workshop (confidentiality)</a:t>
            </a:r>
          </a:p>
          <a:p>
            <a:pPr marL="342900" indent="-342900" algn="l">
              <a:buFont typeface="Arial" panose="020B0604020202020204" pitchFamily="34" charset="0"/>
              <a:buChar char="•"/>
            </a:pPr>
            <a:r>
              <a:rPr lang="en-GB" dirty="0"/>
              <a:t>We </a:t>
            </a:r>
            <a:r>
              <a:rPr lang="en-GB"/>
              <a:t>are parents </a:t>
            </a:r>
            <a:r>
              <a:rPr lang="en-GB" dirty="0"/>
              <a:t>too </a:t>
            </a:r>
            <a:r>
              <a:rPr lang="en-GB" dirty="0">
                <a:sym typeface="Wingdings" panose="05000000000000000000" pitchFamily="2" charset="2"/>
              </a:rPr>
              <a:t></a:t>
            </a:r>
            <a:r>
              <a:rPr lang="en-GB" dirty="0"/>
              <a:t> </a:t>
            </a:r>
          </a:p>
        </p:txBody>
      </p:sp>
      <p:pic>
        <p:nvPicPr>
          <p:cNvPr id="4" name="Picture 3"/>
          <p:cNvPicPr>
            <a:picLocks noChangeAspect="1"/>
          </p:cNvPicPr>
          <p:nvPr/>
        </p:nvPicPr>
        <p:blipFill>
          <a:blip r:embed="rId2"/>
          <a:stretch>
            <a:fillRect/>
          </a:stretch>
        </p:blipFill>
        <p:spPr>
          <a:xfrm>
            <a:off x="216074" y="4723376"/>
            <a:ext cx="2847079" cy="1804572"/>
          </a:xfrm>
          <a:prstGeom prst="rect">
            <a:avLst/>
          </a:prstGeom>
        </p:spPr>
      </p:pic>
      <p:pic>
        <p:nvPicPr>
          <p:cNvPr id="5" name="Picture 4"/>
          <p:cNvPicPr>
            <a:picLocks noChangeAspect="1"/>
          </p:cNvPicPr>
          <p:nvPr/>
        </p:nvPicPr>
        <p:blipFill>
          <a:blip r:embed="rId3"/>
          <a:stretch>
            <a:fillRect/>
          </a:stretch>
        </p:blipFill>
        <p:spPr>
          <a:xfrm>
            <a:off x="10570622" y="4955044"/>
            <a:ext cx="1182727" cy="1572904"/>
          </a:xfrm>
          <a:prstGeom prst="rect">
            <a:avLst/>
          </a:prstGeom>
        </p:spPr>
      </p:pic>
      <p:pic>
        <p:nvPicPr>
          <p:cNvPr id="7" name="Picture 6"/>
          <p:cNvPicPr>
            <a:picLocks noChangeAspect="1"/>
          </p:cNvPicPr>
          <p:nvPr/>
        </p:nvPicPr>
        <p:blipFill>
          <a:blip r:embed="rId4"/>
          <a:stretch>
            <a:fillRect/>
          </a:stretch>
        </p:blipFill>
        <p:spPr>
          <a:xfrm>
            <a:off x="8267700" y="2346434"/>
            <a:ext cx="613541" cy="502213"/>
          </a:xfrm>
          <a:prstGeom prst="rect">
            <a:avLst/>
          </a:prstGeom>
        </p:spPr>
      </p:pic>
    </p:spTree>
    <p:extLst>
      <p:ext uri="{BB962C8B-B14F-4D97-AF65-F5344CB8AC3E}">
        <p14:creationId xmlns:p14="http://schemas.microsoft.com/office/powerpoint/2010/main" val="101240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379" y="746235"/>
            <a:ext cx="10268607" cy="1008993"/>
          </a:xfrm>
          <a:solidFill>
            <a:srgbClr val="7030A0"/>
          </a:solidFill>
        </p:spPr>
        <p:txBody>
          <a:bodyPr>
            <a:normAutofit/>
          </a:bodyPr>
          <a:lstStyle/>
          <a:p>
            <a:r>
              <a:rPr lang="en-GB" sz="4800" dirty="0">
                <a:solidFill>
                  <a:schemeClr val="bg1"/>
                </a:solidFill>
              </a:rPr>
              <a:t>A little bit about the Wellbeing Team</a:t>
            </a:r>
          </a:p>
        </p:txBody>
      </p:sp>
      <p:sp>
        <p:nvSpPr>
          <p:cNvPr id="3" name="Subtitle 2"/>
          <p:cNvSpPr>
            <a:spLocks noGrp="1"/>
          </p:cNvSpPr>
          <p:nvPr>
            <p:ph type="subTitle" idx="1"/>
          </p:nvPr>
        </p:nvSpPr>
        <p:spPr>
          <a:xfrm>
            <a:off x="893379" y="2109569"/>
            <a:ext cx="9144000" cy="1655762"/>
          </a:xfrm>
        </p:spPr>
        <p:txBody>
          <a:bodyPr>
            <a:normAutofit/>
          </a:bodyPr>
          <a:lstStyle/>
          <a:p>
            <a:pPr algn="l"/>
            <a:r>
              <a:rPr lang="en-GB" dirty="0"/>
              <a:t> </a:t>
            </a:r>
          </a:p>
        </p:txBody>
      </p:sp>
      <p:pic>
        <p:nvPicPr>
          <p:cNvPr id="4" name="Picture 3"/>
          <p:cNvPicPr>
            <a:picLocks noChangeAspect="1"/>
          </p:cNvPicPr>
          <p:nvPr/>
        </p:nvPicPr>
        <p:blipFill>
          <a:blip r:embed="rId2"/>
          <a:stretch>
            <a:fillRect/>
          </a:stretch>
        </p:blipFill>
        <p:spPr>
          <a:xfrm>
            <a:off x="216074" y="4723376"/>
            <a:ext cx="2847079" cy="1804572"/>
          </a:xfrm>
          <a:prstGeom prst="rect">
            <a:avLst/>
          </a:prstGeom>
        </p:spPr>
      </p:pic>
      <p:pic>
        <p:nvPicPr>
          <p:cNvPr id="5" name="Picture 4"/>
          <p:cNvPicPr>
            <a:picLocks noChangeAspect="1"/>
          </p:cNvPicPr>
          <p:nvPr/>
        </p:nvPicPr>
        <p:blipFill>
          <a:blip r:embed="rId3"/>
          <a:stretch>
            <a:fillRect/>
          </a:stretch>
        </p:blipFill>
        <p:spPr>
          <a:xfrm>
            <a:off x="10570622" y="4955044"/>
            <a:ext cx="1182727" cy="1572904"/>
          </a:xfrm>
          <a:prstGeom prst="rect">
            <a:avLst/>
          </a:prstGeom>
        </p:spPr>
      </p:pic>
      <p:pic>
        <p:nvPicPr>
          <p:cNvPr id="6" name="Picture 5"/>
          <p:cNvPicPr>
            <a:picLocks noChangeAspect="1"/>
          </p:cNvPicPr>
          <p:nvPr/>
        </p:nvPicPr>
        <p:blipFill>
          <a:blip r:embed="rId4"/>
          <a:stretch>
            <a:fillRect/>
          </a:stretch>
        </p:blipFill>
        <p:spPr>
          <a:xfrm>
            <a:off x="1015616" y="1990111"/>
            <a:ext cx="2047537" cy="2730049"/>
          </a:xfrm>
          <a:prstGeom prst="rect">
            <a:avLst/>
          </a:prstGeom>
        </p:spPr>
      </p:pic>
      <p:pic>
        <p:nvPicPr>
          <p:cNvPr id="8" name="Picture 7"/>
          <p:cNvPicPr>
            <a:picLocks noChangeAspect="1"/>
          </p:cNvPicPr>
          <p:nvPr/>
        </p:nvPicPr>
        <p:blipFill>
          <a:blip r:embed="rId5"/>
          <a:stretch>
            <a:fillRect/>
          </a:stretch>
        </p:blipFill>
        <p:spPr>
          <a:xfrm>
            <a:off x="2767869" y="3884789"/>
            <a:ext cx="1254143" cy="2229588"/>
          </a:xfrm>
          <a:prstGeom prst="rect">
            <a:avLst/>
          </a:prstGeom>
        </p:spPr>
      </p:pic>
      <p:pic>
        <p:nvPicPr>
          <p:cNvPr id="7" name="Picture 6"/>
          <p:cNvPicPr>
            <a:picLocks noChangeAspect="1"/>
          </p:cNvPicPr>
          <p:nvPr/>
        </p:nvPicPr>
        <p:blipFill>
          <a:blip r:embed="rId6"/>
          <a:stretch>
            <a:fillRect/>
          </a:stretch>
        </p:blipFill>
        <p:spPr>
          <a:xfrm>
            <a:off x="4146210" y="1990111"/>
            <a:ext cx="2191248" cy="2920642"/>
          </a:xfrm>
          <a:prstGeom prst="rect">
            <a:avLst/>
          </a:prstGeom>
        </p:spPr>
      </p:pic>
      <p:pic>
        <p:nvPicPr>
          <p:cNvPr id="9" name="Picture 8"/>
          <p:cNvPicPr>
            <a:picLocks noChangeAspect="1"/>
          </p:cNvPicPr>
          <p:nvPr/>
        </p:nvPicPr>
        <p:blipFill>
          <a:blip r:embed="rId7"/>
          <a:stretch>
            <a:fillRect/>
          </a:stretch>
        </p:blipFill>
        <p:spPr>
          <a:xfrm>
            <a:off x="6151418" y="4014261"/>
            <a:ext cx="1697656" cy="2100116"/>
          </a:xfrm>
          <a:prstGeom prst="rect">
            <a:avLst/>
          </a:prstGeom>
        </p:spPr>
      </p:pic>
      <p:pic>
        <p:nvPicPr>
          <p:cNvPr id="10" name="Picture 9"/>
          <p:cNvPicPr>
            <a:picLocks noChangeAspect="1"/>
          </p:cNvPicPr>
          <p:nvPr/>
        </p:nvPicPr>
        <p:blipFill>
          <a:blip r:embed="rId8"/>
          <a:stretch>
            <a:fillRect/>
          </a:stretch>
        </p:blipFill>
        <p:spPr>
          <a:xfrm>
            <a:off x="8048363" y="1954256"/>
            <a:ext cx="2314837" cy="3086448"/>
          </a:xfrm>
          <a:prstGeom prst="rect">
            <a:avLst/>
          </a:prstGeom>
        </p:spPr>
      </p:pic>
    </p:spTree>
    <p:extLst>
      <p:ext uri="{BB962C8B-B14F-4D97-AF65-F5344CB8AC3E}">
        <p14:creationId xmlns:p14="http://schemas.microsoft.com/office/powerpoint/2010/main" val="2095140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1591" y="4628783"/>
            <a:ext cx="2847079" cy="1804572"/>
          </a:xfrm>
          <a:prstGeom prst="rect">
            <a:avLst/>
          </a:prstGeom>
        </p:spPr>
      </p:pic>
      <p:pic>
        <p:nvPicPr>
          <p:cNvPr id="5" name="Picture 4"/>
          <p:cNvPicPr>
            <a:picLocks noChangeAspect="1"/>
          </p:cNvPicPr>
          <p:nvPr/>
        </p:nvPicPr>
        <p:blipFill>
          <a:blip r:embed="rId4"/>
          <a:stretch>
            <a:fillRect/>
          </a:stretch>
        </p:blipFill>
        <p:spPr>
          <a:xfrm>
            <a:off x="10307864" y="4860451"/>
            <a:ext cx="1182727" cy="1572904"/>
          </a:xfrm>
          <a:prstGeom prst="rect">
            <a:avLst/>
          </a:prstGeom>
        </p:spPr>
      </p:pic>
      <p:sp>
        <p:nvSpPr>
          <p:cNvPr id="6" name="TextBox 5"/>
          <p:cNvSpPr txBox="1"/>
          <p:nvPr/>
        </p:nvSpPr>
        <p:spPr>
          <a:xfrm>
            <a:off x="899246" y="388623"/>
            <a:ext cx="10367844" cy="1555531"/>
          </a:xfrm>
          <a:prstGeom prst="rect">
            <a:avLst/>
          </a:prstGeom>
          <a:solidFill>
            <a:srgbClr val="00B0F0"/>
          </a:solidFill>
        </p:spPr>
        <p:txBody>
          <a:bodyPr wrap="square" rtlCol="0">
            <a:spAutoFit/>
          </a:bodyPr>
          <a:lstStyle/>
          <a:p>
            <a:endParaRPr lang="en-GB" dirty="0"/>
          </a:p>
        </p:txBody>
      </p:sp>
      <p:pic>
        <p:nvPicPr>
          <p:cNvPr id="2" name="Picture 1"/>
          <p:cNvPicPr>
            <a:picLocks noChangeAspect="1"/>
          </p:cNvPicPr>
          <p:nvPr/>
        </p:nvPicPr>
        <p:blipFill>
          <a:blip r:embed="rId5"/>
          <a:stretch>
            <a:fillRect/>
          </a:stretch>
        </p:blipFill>
        <p:spPr>
          <a:xfrm>
            <a:off x="2642739" y="2543503"/>
            <a:ext cx="9310930" cy="1969416"/>
          </a:xfrm>
          <a:prstGeom prst="rect">
            <a:avLst/>
          </a:prstGeom>
        </p:spPr>
      </p:pic>
      <p:pic>
        <p:nvPicPr>
          <p:cNvPr id="3" name="Picture 2"/>
          <p:cNvPicPr>
            <a:picLocks noChangeAspect="1"/>
          </p:cNvPicPr>
          <p:nvPr/>
        </p:nvPicPr>
        <p:blipFill rotWithShape="1">
          <a:blip r:embed="rId6"/>
          <a:srcRect l="852" t="-3395" r="-1125" b="14768"/>
          <a:stretch/>
        </p:blipFill>
        <p:spPr>
          <a:xfrm>
            <a:off x="7747566" y="4654808"/>
            <a:ext cx="2473708" cy="1646144"/>
          </a:xfrm>
          <a:prstGeom prst="rect">
            <a:avLst/>
          </a:prstGeom>
        </p:spPr>
      </p:pic>
      <p:sp>
        <p:nvSpPr>
          <p:cNvPr id="7" name="TextBox 6"/>
          <p:cNvSpPr txBox="1"/>
          <p:nvPr/>
        </p:nvSpPr>
        <p:spPr>
          <a:xfrm>
            <a:off x="2165130" y="539469"/>
            <a:ext cx="7420304" cy="1323439"/>
          </a:xfrm>
          <a:prstGeom prst="rect">
            <a:avLst/>
          </a:prstGeom>
          <a:noFill/>
        </p:spPr>
        <p:txBody>
          <a:bodyPr wrap="square" rtlCol="0">
            <a:spAutoFit/>
          </a:bodyPr>
          <a:lstStyle/>
          <a:p>
            <a:pPr algn="ctr"/>
            <a:r>
              <a:rPr lang="en-GB" sz="4000" dirty="0">
                <a:solidFill>
                  <a:schemeClr val="bg1"/>
                </a:solidFill>
              </a:rPr>
              <a:t>Routines, Exercise, Sleep and Nutrition</a:t>
            </a:r>
          </a:p>
        </p:txBody>
      </p:sp>
      <p:pic>
        <p:nvPicPr>
          <p:cNvPr id="8" name="Picture 7"/>
          <p:cNvPicPr>
            <a:picLocks noChangeAspect="1"/>
          </p:cNvPicPr>
          <p:nvPr/>
        </p:nvPicPr>
        <p:blipFill>
          <a:blip r:embed="rId7"/>
          <a:stretch>
            <a:fillRect/>
          </a:stretch>
        </p:blipFill>
        <p:spPr>
          <a:xfrm>
            <a:off x="3732157" y="4512919"/>
            <a:ext cx="2143125" cy="2143125"/>
          </a:xfrm>
          <a:prstGeom prst="rect">
            <a:avLst/>
          </a:prstGeom>
        </p:spPr>
      </p:pic>
      <p:pic>
        <p:nvPicPr>
          <p:cNvPr id="9" name="Picture 8"/>
          <p:cNvPicPr>
            <a:picLocks noChangeAspect="1"/>
          </p:cNvPicPr>
          <p:nvPr/>
        </p:nvPicPr>
        <p:blipFill>
          <a:blip r:embed="rId8"/>
          <a:stretch>
            <a:fillRect/>
          </a:stretch>
        </p:blipFill>
        <p:spPr>
          <a:xfrm>
            <a:off x="5604441" y="4654808"/>
            <a:ext cx="2124967" cy="1859346"/>
          </a:xfrm>
          <a:prstGeom prst="rect">
            <a:avLst/>
          </a:prstGeom>
        </p:spPr>
      </p:pic>
    </p:spTree>
    <p:extLst>
      <p:ext uri="{BB962C8B-B14F-4D97-AF65-F5344CB8AC3E}">
        <p14:creationId xmlns:p14="http://schemas.microsoft.com/office/powerpoint/2010/main" val="20339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21827" y="476271"/>
            <a:ext cx="10516511" cy="1322947"/>
          </a:xfrm>
          <a:prstGeom prst="rect">
            <a:avLst/>
          </a:prstGeom>
        </p:spPr>
      </p:pic>
      <p:sp>
        <p:nvSpPr>
          <p:cNvPr id="5" name="TextBox 4"/>
          <p:cNvSpPr txBox="1"/>
          <p:nvPr/>
        </p:nvSpPr>
        <p:spPr>
          <a:xfrm>
            <a:off x="1838224" y="783801"/>
            <a:ext cx="8061435" cy="707886"/>
          </a:xfrm>
          <a:prstGeom prst="rect">
            <a:avLst/>
          </a:prstGeom>
          <a:noFill/>
        </p:spPr>
        <p:txBody>
          <a:bodyPr wrap="square" rtlCol="0">
            <a:spAutoFit/>
          </a:bodyPr>
          <a:lstStyle/>
          <a:p>
            <a:pPr algn="ctr"/>
            <a:r>
              <a:rPr lang="en-GB" sz="4000" dirty="0">
                <a:solidFill>
                  <a:schemeClr val="bg1"/>
                </a:solidFill>
              </a:rPr>
              <a:t>Why Routines?</a:t>
            </a:r>
          </a:p>
        </p:txBody>
      </p:sp>
      <p:sp>
        <p:nvSpPr>
          <p:cNvPr id="8" name="Oval Callout 7"/>
          <p:cNvSpPr/>
          <p:nvPr/>
        </p:nvSpPr>
        <p:spPr>
          <a:xfrm>
            <a:off x="399393" y="1931519"/>
            <a:ext cx="3058510" cy="17893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Routines give children a sense of security and control over their environment. </a:t>
            </a:r>
          </a:p>
          <a:p>
            <a:pPr algn="ctr"/>
            <a:endParaRPr lang="en-GB" dirty="0"/>
          </a:p>
        </p:txBody>
      </p:sp>
      <p:sp>
        <p:nvSpPr>
          <p:cNvPr id="9" name="Oval Callout 8"/>
          <p:cNvSpPr/>
          <p:nvPr/>
        </p:nvSpPr>
        <p:spPr>
          <a:xfrm>
            <a:off x="6169572" y="1931519"/>
            <a:ext cx="3730087" cy="260656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life is organised and consistent at home, children feel safe, secure and looked after, especially during stressful times or during difficult stages of development.</a:t>
            </a:r>
          </a:p>
        </p:txBody>
      </p:sp>
      <p:sp>
        <p:nvSpPr>
          <p:cNvPr id="10" name="Oval Callout 9"/>
          <p:cNvSpPr/>
          <p:nvPr/>
        </p:nvSpPr>
        <p:spPr>
          <a:xfrm>
            <a:off x="1928648" y="3853130"/>
            <a:ext cx="3947721" cy="241721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Routines can significantly impact a child’s cognitive development. Repetitive actions help form neutral connections enabling the brain to process more information efficiently.</a:t>
            </a:r>
          </a:p>
        </p:txBody>
      </p:sp>
      <p:sp>
        <p:nvSpPr>
          <p:cNvPr id="11" name="Oval Callout 10"/>
          <p:cNvSpPr/>
          <p:nvPr/>
        </p:nvSpPr>
        <p:spPr>
          <a:xfrm>
            <a:off x="8985258" y="3979086"/>
            <a:ext cx="2911365" cy="229125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Predictable and consistent routines are great for our wellbeing!</a:t>
            </a:r>
          </a:p>
        </p:txBody>
      </p:sp>
    </p:spTree>
    <p:extLst>
      <p:ext uri="{BB962C8B-B14F-4D97-AF65-F5344CB8AC3E}">
        <p14:creationId xmlns:p14="http://schemas.microsoft.com/office/powerpoint/2010/main" val="188582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172" y="536028"/>
            <a:ext cx="10783614" cy="769441"/>
          </a:xfrm>
          <a:prstGeom prst="rect">
            <a:avLst/>
          </a:prstGeom>
          <a:solidFill>
            <a:srgbClr val="00B0F0"/>
          </a:solidFill>
        </p:spPr>
        <p:txBody>
          <a:bodyPr wrap="square" rtlCol="0">
            <a:spAutoFit/>
          </a:bodyPr>
          <a:lstStyle/>
          <a:p>
            <a:pPr algn="ctr"/>
            <a:r>
              <a:rPr lang="en-GB" sz="4400" dirty="0">
                <a:solidFill>
                  <a:schemeClr val="bg1"/>
                </a:solidFill>
              </a:rPr>
              <a:t>Visual Timetables and Social Stories</a:t>
            </a:r>
          </a:p>
        </p:txBody>
      </p:sp>
      <p:sp>
        <p:nvSpPr>
          <p:cNvPr id="4" name="TextBox 3"/>
          <p:cNvSpPr txBox="1"/>
          <p:nvPr/>
        </p:nvSpPr>
        <p:spPr>
          <a:xfrm>
            <a:off x="683172" y="1652296"/>
            <a:ext cx="10573407" cy="2308324"/>
          </a:xfrm>
          <a:prstGeom prst="rect">
            <a:avLst/>
          </a:prstGeom>
          <a:noFill/>
        </p:spPr>
        <p:txBody>
          <a:bodyPr wrap="square" rtlCol="0">
            <a:spAutoFit/>
          </a:bodyPr>
          <a:lstStyle/>
          <a:p>
            <a:r>
              <a:rPr lang="en-GB" dirty="0"/>
              <a:t>Visual Timetable: This is a Visual timetable structured to show their order of their day and the events that are happening. </a:t>
            </a:r>
          </a:p>
          <a:p>
            <a:endParaRPr lang="en-GB" dirty="0"/>
          </a:p>
          <a:p>
            <a:r>
              <a:rPr lang="en-GB" dirty="0"/>
              <a:t>Social Story –Social Stories are usually written in first person from the student's perspective using positive, reassuring language to answer the who, what, when, where, and why of the situation and/or target behaviour.</a:t>
            </a:r>
          </a:p>
          <a:p>
            <a:r>
              <a:rPr lang="en-GB" dirty="0"/>
              <a:t>If you have an event coming up- these could be handy or if you are struggling with a situation or a behaviour.</a:t>
            </a:r>
          </a:p>
          <a:p>
            <a:endParaRPr lang="en-GB" dirty="0"/>
          </a:p>
          <a:p>
            <a:r>
              <a:rPr lang="en-GB" dirty="0"/>
              <a:t>Now and Next- a visual strategy to help children understand and complete desired tasks. ‘Now, Next, Last’</a:t>
            </a:r>
          </a:p>
        </p:txBody>
      </p:sp>
      <p:pic>
        <p:nvPicPr>
          <p:cNvPr id="5" name="Picture 4"/>
          <p:cNvPicPr>
            <a:picLocks noChangeAspect="1"/>
          </p:cNvPicPr>
          <p:nvPr/>
        </p:nvPicPr>
        <p:blipFill>
          <a:blip r:embed="rId3"/>
          <a:stretch>
            <a:fillRect/>
          </a:stretch>
        </p:blipFill>
        <p:spPr>
          <a:xfrm>
            <a:off x="683172" y="4195337"/>
            <a:ext cx="2711669" cy="2662663"/>
          </a:xfrm>
          <a:prstGeom prst="rect">
            <a:avLst/>
          </a:prstGeom>
        </p:spPr>
      </p:pic>
      <p:pic>
        <p:nvPicPr>
          <p:cNvPr id="6" name="Picture 5"/>
          <p:cNvPicPr>
            <a:picLocks noChangeAspect="1"/>
          </p:cNvPicPr>
          <p:nvPr/>
        </p:nvPicPr>
        <p:blipFill>
          <a:blip r:embed="rId4"/>
          <a:stretch>
            <a:fillRect/>
          </a:stretch>
        </p:blipFill>
        <p:spPr>
          <a:xfrm>
            <a:off x="4045499" y="4915835"/>
            <a:ext cx="3028950" cy="1514475"/>
          </a:xfrm>
          <a:prstGeom prst="rect">
            <a:avLst/>
          </a:prstGeom>
        </p:spPr>
      </p:pic>
      <p:pic>
        <p:nvPicPr>
          <p:cNvPr id="7" name="Picture 6"/>
          <p:cNvPicPr>
            <a:picLocks noChangeAspect="1"/>
          </p:cNvPicPr>
          <p:nvPr/>
        </p:nvPicPr>
        <p:blipFill>
          <a:blip r:embed="rId5"/>
          <a:stretch>
            <a:fillRect/>
          </a:stretch>
        </p:blipFill>
        <p:spPr>
          <a:xfrm>
            <a:off x="8170151" y="4844488"/>
            <a:ext cx="2914650" cy="1571625"/>
          </a:xfrm>
          <a:prstGeom prst="rect">
            <a:avLst/>
          </a:prstGeom>
        </p:spPr>
      </p:pic>
    </p:spTree>
    <p:extLst>
      <p:ext uri="{BB962C8B-B14F-4D97-AF65-F5344CB8AC3E}">
        <p14:creationId xmlns:p14="http://schemas.microsoft.com/office/powerpoint/2010/main" val="1885924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1523" y="2317530"/>
            <a:ext cx="2743200" cy="277473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2" name="TextBox 1"/>
          <p:cNvSpPr txBox="1"/>
          <p:nvPr/>
        </p:nvSpPr>
        <p:spPr>
          <a:xfrm>
            <a:off x="756745" y="536027"/>
            <a:ext cx="10110952" cy="707886"/>
          </a:xfrm>
          <a:prstGeom prst="rect">
            <a:avLst/>
          </a:prstGeom>
          <a:solidFill>
            <a:srgbClr val="00B0F0"/>
          </a:solidFill>
        </p:spPr>
        <p:txBody>
          <a:bodyPr wrap="square" rtlCol="0">
            <a:spAutoFit/>
          </a:bodyPr>
          <a:lstStyle/>
          <a:p>
            <a:pPr algn="ctr"/>
            <a:r>
              <a:rPr lang="en-GB" sz="4000" dirty="0">
                <a:solidFill>
                  <a:schemeClr val="bg1"/>
                </a:solidFill>
              </a:rPr>
              <a:t>Your Visual Timetable</a:t>
            </a:r>
          </a:p>
        </p:txBody>
      </p:sp>
      <p:sp>
        <p:nvSpPr>
          <p:cNvPr id="3" name="TextBox 2"/>
          <p:cNvSpPr txBox="1"/>
          <p:nvPr/>
        </p:nvSpPr>
        <p:spPr>
          <a:xfrm>
            <a:off x="1288093" y="2392191"/>
            <a:ext cx="2490951" cy="923330"/>
          </a:xfrm>
          <a:prstGeom prst="rect">
            <a:avLst/>
          </a:prstGeom>
          <a:noFill/>
        </p:spPr>
        <p:txBody>
          <a:bodyPr wrap="square" rtlCol="0">
            <a:spAutoFit/>
          </a:bodyPr>
          <a:lstStyle/>
          <a:p>
            <a:r>
              <a:rPr lang="en-GB" dirty="0"/>
              <a:t>Activity</a:t>
            </a:r>
          </a:p>
          <a:p>
            <a:endParaRPr lang="en-GB" dirty="0"/>
          </a:p>
          <a:p>
            <a:endParaRPr lang="en-GB" dirty="0"/>
          </a:p>
        </p:txBody>
      </p:sp>
      <p:pic>
        <p:nvPicPr>
          <p:cNvPr id="4" name="Picture 3"/>
          <p:cNvPicPr>
            <a:picLocks noChangeAspect="1"/>
          </p:cNvPicPr>
          <p:nvPr/>
        </p:nvPicPr>
        <p:blipFill>
          <a:blip r:embed="rId3"/>
          <a:stretch>
            <a:fillRect/>
          </a:stretch>
        </p:blipFill>
        <p:spPr>
          <a:xfrm>
            <a:off x="631770" y="2853856"/>
            <a:ext cx="2257425" cy="2028825"/>
          </a:xfrm>
          <a:prstGeom prst="rect">
            <a:avLst/>
          </a:prstGeom>
        </p:spPr>
      </p:pic>
      <p:sp>
        <p:nvSpPr>
          <p:cNvPr id="6" name="Rounded Rectangle 5"/>
          <p:cNvSpPr/>
          <p:nvPr/>
        </p:nvSpPr>
        <p:spPr>
          <a:xfrm>
            <a:off x="3374970" y="2337014"/>
            <a:ext cx="2670777" cy="2818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7" name="Rounded Rectangle 6"/>
          <p:cNvSpPr/>
          <p:nvPr/>
        </p:nvSpPr>
        <p:spPr>
          <a:xfrm>
            <a:off x="6325994" y="2319538"/>
            <a:ext cx="2627586" cy="28535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Rounded Rectangle 7"/>
          <p:cNvSpPr/>
          <p:nvPr/>
        </p:nvSpPr>
        <p:spPr>
          <a:xfrm>
            <a:off x="9375228" y="2337014"/>
            <a:ext cx="2543505" cy="28186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9" name="Picture 8"/>
          <p:cNvPicPr>
            <a:picLocks noChangeAspect="1"/>
          </p:cNvPicPr>
          <p:nvPr/>
        </p:nvPicPr>
        <p:blipFill>
          <a:blip r:embed="rId4"/>
          <a:stretch>
            <a:fillRect/>
          </a:stretch>
        </p:blipFill>
        <p:spPr>
          <a:xfrm>
            <a:off x="3590647" y="3072684"/>
            <a:ext cx="2239422" cy="1591168"/>
          </a:xfrm>
          <a:prstGeom prst="rect">
            <a:avLst/>
          </a:prstGeom>
        </p:spPr>
      </p:pic>
      <p:sp>
        <p:nvSpPr>
          <p:cNvPr id="10" name="TextBox 9"/>
          <p:cNvSpPr txBox="1"/>
          <p:nvPr/>
        </p:nvSpPr>
        <p:spPr>
          <a:xfrm>
            <a:off x="3919125" y="2484524"/>
            <a:ext cx="2095090" cy="369332"/>
          </a:xfrm>
          <a:prstGeom prst="rect">
            <a:avLst/>
          </a:prstGeom>
          <a:noFill/>
        </p:spPr>
        <p:txBody>
          <a:bodyPr wrap="square" rtlCol="0">
            <a:spAutoFit/>
          </a:bodyPr>
          <a:lstStyle/>
          <a:p>
            <a:r>
              <a:rPr lang="en-GB" dirty="0"/>
              <a:t>Back to Class</a:t>
            </a:r>
          </a:p>
        </p:txBody>
      </p:sp>
      <p:pic>
        <p:nvPicPr>
          <p:cNvPr id="11" name="Picture 10"/>
          <p:cNvPicPr>
            <a:picLocks noChangeAspect="1"/>
          </p:cNvPicPr>
          <p:nvPr/>
        </p:nvPicPr>
        <p:blipFill>
          <a:blip r:embed="rId5"/>
          <a:stretch>
            <a:fillRect/>
          </a:stretch>
        </p:blipFill>
        <p:spPr>
          <a:xfrm>
            <a:off x="6467395" y="3255559"/>
            <a:ext cx="816064" cy="1225417"/>
          </a:xfrm>
          <a:prstGeom prst="rect">
            <a:avLst/>
          </a:prstGeom>
        </p:spPr>
      </p:pic>
      <p:pic>
        <p:nvPicPr>
          <p:cNvPr id="12" name="Picture 11"/>
          <p:cNvPicPr>
            <a:picLocks noChangeAspect="1"/>
          </p:cNvPicPr>
          <p:nvPr/>
        </p:nvPicPr>
        <p:blipFill>
          <a:blip r:embed="rId6"/>
          <a:stretch>
            <a:fillRect/>
          </a:stretch>
        </p:blipFill>
        <p:spPr>
          <a:xfrm>
            <a:off x="7379076" y="3319973"/>
            <a:ext cx="1291694" cy="852687"/>
          </a:xfrm>
          <a:prstGeom prst="rect">
            <a:avLst/>
          </a:prstGeom>
        </p:spPr>
      </p:pic>
      <p:sp>
        <p:nvSpPr>
          <p:cNvPr id="13" name="TextBox 12"/>
          <p:cNvSpPr txBox="1"/>
          <p:nvPr/>
        </p:nvSpPr>
        <p:spPr>
          <a:xfrm>
            <a:off x="7122315" y="2450424"/>
            <a:ext cx="1805216" cy="369332"/>
          </a:xfrm>
          <a:prstGeom prst="rect">
            <a:avLst/>
          </a:prstGeom>
          <a:noFill/>
        </p:spPr>
        <p:txBody>
          <a:bodyPr wrap="square" rtlCol="0">
            <a:spAutoFit/>
          </a:bodyPr>
          <a:lstStyle/>
          <a:p>
            <a:r>
              <a:rPr lang="en-GB" dirty="0"/>
              <a:t>Coffee</a:t>
            </a:r>
          </a:p>
        </p:txBody>
      </p:sp>
      <p:sp>
        <p:nvSpPr>
          <p:cNvPr id="15" name="TextBox 14"/>
          <p:cNvSpPr txBox="1"/>
          <p:nvPr/>
        </p:nvSpPr>
        <p:spPr>
          <a:xfrm>
            <a:off x="9722069" y="2484524"/>
            <a:ext cx="1765738" cy="369332"/>
          </a:xfrm>
          <a:prstGeom prst="rect">
            <a:avLst/>
          </a:prstGeom>
          <a:noFill/>
        </p:spPr>
        <p:txBody>
          <a:bodyPr wrap="square" rtlCol="0">
            <a:spAutoFit/>
          </a:bodyPr>
          <a:lstStyle/>
          <a:p>
            <a:r>
              <a:rPr lang="en-GB" dirty="0"/>
              <a:t>Chat</a:t>
            </a:r>
          </a:p>
        </p:txBody>
      </p:sp>
      <p:pic>
        <p:nvPicPr>
          <p:cNvPr id="16" name="Picture 15"/>
          <p:cNvPicPr>
            <a:picLocks noChangeAspect="1"/>
          </p:cNvPicPr>
          <p:nvPr/>
        </p:nvPicPr>
        <p:blipFill>
          <a:blip r:embed="rId7"/>
          <a:stretch>
            <a:fillRect/>
          </a:stretch>
        </p:blipFill>
        <p:spPr>
          <a:xfrm>
            <a:off x="9778218" y="2853856"/>
            <a:ext cx="1570652" cy="2094203"/>
          </a:xfrm>
          <a:prstGeom prst="rect">
            <a:avLst/>
          </a:prstGeom>
        </p:spPr>
      </p:pic>
    </p:spTree>
    <p:extLst>
      <p:ext uri="{BB962C8B-B14F-4D97-AF65-F5344CB8AC3E}">
        <p14:creationId xmlns:p14="http://schemas.microsoft.com/office/powerpoint/2010/main" val="1416477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BC69-6BB4-CEDE-2A29-CBAFFAC2B6C5}"/>
              </a:ext>
            </a:extLst>
          </p:cNvPr>
          <p:cNvSpPr>
            <a:spLocks noGrp="1"/>
          </p:cNvSpPr>
          <p:nvPr>
            <p:ph type="title"/>
          </p:nvPr>
        </p:nvSpPr>
        <p:spPr/>
        <p:txBody>
          <a:bodyPr/>
          <a:lstStyle/>
          <a:p>
            <a:r>
              <a:rPr lang="en-GB" dirty="0"/>
              <a:t>How did you get on? Did you?		</a:t>
            </a:r>
          </a:p>
        </p:txBody>
      </p:sp>
      <p:sp>
        <p:nvSpPr>
          <p:cNvPr id="3" name="Content Placeholder 2">
            <a:extLst>
              <a:ext uri="{FF2B5EF4-FFF2-40B4-BE49-F238E27FC236}">
                <a16:creationId xmlns:a16="http://schemas.microsoft.com/office/drawing/2014/main" id="{5841C670-AFF1-42D3-28B6-05095E395911}"/>
              </a:ext>
            </a:extLst>
          </p:cNvPr>
          <p:cNvSpPr>
            <a:spLocks noGrp="1"/>
          </p:cNvSpPr>
          <p:nvPr>
            <p:ph idx="1"/>
          </p:nvPr>
        </p:nvSpPr>
        <p:spPr/>
        <p:txBody>
          <a:bodyPr>
            <a:normAutofit lnSpcReduction="10000"/>
          </a:bodyPr>
          <a:lstStyle/>
          <a:p>
            <a:pPr marL="514350" indent="-514350">
              <a:buAutoNum type="arabicParenR"/>
            </a:pPr>
            <a:r>
              <a:rPr lang="en-GB" dirty="0"/>
              <a:t>Locate the Back to Basic materials that were posted to your school at the start of term and agree with school leaders where you might be able to display them to start the process of ‘paying it forward’ with other staff in the school?</a:t>
            </a:r>
          </a:p>
          <a:p>
            <a:pPr marL="514350" indent="-514350">
              <a:buAutoNum type="arabicParenR"/>
            </a:pPr>
            <a:r>
              <a:rPr lang="en-GB" dirty="0"/>
              <a:t>Share the ppt with SLT and get feedback on their views. What do they think Back To Basics might add to:</a:t>
            </a:r>
          </a:p>
          <a:p>
            <a:pPr lvl="1"/>
            <a:r>
              <a:rPr lang="en-GB" dirty="0"/>
              <a:t>The school?</a:t>
            </a:r>
          </a:p>
          <a:p>
            <a:pPr lvl="1"/>
            <a:r>
              <a:rPr lang="en-GB" dirty="0"/>
              <a:t>The staff?</a:t>
            </a:r>
          </a:p>
          <a:p>
            <a:pPr lvl="1"/>
            <a:r>
              <a:rPr lang="en-GB" dirty="0"/>
              <a:t>The parents?</a:t>
            </a:r>
          </a:p>
          <a:p>
            <a:pPr lvl="1"/>
            <a:r>
              <a:rPr lang="en-GB" dirty="0"/>
              <a:t>The children?</a:t>
            </a:r>
          </a:p>
          <a:p>
            <a:pPr lvl="1"/>
            <a:r>
              <a:rPr lang="en-GB" dirty="0"/>
              <a:t>The community?</a:t>
            </a:r>
          </a:p>
        </p:txBody>
      </p:sp>
    </p:spTree>
    <p:extLst>
      <p:ext uri="{BB962C8B-B14F-4D97-AF65-F5344CB8AC3E}">
        <p14:creationId xmlns:p14="http://schemas.microsoft.com/office/powerpoint/2010/main" val="29973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028" y="683172"/>
            <a:ext cx="11109434" cy="707886"/>
          </a:xfrm>
          <a:prstGeom prst="rect">
            <a:avLst/>
          </a:prstGeom>
          <a:solidFill>
            <a:srgbClr val="00B0F0"/>
          </a:solidFill>
        </p:spPr>
        <p:txBody>
          <a:bodyPr wrap="square" rtlCol="0">
            <a:spAutoFit/>
          </a:bodyPr>
          <a:lstStyle/>
          <a:p>
            <a:pPr algn="ctr"/>
            <a:r>
              <a:rPr lang="en-GB" sz="4000" dirty="0">
                <a:solidFill>
                  <a:schemeClr val="bg1"/>
                </a:solidFill>
              </a:rPr>
              <a:t>Nutrition and Exercise</a:t>
            </a:r>
          </a:p>
        </p:txBody>
      </p:sp>
      <p:sp>
        <p:nvSpPr>
          <p:cNvPr id="5" name="Rectangle 4"/>
          <p:cNvSpPr/>
          <p:nvPr/>
        </p:nvSpPr>
        <p:spPr>
          <a:xfrm>
            <a:off x="620110" y="1597572"/>
            <a:ext cx="9469821" cy="5078313"/>
          </a:xfrm>
          <a:prstGeom prst="rect">
            <a:avLst/>
          </a:prstGeom>
        </p:spPr>
        <p:txBody>
          <a:bodyPr wrap="square">
            <a:spAutoFit/>
          </a:bodyPr>
          <a:lstStyle/>
          <a:p>
            <a:r>
              <a:rPr lang="en-GB" dirty="0"/>
              <a:t>Healthy eating in childhood reduces your child's chance of developing health problems as they get older. A healthy, balanced diet includes foods from all 5 food groups: fruit, vegetables, grains, proteins and dairy. Foods high in sugar, saturated fat and salt aren't necessary for a healthy diet and should be limited.</a:t>
            </a:r>
          </a:p>
          <a:p>
            <a:endParaRPr lang="en-GB" dirty="0"/>
          </a:p>
          <a:p>
            <a:pPr marL="285750" indent="-285750">
              <a:buFont typeface="Arial" panose="020B0604020202020204" pitchFamily="34" charset="0"/>
              <a:buChar char="•"/>
            </a:pPr>
            <a:r>
              <a:rPr lang="en-GB" dirty="0"/>
              <a:t>Things to help encourage healthy eating!</a:t>
            </a:r>
          </a:p>
          <a:p>
            <a:pPr marL="285750" indent="-285750">
              <a:buFont typeface="Arial" panose="020B0604020202020204" pitchFamily="34" charset="0"/>
              <a:buChar char="•"/>
            </a:pPr>
            <a:r>
              <a:rPr lang="en-GB" dirty="0"/>
              <a:t>Healthy mealtimes-make time to eat together</a:t>
            </a:r>
          </a:p>
          <a:p>
            <a:pPr marL="285750" indent="-285750">
              <a:buFont typeface="Arial" panose="020B0604020202020204" pitchFamily="34" charset="0"/>
              <a:buChar char="•"/>
            </a:pPr>
            <a:r>
              <a:rPr lang="en-GB" dirty="0"/>
              <a:t>Cooking together</a:t>
            </a:r>
          </a:p>
          <a:p>
            <a:pPr marL="285750" indent="-285750">
              <a:buFont typeface="Arial" panose="020B0604020202020204" pitchFamily="34" charset="0"/>
              <a:buChar char="•"/>
            </a:pPr>
            <a:r>
              <a:rPr lang="en-GB" dirty="0"/>
              <a:t>Plan weekly meals together, so you can talk about healthy food options.</a:t>
            </a:r>
          </a:p>
          <a:p>
            <a:pPr marL="285750" indent="-285750">
              <a:buFont typeface="Arial" panose="020B0604020202020204" pitchFamily="34" charset="0"/>
              <a:buChar char="•"/>
            </a:pPr>
            <a:r>
              <a:rPr lang="en-GB" dirty="0"/>
              <a:t>Take your child to the supermarket so they can see healthy options and talk about them. </a:t>
            </a:r>
          </a:p>
          <a:p>
            <a:pPr marL="285750" indent="-285750">
              <a:buFont typeface="Arial" panose="020B0604020202020204" pitchFamily="34" charset="0"/>
              <a:buChar char="•"/>
            </a:pPr>
            <a:r>
              <a:rPr lang="en-GB" dirty="0"/>
              <a:t>Challenge your child to fill their plate with as many different </a:t>
            </a:r>
            <a:r>
              <a:rPr lang="en-GB" dirty="0" err="1"/>
              <a:t>colors</a:t>
            </a:r>
            <a:r>
              <a:rPr lang="en-GB" dirty="0"/>
              <a:t> as they can – eat the rainbow! </a:t>
            </a:r>
          </a:p>
          <a:p>
            <a:pPr marL="285750" indent="-285750">
              <a:buFont typeface="Arial" panose="020B0604020202020204" pitchFamily="34" charset="0"/>
              <a:buChar char="•"/>
            </a:pPr>
            <a:r>
              <a:rPr lang="en-GB" dirty="0"/>
              <a:t>Make a contest by having your child try a new produce they have never tried before. Maybe they will end up loving it!</a:t>
            </a:r>
          </a:p>
          <a:p>
            <a:endParaRPr lang="en-GB" dirty="0"/>
          </a:p>
          <a:p>
            <a:r>
              <a:rPr lang="en-GB" dirty="0"/>
              <a:t>Eating a wide variety of nutritious foods helps mood, attention and learning. Eating regular meals also helps promote good mood and attention. Including foods that are rich in dietary fibre may also help. </a:t>
            </a:r>
          </a:p>
        </p:txBody>
      </p:sp>
      <p:pic>
        <p:nvPicPr>
          <p:cNvPr id="6" name="Picture 5"/>
          <p:cNvPicPr>
            <a:picLocks noChangeAspect="1"/>
          </p:cNvPicPr>
          <p:nvPr/>
        </p:nvPicPr>
        <p:blipFill>
          <a:blip r:embed="rId3"/>
          <a:stretch>
            <a:fillRect/>
          </a:stretch>
        </p:blipFill>
        <p:spPr>
          <a:xfrm>
            <a:off x="9817154" y="2642282"/>
            <a:ext cx="1943922" cy="1943922"/>
          </a:xfrm>
          <a:prstGeom prst="rect">
            <a:avLst/>
          </a:prstGeom>
        </p:spPr>
      </p:pic>
    </p:spTree>
    <p:extLst>
      <p:ext uri="{BB962C8B-B14F-4D97-AF65-F5344CB8AC3E}">
        <p14:creationId xmlns:p14="http://schemas.microsoft.com/office/powerpoint/2010/main" val="2350744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621" y="409903"/>
            <a:ext cx="10615448" cy="769441"/>
          </a:xfrm>
          <a:prstGeom prst="rect">
            <a:avLst/>
          </a:prstGeom>
          <a:solidFill>
            <a:srgbClr val="00B0F0"/>
          </a:solidFill>
        </p:spPr>
        <p:txBody>
          <a:bodyPr wrap="square" rtlCol="0">
            <a:spAutoFit/>
          </a:bodyPr>
          <a:lstStyle/>
          <a:p>
            <a:pPr algn="ctr"/>
            <a:r>
              <a:rPr lang="en-GB" sz="4400" dirty="0">
                <a:solidFill>
                  <a:schemeClr val="bg1"/>
                </a:solidFill>
              </a:rPr>
              <a:t>Exercise</a:t>
            </a:r>
          </a:p>
        </p:txBody>
      </p:sp>
      <p:pic>
        <p:nvPicPr>
          <p:cNvPr id="3" name="Picture 2"/>
          <p:cNvPicPr>
            <a:picLocks noChangeAspect="1"/>
          </p:cNvPicPr>
          <p:nvPr/>
        </p:nvPicPr>
        <p:blipFill>
          <a:blip r:embed="rId3"/>
          <a:stretch>
            <a:fillRect/>
          </a:stretch>
        </p:blipFill>
        <p:spPr>
          <a:xfrm>
            <a:off x="6465053" y="1309739"/>
            <a:ext cx="2695575" cy="1695450"/>
          </a:xfrm>
          <a:prstGeom prst="rect">
            <a:avLst/>
          </a:prstGeom>
        </p:spPr>
      </p:pic>
      <p:pic>
        <p:nvPicPr>
          <p:cNvPr id="4" name="Picture 3"/>
          <p:cNvPicPr>
            <a:picLocks noChangeAspect="1"/>
          </p:cNvPicPr>
          <p:nvPr/>
        </p:nvPicPr>
        <p:blipFill>
          <a:blip r:embed="rId4"/>
          <a:stretch>
            <a:fillRect/>
          </a:stretch>
        </p:blipFill>
        <p:spPr>
          <a:xfrm>
            <a:off x="9550619" y="3005189"/>
            <a:ext cx="1695450" cy="1533525"/>
          </a:xfrm>
          <a:prstGeom prst="rect">
            <a:avLst/>
          </a:prstGeom>
        </p:spPr>
      </p:pic>
      <p:pic>
        <p:nvPicPr>
          <p:cNvPr id="5" name="Picture 4"/>
          <p:cNvPicPr>
            <a:picLocks noChangeAspect="1"/>
          </p:cNvPicPr>
          <p:nvPr/>
        </p:nvPicPr>
        <p:blipFill>
          <a:blip r:embed="rId5"/>
          <a:stretch>
            <a:fillRect/>
          </a:stretch>
        </p:blipFill>
        <p:spPr>
          <a:xfrm>
            <a:off x="6465053" y="4573313"/>
            <a:ext cx="2847975" cy="1600200"/>
          </a:xfrm>
          <a:prstGeom prst="rect">
            <a:avLst/>
          </a:prstGeom>
        </p:spPr>
      </p:pic>
      <p:sp>
        <p:nvSpPr>
          <p:cNvPr id="6" name="Rectangle 5"/>
          <p:cNvSpPr/>
          <p:nvPr/>
        </p:nvSpPr>
        <p:spPr>
          <a:xfrm>
            <a:off x="1072056" y="1806788"/>
            <a:ext cx="6096000" cy="2862322"/>
          </a:xfrm>
          <a:prstGeom prst="rect">
            <a:avLst/>
          </a:prstGeom>
        </p:spPr>
        <p:txBody>
          <a:bodyPr>
            <a:spAutoFit/>
          </a:bodyPr>
          <a:lstStyle/>
          <a:p>
            <a:pPr marL="285750" indent="-285750">
              <a:buFont typeface="Arial" panose="020B0604020202020204" pitchFamily="34" charset="0"/>
              <a:buChar char="•"/>
            </a:pPr>
            <a:r>
              <a:rPr lang="en-GB" dirty="0"/>
              <a:t>Improving fitness</a:t>
            </a:r>
          </a:p>
          <a:p>
            <a:pPr marL="285750" indent="-285750">
              <a:buFont typeface="Arial" panose="020B0604020202020204" pitchFamily="34" charset="0"/>
              <a:buChar char="•"/>
            </a:pPr>
            <a:r>
              <a:rPr lang="en-GB" dirty="0"/>
              <a:t>Providing an opportunity to socialise</a:t>
            </a:r>
          </a:p>
          <a:p>
            <a:pPr marL="285750" indent="-285750">
              <a:buFont typeface="Arial" panose="020B0604020202020204" pitchFamily="34" charset="0"/>
              <a:buChar char="•"/>
            </a:pPr>
            <a:r>
              <a:rPr lang="en-GB" dirty="0"/>
              <a:t>Increasing concentration</a:t>
            </a:r>
          </a:p>
          <a:p>
            <a:pPr marL="285750" indent="-285750">
              <a:buFont typeface="Arial" panose="020B0604020202020204" pitchFamily="34" charset="0"/>
              <a:buChar char="•"/>
            </a:pPr>
            <a:r>
              <a:rPr lang="en-GB" dirty="0"/>
              <a:t>Improving academic scores</a:t>
            </a:r>
          </a:p>
          <a:p>
            <a:pPr marL="285750" indent="-285750">
              <a:buFont typeface="Arial" panose="020B0604020202020204" pitchFamily="34" charset="0"/>
              <a:buChar char="•"/>
            </a:pPr>
            <a:r>
              <a:rPr lang="en-GB" dirty="0"/>
              <a:t>Building a stronger heart, bones and healthier muscles</a:t>
            </a:r>
          </a:p>
          <a:p>
            <a:pPr marL="285750" indent="-285750">
              <a:buFont typeface="Arial" panose="020B0604020202020204" pitchFamily="34" charset="0"/>
              <a:buChar char="•"/>
            </a:pPr>
            <a:r>
              <a:rPr lang="en-GB" dirty="0"/>
              <a:t>Encouraging healthy growth and development</a:t>
            </a:r>
          </a:p>
          <a:p>
            <a:pPr marL="285750" indent="-285750">
              <a:buFont typeface="Arial" panose="020B0604020202020204" pitchFamily="34" charset="0"/>
              <a:buChar char="•"/>
            </a:pPr>
            <a:r>
              <a:rPr lang="en-GB" dirty="0"/>
              <a:t>Improving self-esteem</a:t>
            </a:r>
          </a:p>
          <a:p>
            <a:pPr marL="285750" indent="-285750">
              <a:buFont typeface="Arial" panose="020B0604020202020204" pitchFamily="34" charset="0"/>
              <a:buChar char="•"/>
            </a:pPr>
            <a:r>
              <a:rPr lang="en-GB" dirty="0"/>
              <a:t>Improving posture and balance</a:t>
            </a:r>
          </a:p>
          <a:p>
            <a:pPr marL="285750" indent="-285750">
              <a:buFont typeface="Arial" panose="020B0604020202020204" pitchFamily="34" charset="0"/>
              <a:buChar char="•"/>
            </a:pPr>
            <a:r>
              <a:rPr lang="en-GB" dirty="0"/>
              <a:t>Lowering stress</a:t>
            </a:r>
          </a:p>
          <a:p>
            <a:pPr marL="285750" indent="-285750">
              <a:buFont typeface="Arial" panose="020B0604020202020204" pitchFamily="34" charset="0"/>
              <a:buChar char="•"/>
            </a:pPr>
            <a:r>
              <a:rPr lang="en-GB" dirty="0"/>
              <a:t>Encouraging a better night's sleep </a:t>
            </a:r>
          </a:p>
        </p:txBody>
      </p:sp>
    </p:spTree>
    <p:extLst>
      <p:ext uri="{BB962C8B-B14F-4D97-AF65-F5344CB8AC3E}">
        <p14:creationId xmlns:p14="http://schemas.microsoft.com/office/powerpoint/2010/main" val="3179404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0828" y="651641"/>
            <a:ext cx="10142483" cy="707886"/>
          </a:xfrm>
          <a:prstGeom prst="rect">
            <a:avLst/>
          </a:prstGeom>
          <a:solidFill>
            <a:srgbClr val="00B0F0"/>
          </a:solidFill>
        </p:spPr>
        <p:txBody>
          <a:bodyPr wrap="square" rtlCol="0">
            <a:spAutoFit/>
          </a:bodyPr>
          <a:lstStyle/>
          <a:p>
            <a:pPr algn="ctr"/>
            <a:r>
              <a:rPr lang="en-GB" sz="4000" dirty="0">
                <a:solidFill>
                  <a:schemeClr val="bg1"/>
                </a:solidFill>
              </a:rPr>
              <a:t>Sleep-How much do they need?</a:t>
            </a:r>
          </a:p>
        </p:txBody>
      </p:sp>
      <p:graphicFrame>
        <p:nvGraphicFramePr>
          <p:cNvPr id="4" name="Table 3"/>
          <p:cNvGraphicFramePr>
            <a:graphicFrameLocks noGrp="1"/>
          </p:cNvGraphicFramePr>
          <p:nvPr/>
        </p:nvGraphicFramePr>
        <p:xfrm>
          <a:off x="2524125" y="1955324"/>
          <a:ext cx="7143750" cy="4091940"/>
        </p:xfrm>
        <a:graphic>
          <a:graphicData uri="http://schemas.openxmlformats.org/drawingml/2006/table">
            <a:tbl>
              <a:tblPr/>
              <a:tblGrid>
                <a:gridCol w="3571875">
                  <a:extLst>
                    <a:ext uri="{9D8B030D-6E8A-4147-A177-3AD203B41FA5}">
                      <a16:colId xmlns:a16="http://schemas.microsoft.com/office/drawing/2014/main" val="3828211634"/>
                    </a:ext>
                  </a:extLst>
                </a:gridCol>
                <a:gridCol w="3571875">
                  <a:extLst>
                    <a:ext uri="{9D8B030D-6E8A-4147-A177-3AD203B41FA5}">
                      <a16:colId xmlns:a16="http://schemas.microsoft.com/office/drawing/2014/main" val="2011302277"/>
                    </a:ext>
                  </a:extLst>
                </a:gridCol>
              </a:tblGrid>
              <a:tr h="0">
                <a:tc>
                  <a:txBody>
                    <a:bodyPr/>
                    <a:lstStyle/>
                    <a:p>
                      <a:pPr algn="l"/>
                      <a:r>
                        <a:rPr lang="en-GB" dirty="0">
                          <a:solidFill>
                            <a:srgbClr val="FFFFFF"/>
                          </a:solidFill>
                          <a:effectLst/>
                        </a:rPr>
                        <a:t>Your child’s age</a:t>
                      </a:r>
                    </a:p>
                  </a:txBody>
                  <a:tcPr marL="180975" marR="180975" marT="180975" marB="180975" anchor="ctr">
                    <a:lnL>
                      <a:noFill/>
                    </a:lnL>
                    <a:lnR>
                      <a:noFill/>
                    </a:lnR>
                    <a:lnT>
                      <a:noFill/>
                    </a:lnT>
                    <a:lnB>
                      <a:noFill/>
                    </a:lnB>
                    <a:solidFill>
                      <a:srgbClr val="0072CE"/>
                    </a:solidFill>
                  </a:tcPr>
                </a:tc>
                <a:tc>
                  <a:txBody>
                    <a:bodyPr/>
                    <a:lstStyle/>
                    <a:p>
                      <a:pPr algn="l"/>
                      <a:r>
                        <a:rPr lang="en-GB">
                          <a:solidFill>
                            <a:srgbClr val="FFFFFF"/>
                          </a:solidFill>
                          <a:effectLst/>
                        </a:rPr>
                        <a:t>Recommended sleep time in 24 hours</a:t>
                      </a:r>
                    </a:p>
                  </a:txBody>
                  <a:tcPr marL="180975" marR="180975" marT="180975" marB="180975" anchor="ctr">
                    <a:lnL>
                      <a:noFill/>
                    </a:lnL>
                    <a:lnR>
                      <a:noFill/>
                    </a:lnR>
                    <a:lnT>
                      <a:noFill/>
                    </a:lnT>
                    <a:lnB>
                      <a:noFill/>
                    </a:lnB>
                    <a:solidFill>
                      <a:srgbClr val="0072CE"/>
                    </a:solidFill>
                  </a:tcPr>
                </a:tc>
                <a:extLst>
                  <a:ext uri="{0D108BD9-81ED-4DB2-BD59-A6C34878D82A}">
                    <a16:rowId xmlns:a16="http://schemas.microsoft.com/office/drawing/2014/main" val="78755617"/>
                  </a:ext>
                </a:extLst>
              </a:tr>
              <a:tr h="0">
                <a:tc>
                  <a:txBody>
                    <a:bodyPr/>
                    <a:lstStyle/>
                    <a:p>
                      <a:r>
                        <a:rPr lang="en-GB">
                          <a:effectLst/>
                        </a:rPr>
                        <a:t>Infants 4 to 12 months</a:t>
                      </a:r>
                    </a:p>
                  </a:txBody>
                  <a:tcPr marL="180975" marR="180975" marT="180975" marB="180975" anchor="ctr">
                    <a:lnL>
                      <a:noFill/>
                    </a:lnL>
                    <a:lnR>
                      <a:noFill/>
                    </a:lnR>
                    <a:lnT>
                      <a:noFill/>
                    </a:lnT>
                    <a:lnB>
                      <a:noFill/>
                    </a:lnB>
                  </a:tcPr>
                </a:tc>
                <a:tc>
                  <a:txBody>
                    <a:bodyPr/>
                    <a:lstStyle/>
                    <a:p>
                      <a:r>
                        <a:rPr lang="en-GB">
                          <a:effectLst/>
                        </a:rPr>
                        <a:t>12 to 16 hours including naps</a:t>
                      </a:r>
                    </a:p>
                  </a:txBody>
                  <a:tcPr marL="180975" marR="180975" marT="180975" marB="180975" anchor="ctr">
                    <a:lnL>
                      <a:noFill/>
                    </a:lnL>
                    <a:lnR>
                      <a:noFill/>
                    </a:lnR>
                    <a:lnT>
                      <a:noFill/>
                    </a:lnT>
                    <a:lnB>
                      <a:noFill/>
                    </a:lnB>
                  </a:tcPr>
                </a:tc>
                <a:extLst>
                  <a:ext uri="{0D108BD9-81ED-4DB2-BD59-A6C34878D82A}">
                    <a16:rowId xmlns:a16="http://schemas.microsoft.com/office/drawing/2014/main" val="3340172389"/>
                  </a:ext>
                </a:extLst>
              </a:tr>
              <a:tr h="0">
                <a:tc>
                  <a:txBody>
                    <a:bodyPr/>
                    <a:lstStyle/>
                    <a:p>
                      <a:r>
                        <a:rPr lang="en-GB">
                          <a:effectLst/>
                        </a:rPr>
                        <a:t>Children 1 to 2 years</a:t>
                      </a:r>
                    </a:p>
                  </a:txBody>
                  <a:tcPr marL="180975" marR="180975" marT="180975" marB="180975" anchor="ctr">
                    <a:lnL>
                      <a:noFill/>
                    </a:lnL>
                    <a:lnR>
                      <a:noFill/>
                    </a:lnR>
                    <a:lnT>
                      <a:noFill/>
                    </a:lnT>
                    <a:lnB>
                      <a:noFill/>
                    </a:lnB>
                  </a:tcPr>
                </a:tc>
                <a:tc>
                  <a:txBody>
                    <a:bodyPr/>
                    <a:lstStyle/>
                    <a:p>
                      <a:r>
                        <a:rPr lang="en-GB">
                          <a:effectLst/>
                        </a:rPr>
                        <a:t>11 to 14 hours including naps</a:t>
                      </a:r>
                    </a:p>
                  </a:txBody>
                  <a:tcPr marL="180975" marR="180975" marT="180975" marB="180975" anchor="ctr">
                    <a:lnL>
                      <a:noFill/>
                    </a:lnL>
                    <a:lnR>
                      <a:noFill/>
                    </a:lnR>
                    <a:lnT>
                      <a:noFill/>
                    </a:lnT>
                    <a:lnB>
                      <a:noFill/>
                    </a:lnB>
                  </a:tcPr>
                </a:tc>
                <a:extLst>
                  <a:ext uri="{0D108BD9-81ED-4DB2-BD59-A6C34878D82A}">
                    <a16:rowId xmlns:a16="http://schemas.microsoft.com/office/drawing/2014/main" val="2972730395"/>
                  </a:ext>
                </a:extLst>
              </a:tr>
              <a:tr h="0">
                <a:tc>
                  <a:txBody>
                    <a:bodyPr/>
                    <a:lstStyle/>
                    <a:p>
                      <a:r>
                        <a:rPr lang="en-GB">
                          <a:effectLst/>
                        </a:rPr>
                        <a:t>Children 3 to 5 years</a:t>
                      </a:r>
                    </a:p>
                  </a:txBody>
                  <a:tcPr marL="180975" marR="180975" marT="180975" marB="180975" anchor="ctr">
                    <a:lnL>
                      <a:noFill/>
                    </a:lnL>
                    <a:lnR>
                      <a:noFill/>
                    </a:lnR>
                    <a:lnT>
                      <a:noFill/>
                    </a:lnT>
                    <a:lnB>
                      <a:noFill/>
                    </a:lnB>
                  </a:tcPr>
                </a:tc>
                <a:tc>
                  <a:txBody>
                    <a:bodyPr/>
                    <a:lstStyle/>
                    <a:p>
                      <a:r>
                        <a:rPr lang="en-GB">
                          <a:effectLst/>
                        </a:rPr>
                        <a:t>10 to 13 hours including naps</a:t>
                      </a:r>
                    </a:p>
                  </a:txBody>
                  <a:tcPr marL="180975" marR="180975" marT="180975" marB="180975" anchor="ctr">
                    <a:lnL>
                      <a:noFill/>
                    </a:lnL>
                    <a:lnR>
                      <a:noFill/>
                    </a:lnR>
                    <a:lnT>
                      <a:noFill/>
                    </a:lnT>
                    <a:lnB>
                      <a:noFill/>
                    </a:lnB>
                  </a:tcPr>
                </a:tc>
                <a:extLst>
                  <a:ext uri="{0D108BD9-81ED-4DB2-BD59-A6C34878D82A}">
                    <a16:rowId xmlns:a16="http://schemas.microsoft.com/office/drawing/2014/main" val="3263287411"/>
                  </a:ext>
                </a:extLst>
              </a:tr>
              <a:tr h="0">
                <a:tc>
                  <a:txBody>
                    <a:bodyPr/>
                    <a:lstStyle/>
                    <a:p>
                      <a:r>
                        <a:rPr lang="en-GB">
                          <a:effectLst/>
                        </a:rPr>
                        <a:t>Children 6 to 12 years</a:t>
                      </a:r>
                    </a:p>
                  </a:txBody>
                  <a:tcPr marL="180975" marR="180975" marT="180975" marB="180975" anchor="ctr">
                    <a:lnL>
                      <a:noFill/>
                    </a:lnL>
                    <a:lnR>
                      <a:noFill/>
                    </a:lnR>
                    <a:lnT>
                      <a:noFill/>
                    </a:lnT>
                    <a:lnB>
                      <a:noFill/>
                    </a:lnB>
                  </a:tcPr>
                </a:tc>
                <a:tc>
                  <a:txBody>
                    <a:bodyPr/>
                    <a:lstStyle/>
                    <a:p>
                      <a:r>
                        <a:rPr lang="en-GB">
                          <a:effectLst/>
                        </a:rPr>
                        <a:t>9 to 12 hours</a:t>
                      </a:r>
                    </a:p>
                  </a:txBody>
                  <a:tcPr marL="180975" marR="180975" marT="180975" marB="180975" anchor="ctr">
                    <a:lnL>
                      <a:noFill/>
                    </a:lnL>
                    <a:lnR>
                      <a:noFill/>
                    </a:lnR>
                    <a:lnT>
                      <a:noFill/>
                    </a:lnT>
                    <a:lnB>
                      <a:noFill/>
                    </a:lnB>
                  </a:tcPr>
                </a:tc>
                <a:extLst>
                  <a:ext uri="{0D108BD9-81ED-4DB2-BD59-A6C34878D82A}">
                    <a16:rowId xmlns:a16="http://schemas.microsoft.com/office/drawing/2014/main" val="1434384101"/>
                  </a:ext>
                </a:extLst>
              </a:tr>
              <a:tr h="0">
                <a:tc>
                  <a:txBody>
                    <a:bodyPr/>
                    <a:lstStyle/>
                    <a:p>
                      <a:r>
                        <a:rPr lang="en-GB">
                          <a:effectLst/>
                        </a:rPr>
                        <a:t>Teenagers 13 to 18 years</a:t>
                      </a:r>
                    </a:p>
                  </a:txBody>
                  <a:tcPr marL="180975" marR="180975" marT="180975" marB="180975" anchor="ctr">
                    <a:lnL>
                      <a:noFill/>
                    </a:lnL>
                    <a:lnR>
                      <a:noFill/>
                    </a:lnR>
                    <a:lnT>
                      <a:noFill/>
                    </a:lnT>
                    <a:lnB>
                      <a:noFill/>
                    </a:lnB>
                  </a:tcPr>
                </a:tc>
                <a:tc>
                  <a:txBody>
                    <a:bodyPr/>
                    <a:lstStyle/>
                    <a:p>
                      <a:r>
                        <a:rPr lang="en-GB" dirty="0">
                          <a:effectLst/>
                        </a:rPr>
                        <a:t>8 to 10 hours</a:t>
                      </a:r>
                    </a:p>
                  </a:txBody>
                  <a:tcPr marL="180975" marR="180975" marT="180975" marB="180975" anchor="ctr">
                    <a:lnL>
                      <a:noFill/>
                    </a:lnL>
                    <a:lnR>
                      <a:noFill/>
                    </a:lnR>
                    <a:lnT>
                      <a:noFill/>
                    </a:lnT>
                    <a:lnB>
                      <a:noFill/>
                    </a:lnB>
                  </a:tcPr>
                </a:tc>
                <a:extLst>
                  <a:ext uri="{0D108BD9-81ED-4DB2-BD59-A6C34878D82A}">
                    <a16:rowId xmlns:a16="http://schemas.microsoft.com/office/drawing/2014/main" val="2083525581"/>
                  </a:ext>
                </a:extLst>
              </a:tr>
            </a:tbl>
          </a:graphicData>
        </a:graphic>
      </p:graphicFrame>
    </p:spTree>
    <p:extLst>
      <p:ext uri="{BB962C8B-B14F-4D97-AF65-F5344CB8AC3E}">
        <p14:creationId xmlns:p14="http://schemas.microsoft.com/office/powerpoint/2010/main" val="266987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7462" y="1744716"/>
            <a:ext cx="10195032" cy="4247317"/>
          </a:xfrm>
          <a:prstGeom prst="rect">
            <a:avLst/>
          </a:prstGeom>
        </p:spPr>
        <p:txBody>
          <a:bodyPr wrap="square">
            <a:spAutoFit/>
          </a:bodyPr>
          <a:lstStyle/>
          <a:p>
            <a:pPr marL="285750" indent="-285750">
              <a:buFont typeface="Arial" panose="020B0604020202020204" pitchFamily="34" charset="0"/>
              <a:buChar char="•"/>
            </a:pPr>
            <a:r>
              <a:rPr lang="en-GB" dirty="0"/>
              <a:t>Caffeine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Food and mealtimes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Exercise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Environment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Set a routine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Technology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Self-settling</a:t>
            </a:r>
          </a:p>
          <a:p>
            <a:endParaRPr lang="en-GB" dirty="0"/>
          </a:p>
          <a:p>
            <a:endParaRPr lang="en-GB" dirty="0"/>
          </a:p>
        </p:txBody>
      </p:sp>
      <p:pic>
        <p:nvPicPr>
          <p:cNvPr id="4" name="Picture 3"/>
          <p:cNvPicPr>
            <a:picLocks noChangeAspect="1"/>
          </p:cNvPicPr>
          <p:nvPr/>
        </p:nvPicPr>
        <p:blipFill>
          <a:blip r:embed="rId3"/>
          <a:stretch>
            <a:fillRect/>
          </a:stretch>
        </p:blipFill>
        <p:spPr>
          <a:xfrm>
            <a:off x="855523" y="359512"/>
            <a:ext cx="10144623" cy="1072989"/>
          </a:xfrm>
          <a:prstGeom prst="rect">
            <a:avLst/>
          </a:prstGeom>
        </p:spPr>
      </p:pic>
      <p:pic>
        <p:nvPicPr>
          <p:cNvPr id="5" name="Picture 4"/>
          <p:cNvPicPr>
            <a:picLocks noChangeAspect="1"/>
          </p:cNvPicPr>
          <p:nvPr/>
        </p:nvPicPr>
        <p:blipFill>
          <a:blip r:embed="rId4"/>
          <a:stretch>
            <a:fillRect/>
          </a:stretch>
        </p:blipFill>
        <p:spPr>
          <a:xfrm>
            <a:off x="5146128" y="1852612"/>
            <a:ext cx="2362200" cy="1933575"/>
          </a:xfrm>
          <a:prstGeom prst="rect">
            <a:avLst/>
          </a:prstGeom>
        </p:spPr>
      </p:pic>
      <p:pic>
        <p:nvPicPr>
          <p:cNvPr id="6" name="Picture 5"/>
          <p:cNvPicPr>
            <a:picLocks noChangeAspect="1"/>
          </p:cNvPicPr>
          <p:nvPr/>
        </p:nvPicPr>
        <p:blipFill>
          <a:blip r:embed="rId5"/>
          <a:stretch>
            <a:fillRect/>
          </a:stretch>
        </p:blipFill>
        <p:spPr>
          <a:xfrm>
            <a:off x="8587937" y="3645940"/>
            <a:ext cx="1847850" cy="2466975"/>
          </a:xfrm>
          <a:prstGeom prst="rect">
            <a:avLst/>
          </a:prstGeom>
        </p:spPr>
      </p:pic>
    </p:spTree>
    <p:extLst>
      <p:ext uri="{BB962C8B-B14F-4D97-AF65-F5344CB8AC3E}">
        <p14:creationId xmlns:p14="http://schemas.microsoft.com/office/powerpoint/2010/main" val="927608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31672" y="1304895"/>
            <a:ext cx="4681992" cy="2972236"/>
          </a:xfrm>
          <a:prstGeom prst="rect">
            <a:avLst/>
          </a:prstGeom>
        </p:spPr>
      </p:pic>
      <p:sp>
        <p:nvSpPr>
          <p:cNvPr id="5" name="TextBox 4"/>
          <p:cNvSpPr txBox="1"/>
          <p:nvPr/>
        </p:nvSpPr>
        <p:spPr>
          <a:xfrm>
            <a:off x="7851225" y="3887097"/>
            <a:ext cx="388882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Anxiety</a:t>
            </a:r>
          </a:p>
          <a:p>
            <a:r>
              <a:rPr lang="en-GB" dirty="0"/>
              <a:t>Calming Glitter Jar</a:t>
            </a:r>
          </a:p>
        </p:txBody>
      </p:sp>
      <p:sp>
        <p:nvSpPr>
          <p:cNvPr id="6" name="TextBox 5"/>
          <p:cNvSpPr txBox="1"/>
          <p:nvPr/>
        </p:nvSpPr>
        <p:spPr>
          <a:xfrm>
            <a:off x="7893268" y="540497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Routines</a:t>
            </a:r>
          </a:p>
          <a:p>
            <a:r>
              <a:rPr lang="en-GB" dirty="0"/>
              <a:t>Visual Timetable</a:t>
            </a:r>
          </a:p>
        </p:txBody>
      </p:sp>
      <p:sp>
        <p:nvSpPr>
          <p:cNvPr id="7" name="TextBox 6"/>
          <p:cNvSpPr txBox="1"/>
          <p:nvPr/>
        </p:nvSpPr>
        <p:spPr>
          <a:xfrm>
            <a:off x="4336956" y="4513743"/>
            <a:ext cx="305851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Behaviour and Boundaries</a:t>
            </a:r>
          </a:p>
          <a:p>
            <a:r>
              <a:rPr lang="en-GB" dirty="0"/>
              <a:t>De-escalation Station</a:t>
            </a:r>
          </a:p>
          <a:p>
            <a:r>
              <a:rPr lang="en-GB" dirty="0" err="1"/>
              <a:t>Calma</a:t>
            </a:r>
            <a:r>
              <a:rPr lang="en-GB" dirty="0"/>
              <a:t> Llama</a:t>
            </a:r>
          </a:p>
        </p:txBody>
      </p:sp>
      <p:sp>
        <p:nvSpPr>
          <p:cNvPr id="8" name="TextBox 7"/>
          <p:cNvSpPr txBox="1"/>
          <p:nvPr/>
        </p:nvSpPr>
        <p:spPr>
          <a:xfrm>
            <a:off x="633499" y="5404969"/>
            <a:ext cx="3205655"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Take Notice</a:t>
            </a:r>
          </a:p>
          <a:p>
            <a:r>
              <a:rPr lang="en-GB" dirty="0"/>
              <a:t>Spaghetti and Playdough</a:t>
            </a:r>
          </a:p>
        </p:txBody>
      </p:sp>
      <p:sp>
        <p:nvSpPr>
          <p:cNvPr id="9" name="TextBox 8"/>
          <p:cNvSpPr txBox="1"/>
          <p:nvPr/>
        </p:nvSpPr>
        <p:spPr>
          <a:xfrm>
            <a:off x="633499" y="3790370"/>
            <a:ext cx="3098173"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Back to Basics</a:t>
            </a:r>
          </a:p>
          <a:p>
            <a:r>
              <a:rPr lang="en-GB" dirty="0"/>
              <a:t>Five things I love about you..</a:t>
            </a:r>
          </a:p>
        </p:txBody>
      </p:sp>
      <p:sp>
        <p:nvSpPr>
          <p:cNvPr id="10" name="TextBox 9"/>
          <p:cNvSpPr txBox="1"/>
          <p:nvPr/>
        </p:nvSpPr>
        <p:spPr>
          <a:xfrm>
            <a:off x="662152" y="515007"/>
            <a:ext cx="10888716" cy="830997"/>
          </a:xfrm>
          <a:prstGeom prst="rect">
            <a:avLst/>
          </a:prstGeom>
          <a:solidFill>
            <a:srgbClr val="00B0F0"/>
          </a:solidFill>
        </p:spPr>
        <p:txBody>
          <a:bodyPr wrap="square" rtlCol="0">
            <a:spAutoFit/>
          </a:bodyPr>
          <a:lstStyle/>
          <a:p>
            <a:pPr algn="ctr"/>
            <a:r>
              <a:rPr lang="en-GB" sz="2400" dirty="0">
                <a:solidFill>
                  <a:schemeClr val="bg1"/>
                </a:solidFill>
              </a:rPr>
              <a:t>Back to Basics</a:t>
            </a:r>
          </a:p>
          <a:p>
            <a:pPr algn="ctr"/>
            <a:r>
              <a:rPr lang="en-GB" sz="2400" dirty="0">
                <a:solidFill>
                  <a:schemeClr val="bg1"/>
                </a:solidFill>
              </a:rPr>
              <a:t>‘Empowering Parents/Carers to support their children’s wellbeing’</a:t>
            </a:r>
          </a:p>
        </p:txBody>
      </p:sp>
    </p:spTree>
    <p:extLst>
      <p:ext uri="{BB962C8B-B14F-4D97-AF65-F5344CB8AC3E}">
        <p14:creationId xmlns:p14="http://schemas.microsoft.com/office/powerpoint/2010/main" val="2298620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0110" y="493986"/>
            <a:ext cx="10794124" cy="830997"/>
          </a:xfrm>
          <a:prstGeom prst="rect">
            <a:avLst/>
          </a:prstGeom>
          <a:solidFill>
            <a:srgbClr val="00B0F0"/>
          </a:solidFill>
        </p:spPr>
        <p:txBody>
          <a:bodyPr wrap="square" rtlCol="0">
            <a:spAutoFit/>
          </a:bodyPr>
          <a:lstStyle/>
          <a:p>
            <a:pPr algn="ctr"/>
            <a:r>
              <a:rPr lang="en-GB" sz="2400" dirty="0">
                <a:solidFill>
                  <a:schemeClr val="bg1"/>
                </a:solidFill>
              </a:rPr>
              <a:t>‘When a flower doesn't bloom, you fix the environment in which it grows, not the flower’</a:t>
            </a:r>
          </a:p>
        </p:txBody>
      </p:sp>
      <p:pic>
        <p:nvPicPr>
          <p:cNvPr id="3" name="Picture 2"/>
          <p:cNvPicPr>
            <a:picLocks noChangeAspect="1"/>
          </p:cNvPicPr>
          <p:nvPr/>
        </p:nvPicPr>
        <p:blipFill>
          <a:blip r:embed="rId3"/>
          <a:stretch>
            <a:fillRect/>
          </a:stretch>
        </p:blipFill>
        <p:spPr>
          <a:xfrm>
            <a:off x="620110" y="2049515"/>
            <a:ext cx="4162097" cy="4162097"/>
          </a:xfrm>
          <a:prstGeom prst="rect">
            <a:avLst/>
          </a:prstGeom>
        </p:spPr>
      </p:pic>
      <p:pic>
        <p:nvPicPr>
          <p:cNvPr id="4" name="Picture 3"/>
          <p:cNvPicPr>
            <a:picLocks noChangeAspect="1"/>
          </p:cNvPicPr>
          <p:nvPr/>
        </p:nvPicPr>
        <p:blipFill>
          <a:blip r:embed="rId4"/>
          <a:stretch>
            <a:fillRect/>
          </a:stretch>
        </p:blipFill>
        <p:spPr>
          <a:xfrm>
            <a:off x="7168546" y="2049515"/>
            <a:ext cx="3636087" cy="3636087"/>
          </a:xfrm>
          <a:prstGeom prst="rect">
            <a:avLst/>
          </a:prstGeom>
        </p:spPr>
      </p:pic>
    </p:spTree>
    <p:extLst>
      <p:ext uri="{BB962C8B-B14F-4D97-AF65-F5344CB8AC3E}">
        <p14:creationId xmlns:p14="http://schemas.microsoft.com/office/powerpoint/2010/main" val="645975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1CA5-832D-F7C0-23C1-9CE64031FDA6}"/>
              </a:ext>
            </a:extLst>
          </p:cNvPr>
          <p:cNvSpPr>
            <a:spLocks noGrp="1"/>
          </p:cNvSpPr>
          <p:nvPr>
            <p:ph type="title"/>
          </p:nvPr>
        </p:nvSpPr>
        <p:spPr>
          <a:xfrm>
            <a:off x="685845" y="365126"/>
            <a:ext cx="10667955" cy="2158272"/>
          </a:xfrm>
        </p:spPr>
        <p:txBody>
          <a:bodyPr>
            <a:normAutofit fontScale="90000"/>
          </a:bodyPr>
          <a:lstStyle/>
          <a:p>
            <a:r>
              <a:rPr lang="en-GB" dirty="0"/>
              <a:t>4 Parents and Carers Basic Fact Sheets </a:t>
            </a:r>
            <a:br>
              <a:rPr lang="en-GB" dirty="0"/>
            </a:br>
            <a:r>
              <a:rPr lang="en-GB" sz="1600" dirty="0">
                <a:hlinkClick r:id="rId2"/>
              </a:rPr>
              <a:t>ParentsandCarersBasic-factsheet.pdf (hants.gov.uk)</a:t>
            </a:r>
            <a:br>
              <a:rPr lang="en-GB" sz="1600" dirty="0"/>
            </a:br>
            <a:r>
              <a:rPr lang="en-GB" sz="1600" dirty="0">
                <a:hlinkClick r:id="rId3"/>
              </a:rPr>
              <a:t>ParentsandCarersComplex-factsheet.pdf (hants.gov.uk)</a:t>
            </a:r>
            <a:br>
              <a:rPr lang="en-GB" sz="1600" dirty="0"/>
            </a:br>
            <a:r>
              <a:rPr lang="en-GB" sz="1600" dirty="0">
                <a:hlinkClick r:id="rId4"/>
              </a:rPr>
              <a:t>14-6-ParentsandCarers-widget-simple.pdf (hants.gov.uk)</a:t>
            </a:r>
            <a:br>
              <a:rPr lang="en-GB" sz="1600" dirty="0"/>
            </a:br>
            <a:r>
              <a:rPr lang="en-GB" sz="1600" dirty="0">
                <a:hlinkClick r:id="rId5"/>
              </a:rPr>
              <a:t>ParentsandCarers-Complex-Factsheet-widget.pdf (hants.gov.uk)</a:t>
            </a:r>
            <a:br>
              <a:rPr lang="en-GB" sz="1600" dirty="0"/>
            </a:br>
            <a:endParaRPr lang="en-GB" sz="1600" dirty="0"/>
          </a:p>
        </p:txBody>
      </p:sp>
      <p:pic>
        <p:nvPicPr>
          <p:cNvPr id="5" name="Content Placeholder 4">
            <a:extLst>
              <a:ext uri="{FF2B5EF4-FFF2-40B4-BE49-F238E27FC236}">
                <a16:creationId xmlns:a16="http://schemas.microsoft.com/office/drawing/2014/main" id="{22914121-0D34-3C79-8C02-96BB59D80C56}"/>
              </a:ext>
            </a:extLst>
          </p:cNvPr>
          <p:cNvPicPr>
            <a:picLocks noGrp="1" noChangeAspect="1"/>
          </p:cNvPicPr>
          <p:nvPr>
            <p:ph idx="13"/>
          </p:nvPr>
        </p:nvPicPr>
        <p:blipFill>
          <a:blip r:embed="rId6"/>
          <a:stretch>
            <a:fillRect/>
          </a:stretch>
        </p:blipFill>
        <p:spPr>
          <a:xfrm>
            <a:off x="745075" y="2523398"/>
            <a:ext cx="2654963" cy="3840936"/>
          </a:xfrm>
        </p:spPr>
      </p:pic>
      <p:pic>
        <p:nvPicPr>
          <p:cNvPr id="9" name="Picture 8">
            <a:extLst>
              <a:ext uri="{FF2B5EF4-FFF2-40B4-BE49-F238E27FC236}">
                <a16:creationId xmlns:a16="http://schemas.microsoft.com/office/drawing/2014/main" id="{C5FDB2B7-3CB7-842A-BB3B-21A61DD515F5}"/>
              </a:ext>
            </a:extLst>
          </p:cNvPr>
          <p:cNvPicPr>
            <a:picLocks noChangeAspect="1"/>
          </p:cNvPicPr>
          <p:nvPr/>
        </p:nvPicPr>
        <p:blipFill>
          <a:blip r:embed="rId7"/>
          <a:stretch>
            <a:fillRect/>
          </a:stretch>
        </p:blipFill>
        <p:spPr>
          <a:xfrm>
            <a:off x="3562836" y="2503078"/>
            <a:ext cx="2767803" cy="3861256"/>
          </a:xfrm>
          <a:prstGeom prst="rect">
            <a:avLst/>
          </a:prstGeom>
        </p:spPr>
      </p:pic>
      <p:pic>
        <p:nvPicPr>
          <p:cNvPr id="11" name="Picture 10">
            <a:extLst>
              <a:ext uri="{FF2B5EF4-FFF2-40B4-BE49-F238E27FC236}">
                <a16:creationId xmlns:a16="http://schemas.microsoft.com/office/drawing/2014/main" id="{B180902E-8DBF-7D7D-0F6F-0A3A8757310A}"/>
              </a:ext>
            </a:extLst>
          </p:cNvPr>
          <p:cNvPicPr>
            <a:picLocks noChangeAspect="1"/>
          </p:cNvPicPr>
          <p:nvPr/>
        </p:nvPicPr>
        <p:blipFill>
          <a:blip r:embed="rId8"/>
          <a:stretch>
            <a:fillRect/>
          </a:stretch>
        </p:blipFill>
        <p:spPr>
          <a:xfrm>
            <a:off x="6493437" y="2503077"/>
            <a:ext cx="2745482" cy="3861256"/>
          </a:xfrm>
          <a:prstGeom prst="rect">
            <a:avLst/>
          </a:prstGeom>
        </p:spPr>
      </p:pic>
      <p:pic>
        <p:nvPicPr>
          <p:cNvPr id="13" name="Picture 12">
            <a:extLst>
              <a:ext uri="{FF2B5EF4-FFF2-40B4-BE49-F238E27FC236}">
                <a16:creationId xmlns:a16="http://schemas.microsoft.com/office/drawing/2014/main" id="{5F8C987D-2A9E-D272-ED4D-E6BEB4FE85B6}"/>
              </a:ext>
            </a:extLst>
          </p:cNvPr>
          <p:cNvPicPr>
            <a:picLocks noChangeAspect="1"/>
          </p:cNvPicPr>
          <p:nvPr/>
        </p:nvPicPr>
        <p:blipFill>
          <a:blip r:embed="rId9"/>
          <a:stretch>
            <a:fillRect/>
          </a:stretch>
        </p:blipFill>
        <p:spPr>
          <a:xfrm>
            <a:off x="9277882" y="2502830"/>
            <a:ext cx="2745481" cy="3883186"/>
          </a:xfrm>
          <a:prstGeom prst="rect">
            <a:avLst/>
          </a:prstGeom>
        </p:spPr>
      </p:pic>
    </p:spTree>
    <p:extLst>
      <p:ext uri="{BB962C8B-B14F-4D97-AF65-F5344CB8AC3E}">
        <p14:creationId xmlns:p14="http://schemas.microsoft.com/office/powerpoint/2010/main" val="2246375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9A387-84D9-ACF0-CB68-3C77E0444562}"/>
              </a:ext>
            </a:extLst>
          </p:cNvPr>
          <p:cNvSpPr>
            <a:spLocks noGrp="1"/>
          </p:cNvSpPr>
          <p:nvPr>
            <p:ph type="title"/>
          </p:nvPr>
        </p:nvSpPr>
        <p:spPr/>
        <p:txBody>
          <a:bodyPr/>
          <a:lstStyle/>
          <a:p>
            <a:br>
              <a:rPr lang="en-GB" dirty="0"/>
            </a:br>
            <a:r>
              <a:rPr lang="en-GB" dirty="0"/>
              <a:t>1) Take Notice</a:t>
            </a:r>
          </a:p>
        </p:txBody>
      </p:sp>
      <p:sp>
        <p:nvSpPr>
          <p:cNvPr id="6" name="Content Placeholder 5">
            <a:extLst>
              <a:ext uri="{FF2B5EF4-FFF2-40B4-BE49-F238E27FC236}">
                <a16:creationId xmlns:a16="http://schemas.microsoft.com/office/drawing/2014/main" id="{E5BC6D69-8783-9099-5F62-821445189214}"/>
              </a:ext>
            </a:extLst>
          </p:cNvPr>
          <p:cNvSpPr>
            <a:spLocks noGrp="1"/>
          </p:cNvSpPr>
          <p:nvPr>
            <p:ph idx="13"/>
          </p:nvPr>
        </p:nvSpPr>
        <p:spPr>
          <a:xfrm>
            <a:off x="685845" y="1832204"/>
            <a:ext cx="10667955" cy="4320290"/>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The Materials can be found at</a:t>
            </a:r>
          </a:p>
          <a:p>
            <a:r>
              <a:rPr lang="en-GB" dirty="0">
                <a:hlinkClick r:id="rId3"/>
              </a:rPr>
              <a:t>Back to Basics | Children and Families | Hampshire County Council (hants.gov.uk)</a:t>
            </a:r>
            <a:endParaRPr lang="en-GB" dirty="0"/>
          </a:p>
          <a:p>
            <a:endParaRPr lang="en-GB" dirty="0"/>
          </a:p>
        </p:txBody>
      </p:sp>
      <p:pic>
        <p:nvPicPr>
          <p:cNvPr id="7" name="Online Media 6" title="Back to Basics Take Notice Video">
            <a:hlinkClick r:id="" action="ppaction://media"/>
            <a:extLst>
              <a:ext uri="{FF2B5EF4-FFF2-40B4-BE49-F238E27FC236}">
                <a16:creationId xmlns:a16="http://schemas.microsoft.com/office/drawing/2014/main" id="{8FD2F57F-CA1B-E464-8D5F-04942EDD480C}"/>
              </a:ext>
            </a:extLst>
          </p:cNvPr>
          <p:cNvPicPr>
            <a:picLocks noRot="1" noChangeAspect="1"/>
          </p:cNvPicPr>
          <p:nvPr>
            <a:videoFile r:link="rId1"/>
          </p:nvPr>
        </p:nvPicPr>
        <p:blipFill>
          <a:blip r:embed="rId4"/>
          <a:stretch>
            <a:fillRect/>
          </a:stretch>
        </p:blipFill>
        <p:spPr>
          <a:xfrm>
            <a:off x="4216400" y="1690689"/>
            <a:ext cx="6408057" cy="3620552"/>
          </a:xfrm>
          <a:prstGeom prst="rect">
            <a:avLst/>
          </a:prstGeom>
        </p:spPr>
      </p:pic>
    </p:spTree>
    <p:extLst>
      <p:ext uri="{BB962C8B-B14F-4D97-AF65-F5344CB8AC3E}">
        <p14:creationId xmlns:p14="http://schemas.microsoft.com/office/powerpoint/2010/main" val="15506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B5FB-8F52-D957-80B2-CF15525FEF6A}"/>
              </a:ext>
            </a:extLst>
          </p:cNvPr>
          <p:cNvSpPr>
            <a:spLocks noGrp="1"/>
          </p:cNvSpPr>
          <p:nvPr>
            <p:ph type="title"/>
          </p:nvPr>
        </p:nvSpPr>
        <p:spPr/>
        <p:txBody>
          <a:bodyPr>
            <a:normAutofit/>
          </a:bodyPr>
          <a:lstStyle/>
          <a:p>
            <a:r>
              <a:rPr lang="en-GB" sz="3600" dirty="0">
                <a:hlinkClick r:id="rId2"/>
              </a:rPr>
              <a:t>Back to Basics | Children and Families | Hampshire County Council (hants.gov.uk)</a:t>
            </a:r>
            <a:endParaRPr lang="en-GB" sz="3600" dirty="0"/>
          </a:p>
        </p:txBody>
      </p:sp>
      <p:sp>
        <p:nvSpPr>
          <p:cNvPr id="3" name="Content Placeholder 2">
            <a:extLst>
              <a:ext uri="{FF2B5EF4-FFF2-40B4-BE49-F238E27FC236}">
                <a16:creationId xmlns:a16="http://schemas.microsoft.com/office/drawing/2014/main" id="{2345C7E5-CDC0-E275-AEE1-2649856DD13C}"/>
              </a:ext>
            </a:extLst>
          </p:cNvPr>
          <p:cNvSpPr>
            <a:spLocks noGrp="1"/>
          </p:cNvSpPr>
          <p:nvPr>
            <p:ph sz="half" idx="1"/>
          </p:nvPr>
        </p:nvSpPr>
        <p:spPr/>
        <p:txBody>
          <a:bodyPr>
            <a:normAutofit fontScale="55000" lnSpcReduction="20000"/>
          </a:bodyPr>
          <a:lstStyle/>
          <a:p>
            <a:pPr marL="0" lvl="0" indent="0" defTabSz="914400" eaLnBrk="0" fontAlgn="base" hangingPunct="0">
              <a:lnSpc>
                <a:spcPct val="100000"/>
              </a:lnSpc>
              <a:spcBef>
                <a:spcPct val="0"/>
              </a:spcBef>
              <a:spcAft>
                <a:spcPct val="0"/>
              </a:spcAft>
              <a:buNone/>
            </a:pPr>
            <a:r>
              <a:rPr lang="en-US" altLang="en-US" sz="3300" b="1" dirty="0">
                <a:solidFill>
                  <a:srgbClr val="000000"/>
                </a:solidFill>
                <a:latin typeface="Questrial" pitchFamily="2" charset="0"/>
                <a:cs typeface="Questrial" pitchFamily="2" charset="0"/>
              </a:rPr>
              <a:t>Take Notice for adults</a:t>
            </a:r>
          </a:p>
          <a:p>
            <a:pPr marL="0" lvl="0" indent="0" defTabSz="914400" eaLnBrk="0" fontAlgn="base" hangingPunct="0">
              <a:lnSpc>
                <a:spcPct val="100000"/>
              </a:lnSpc>
              <a:spcBef>
                <a:spcPct val="0"/>
              </a:spcBef>
              <a:spcAft>
                <a:spcPct val="0"/>
              </a:spcAft>
              <a:buNone/>
            </a:pPr>
            <a:endParaRPr lang="en-US" altLang="en-US" sz="3300" b="1" dirty="0">
              <a:solidFill>
                <a:srgbClr val="000000"/>
              </a:solidFill>
              <a:latin typeface="Questrial" pitchFamily="2" charset="0"/>
              <a:cs typeface="Questrial" pitchFamily="2" charset="0"/>
            </a:endParaRP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Be aware of your thoughts and feelings as they can sometimes be difficult to manage. </a:t>
            </a: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Take notice of changes in behaviour and appearances, both positive and negative, and talk them through.</a:t>
            </a:r>
            <a:endParaRPr lang="en-US" altLang="en-US" sz="3300" dirty="0">
              <a:solidFill>
                <a:srgbClr val="222222"/>
              </a:solidFill>
              <a:latin typeface="Source Sans Pro" panose="020B0503030403020204" pitchFamily="34" charset="0"/>
            </a:endParaRP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Try to also pay more attention to the people around you.</a:t>
            </a: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Take 5 minutes out if you are starting to feel overwhelmed in a situation</a:t>
            </a: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Name your thoughts and feelings and help your children to do the same. These are natural and you can role model how these are managed positively</a:t>
            </a:r>
          </a:p>
          <a:p>
            <a:pPr marL="285750" lvl="0" indent="-285750" defTabSz="914400" eaLnBrk="0" fontAlgn="base" hangingPunct="0">
              <a:lnSpc>
                <a:spcPct val="100000"/>
              </a:lnSpc>
              <a:spcBef>
                <a:spcPct val="0"/>
              </a:spcBef>
              <a:spcAft>
                <a:spcPct val="0"/>
              </a:spcAft>
              <a:buFont typeface="Arial" panose="020B0604020202020204" pitchFamily="34" charset="0"/>
              <a:buChar char="•"/>
            </a:pPr>
            <a:r>
              <a:rPr lang="en-US" altLang="en-US" sz="3300" dirty="0">
                <a:solidFill>
                  <a:srgbClr val="222222"/>
                </a:solidFill>
                <a:latin typeface="inherit"/>
              </a:rPr>
              <a:t>Take notice of the routines and diet that may affect your child’s wellbeing such as sleep, activity level and mood. High sugar contents prior to bedtime can cause issues</a:t>
            </a:r>
            <a:endParaRPr lang="en-US" altLang="en-US" sz="3300" dirty="0">
              <a:solidFill>
                <a:srgbClr val="222222"/>
              </a:solidFill>
              <a:latin typeface="Source Sans Pro" panose="020B0503030403020204" pitchFamily="34" charset="0"/>
            </a:endParaRPr>
          </a:p>
          <a:p>
            <a:endParaRPr lang="en-GB" dirty="0"/>
          </a:p>
        </p:txBody>
      </p:sp>
      <p:sp>
        <p:nvSpPr>
          <p:cNvPr id="5" name="Content Placeholder 4">
            <a:extLst>
              <a:ext uri="{FF2B5EF4-FFF2-40B4-BE49-F238E27FC236}">
                <a16:creationId xmlns:a16="http://schemas.microsoft.com/office/drawing/2014/main" id="{44DB2A0E-5643-E6F1-D2E8-4292606F590E}"/>
              </a:ext>
            </a:extLst>
          </p:cNvPr>
          <p:cNvSpPr>
            <a:spLocks noGrp="1"/>
          </p:cNvSpPr>
          <p:nvPr>
            <p:ph sz="half" idx="2"/>
          </p:nvPr>
        </p:nvSpPr>
        <p:spPr>
          <a:xfrm>
            <a:off x="6172200" y="1690688"/>
            <a:ext cx="5181600" cy="4906055"/>
          </a:xfrm>
        </p:spPr>
        <p:txBody>
          <a:bodyPr>
            <a:noAutofit/>
          </a:bodyPr>
          <a:lstStyle/>
          <a:p>
            <a:pPr marL="0" indent="0">
              <a:buNone/>
            </a:pPr>
            <a:r>
              <a:rPr lang="en-GB" sz="1600" b="1" dirty="0"/>
              <a:t>Supporting your families </a:t>
            </a:r>
          </a:p>
          <a:p>
            <a:pPr marL="0" indent="0">
              <a:buNone/>
            </a:pPr>
            <a:r>
              <a:rPr lang="en-GB" sz="1600" dirty="0"/>
              <a:t>Scroll down the page for resources for you can share with parents.</a:t>
            </a:r>
          </a:p>
          <a:p>
            <a:pPr marL="0" indent="0">
              <a:buNone/>
            </a:pPr>
            <a:r>
              <a:rPr lang="en-GB" sz="1600" dirty="0"/>
              <a:t>Scroll further down the page and you will find additional resources for professionals. Locate the Take Notice items. As with all the petals there are 4 versions for you to choose from.</a:t>
            </a:r>
          </a:p>
          <a:p>
            <a:pPr marL="0" indent="0">
              <a:buNone/>
            </a:pPr>
            <a:endParaRPr lang="en-GB" sz="1600" dirty="0"/>
          </a:p>
          <a:p>
            <a:pPr marL="0" indent="0">
              <a:buNone/>
            </a:pPr>
            <a:r>
              <a:rPr lang="en-GB" sz="1600" dirty="0"/>
              <a:t>Take a look in particular at the links below.  Read through the sheet and follow one of the links at the back of the factsheet to feedback to the group:</a:t>
            </a:r>
          </a:p>
          <a:p>
            <a:pPr marL="0" indent="0">
              <a:buNone/>
            </a:pPr>
            <a:endParaRPr lang="en-GB" sz="1600" dirty="0"/>
          </a:p>
          <a:p>
            <a:pPr marL="0" indent="0">
              <a:buNone/>
            </a:pPr>
            <a:r>
              <a:rPr lang="en-GB" sz="1600" dirty="0">
                <a:hlinkClick r:id="rId3"/>
              </a:rPr>
              <a:t>TakeNoticeBasic-factsheet.pdf (hants.gov.uk)</a:t>
            </a:r>
            <a:endParaRPr lang="en-GB" sz="1600" dirty="0"/>
          </a:p>
          <a:p>
            <a:pPr marL="0" indent="0">
              <a:buNone/>
            </a:pPr>
            <a:r>
              <a:rPr lang="en-GB" sz="1600" dirty="0">
                <a:hlinkClick r:id="rId4"/>
              </a:rPr>
              <a:t>TakeNoticeBasic-factsheet-widgets.pdf (hants.gov.uk)</a:t>
            </a:r>
            <a:endParaRPr lang="en-GB" sz="1600" dirty="0"/>
          </a:p>
          <a:p>
            <a:pPr marL="0" indent="0">
              <a:buNone/>
            </a:pPr>
            <a:r>
              <a:rPr lang="en-GB" sz="1600" dirty="0">
                <a:hlinkClick r:id="rId5"/>
              </a:rPr>
              <a:t>TakeNoticeComplex-factsheet.pdf (hants.gov.uk)</a:t>
            </a:r>
            <a:endParaRPr lang="en-GB" sz="1600" dirty="0"/>
          </a:p>
          <a:p>
            <a:pPr marL="0" indent="0">
              <a:buNone/>
            </a:pPr>
            <a:r>
              <a:rPr lang="en-GB" sz="1600" dirty="0">
                <a:hlinkClick r:id="rId6"/>
              </a:rPr>
              <a:t>TakeNotice-Complex-FactSheet-Widgets.pdf (hants.gov.uk)</a:t>
            </a:r>
            <a:endParaRPr lang="en-GB" sz="1600" dirty="0"/>
          </a:p>
        </p:txBody>
      </p:sp>
    </p:spTree>
    <p:extLst>
      <p:ext uri="{BB962C8B-B14F-4D97-AF65-F5344CB8AC3E}">
        <p14:creationId xmlns:p14="http://schemas.microsoft.com/office/powerpoint/2010/main" val="367151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F9E773-C78D-27BA-0AF8-72B32EF04554}"/>
              </a:ext>
            </a:extLst>
          </p:cNvPr>
          <p:cNvPicPr>
            <a:picLocks noChangeAspect="1"/>
          </p:cNvPicPr>
          <p:nvPr/>
        </p:nvPicPr>
        <p:blipFill>
          <a:blip r:embed="rId2"/>
          <a:stretch>
            <a:fillRect/>
          </a:stretch>
        </p:blipFill>
        <p:spPr>
          <a:xfrm>
            <a:off x="484632" y="1616635"/>
            <a:ext cx="2560320" cy="3618584"/>
          </a:xfrm>
          <a:prstGeom prst="rect">
            <a:avLst/>
          </a:prstGeom>
        </p:spPr>
      </p:pic>
      <p:cxnSp>
        <p:nvCxnSpPr>
          <p:cNvPr id="19" name="Straight Connector 18">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4C22852-C958-AEA7-BC08-D8B994A5FB46}"/>
              </a:ext>
            </a:extLst>
          </p:cNvPr>
          <p:cNvPicPr>
            <a:picLocks noChangeAspect="1"/>
          </p:cNvPicPr>
          <p:nvPr/>
        </p:nvPicPr>
        <p:blipFill>
          <a:blip r:embed="rId3"/>
          <a:stretch>
            <a:fillRect/>
          </a:stretch>
        </p:blipFill>
        <p:spPr>
          <a:xfrm>
            <a:off x="3354631" y="1650221"/>
            <a:ext cx="2560320" cy="3551411"/>
          </a:xfrm>
          <a:prstGeom prst="rect">
            <a:avLst/>
          </a:prstGeom>
        </p:spPr>
      </p:pic>
      <p:cxnSp>
        <p:nvCxnSpPr>
          <p:cNvPr id="21" name="Straight Connector 20">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A20338E-6043-EECD-9632-9B90DABCD2CB}"/>
              </a:ext>
            </a:extLst>
          </p:cNvPr>
          <p:cNvPicPr>
            <a:picLocks noChangeAspect="1"/>
          </p:cNvPicPr>
          <p:nvPr/>
        </p:nvPicPr>
        <p:blipFill>
          <a:blip r:embed="rId4"/>
          <a:stretch>
            <a:fillRect/>
          </a:stretch>
        </p:blipFill>
        <p:spPr>
          <a:xfrm>
            <a:off x="6235726" y="1662610"/>
            <a:ext cx="2560320" cy="3526634"/>
          </a:xfrm>
          <a:prstGeom prst="rect">
            <a:avLst/>
          </a:prstGeom>
        </p:spPr>
      </p:pic>
      <p:cxnSp>
        <p:nvCxnSpPr>
          <p:cNvPr id="23" name="Straight Connector 22">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672781B-4BAB-6426-48FF-D7037B0BB2B6}"/>
              </a:ext>
            </a:extLst>
          </p:cNvPr>
          <p:cNvPicPr>
            <a:picLocks noChangeAspect="1"/>
          </p:cNvPicPr>
          <p:nvPr/>
        </p:nvPicPr>
        <p:blipFill>
          <a:blip r:embed="rId5"/>
          <a:stretch>
            <a:fillRect/>
          </a:stretch>
        </p:blipFill>
        <p:spPr>
          <a:xfrm>
            <a:off x="9120662" y="1667241"/>
            <a:ext cx="2560320" cy="3517372"/>
          </a:xfrm>
          <a:prstGeom prst="rect">
            <a:avLst/>
          </a:prstGeom>
        </p:spPr>
      </p:pic>
    </p:spTree>
    <p:extLst>
      <p:ext uri="{BB962C8B-B14F-4D97-AF65-F5344CB8AC3E}">
        <p14:creationId xmlns:p14="http://schemas.microsoft.com/office/powerpoint/2010/main" val="2625889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FBEB-1E80-3938-DD60-0131D1A6D369}"/>
              </a:ext>
            </a:extLst>
          </p:cNvPr>
          <p:cNvSpPr>
            <a:spLocks noGrp="1"/>
          </p:cNvSpPr>
          <p:nvPr>
            <p:ph type="title"/>
          </p:nvPr>
        </p:nvSpPr>
        <p:spPr/>
        <p:txBody>
          <a:bodyPr/>
          <a:lstStyle/>
          <a:p>
            <a:r>
              <a:rPr lang="en-GB" dirty="0"/>
              <a:t>3) Take a look at the 5 ways of well-being 	</a:t>
            </a:r>
          </a:p>
        </p:txBody>
      </p:sp>
      <p:sp>
        <p:nvSpPr>
          <p:cNvPr id="3" name="Content Placeholder 2">
            <a:extLst>
              <a:ext uri="{FF2B5EF4-FFF2-40B4-BE49-F238E27FC236}">
                <a16:creationId xmlns:a16="http://schemas.microsoft.com/office/drawing/2014/main" id="{D9E492FA-4808-26C3-E8E7-2C8D4DFFBE31}"/>
              </a:ext>
            </a:extLst>
          </p:cNvPr>
          <p:cNvSpPr>
            <a:spLocks noGrp="1"/>
          </p:cNvSpPr>
          <p:nvPr>
            <p:ph idx="1"/>
          </p:nvPr>
        </p:nvSpPr>
        <p:spPr/>
        <p:txBody>
          <a:bodyPr>
            <a:normAutofit/>
          </a:bodyPr>
          <a:lstStyle/>
          <a:p>
            <a:pPr marL="0" indent="0">
              <a:buNone/>
            </a:pPr>
            <a:r>
              <a:rPr lang="en-GB" dirty="0"/>
              <a:t>Pick one focus for yourself and plan how you will include this in your own life more regularly?</a:t>
            </a:r>
          </a:p>
          <a:p>
            <a:r>
              <a:rPr lang="en-GB" dirty="0"/>
              <a:t>Daily?</a:t>
            </a:r>
          </a:p>
          <a:p>
            <a:r>
              <a:rPr lang="en-GB" dirty="0"/>
              <a:t>Weekly?</a:t>
            </a:r>
          </a:p>
          <a:p>
            <a:r>
              <a:rPr lang="en-GB" dirty="0"/>
              <a:t>Fortnightly?</a:t>
            </a:r>
          </a:p>
          <a:p>
            <a:r>
              <a:rPr lang="en-GB" dirty="0"/>
              <a:t>Monthly?</a:t>
            </a:r>
          </a:p>
          <a:p>
            <a:endParaRPr lang="en-GB" dirty="0"/>
          </a:p>
          <a:p>
            <a:pPr marL="0" indent="0">
              <a:buNone/>
            </a:pPr>
            <a:r>
              <a:rPr lang="en-GB" dirty="0"/>
              <a:t>Set up your diary or phone reminder to prompt you so you don’t forget!</a:t>
            </a:r>
          </a:p>
        </p:txBody>
      </p:sp>
    </p:spTree>
    <p:extLst>
      <p:ext uri="{BB962C8B-B14F-4D97-AF65-F5344CB8AC3E}">
        <p14:creationId xmlns:p14="http://schemas.microsoft.com/office/powerpoint/2010/main" val="690372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1939159"/>
            <a:ext cx="7644627" cy="2751086"/>
          </a:xfrm>
        </p:spPr>
        <p:txBody>
          <a:bodyPr vert="horz" lIns="91440" tIns="45720" rIns="91440" bIns="45720" rtlCol="0" anchor="b">
            <a:normAutofit fontScale="90000"/>
          </a:bodyPr>
          <a:lstStyle/>
          <a:p>
            <a:pPr algn="r"/>
            <a:r>
              <a:rPr lang="en-US" sz="4200" kern="1200" dirty="0">
                <a:solidFill>
                  <a:schemeClr val="tx1"/>
                </a:solidFill>
                <a:latin typeface="+mj-lt"/>
                <a:ea typeface="+mj-ea"/>
                <a:cs typeface="+mj-cs"/>
              </a:rPr>
              <a:t>Take Notice</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How might you use these factsheets as a professional?</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How might you use these with parents?</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Please add your ideas in the chat bar</a:t>
            </a:r>
          </a:p>
        </p:txBody>
      </p:sp>
      <p:pic>
        <p:nvPicPr>
          <p:cNvPr id="2" name="Picture 1">
            <a:extLst>
              <a:ext uri="{FF2B5EF4-FFF2-40B4-BE49-F238E27FC236}">
                <a16:creationId xmlns:a16="http://schemas.microsoft.com/office/drawing/2014/main" id="{B9CE651C-F7A5-E92A-C25A-948ACECF36FA}"/>
              </a:ext>
            </a:extLst>
          </p:cNvPr>
          <p:cNvPicPr>
            <a:picLocks noChangeAspect="1"/>
          </p:cNvPicPr>
          <p:nvPr/>
        </p:nvPicPr>
        <p:blipFill>
          <a:blip r:embed="rId2"/>
          <a:stretch>
            <a:fillRect/>
          </a:stretch>
        </p:blipFill>
        <p:spPr>
          <a:xfrm>
            <a:off x="672059" y="1299296"/>
            <a:ext cx="4395597" cy="5377138"/>
          </a:xfrm>
          <a:prstGeom prst="rect">
            <a:avLst/>
          </a:prstGeom>
        </p:spPr>
      </p:pic>
    </p:spTree>
    <p:extLst>
      <p:ext uri="{BB962C8B-B14F-4D97-AF65-F5344CB8AC3E}">
        <p14:creationId xmlns:p14="http://schemas.microsoft.com/office/powerpoint/2010/main" val="220444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 name="TextBox 5">
            <a:extLst>
              <a:ext uri="{FF2B5EF4-FFF2-40B4-BE49-F238E27FC236}">
                <a16:creationId xmlns:a16="http://schemas.microsoft.com/office/drawing/2014/main" id="{208DFA13-A341-A30D-2FAB-A3CEC7506A9B}"/>
              </a:ext>
            </a:extLst>
          </p:cNvPr>
          <p:cNvSpPr txBox="1"/>
          <p:nvPr/>
        </p:nvSpPr>
        <p:spPr>
          <a:xfrm>
            <a:off x="0" y="707886"/>
            <a:ext cx="11946496" cy="6232475"/>
          </a:xfrm>
          <a:prstGeom prst="rect">
            <a:avLst/>
          </a:prstGeom>
          <a:noFill/>
        </p:spPr>
        <p:txBody>
          <a:bodyPr wrap="square">
            <a:spAutoFit/>
          </a:bodyPr>
          <a:lstStyle/>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Take notice of your routines and boundaries.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Give verbal times when getting ready, use timers on phones or Alexa to help children become independent, but be available to help if needed.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Make glitter bottles using water and glitter glue to help with calming down. Shake the bottle, when the glitter settles it is time to re-join.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Be present in the moment and know when to give time to children.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Alexa 2-minute songs to help with brushing teeth.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Allow everyone to have time out if needed.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the ‘phone jail’ (available on Amazon) to put away all devices for family time.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Be present, listen to conversations taking notice of eye contact and body language.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Storytime at bedtime rather than TV.</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Family movie nights and board games.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symbols/emojis to help recognise difficult feelings.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Use feeling diaries, worry box.</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Role model feelings and emotions. </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Meditation and mindfulness.</a:t>
            </a:r>
          </a:p>
          <a:p>
            <a:pPr marL="285750" indent="-285750">
              <a:spcAft>
                <a:spcPts val="600"/>
              </a:spcAft>
              <a:buFont typeface="Wingdings" panose="05000000000000000000" pitchFamily="2" charset="2"/>
              <a:buChar char="v"/>
            </a:pPr>
            <a:r>
              <a:rPr lang="en-GB" dirty="0">
                <a:latin typeface="Arial" panose="020B0604020202020204" pitchFamily="34" charset="0"/>
                <a:cs typeface="Arial" panose="020B0604020202020204" pitchFamily="34" charset="0"/>
              </a:rPr>
              <a:t>Take time with each child giving them 1:1 time. </a:t>
            </a:r>
          </a:p>
          <a:p>
            <a:endParaRPr lang="en-GB" dirty="0"/>
          </a:p>
        </p:txBody>
      </p:sp>
      <p:pic>
        <p:nvPicPr>
          <p:cNvPr id="90" name="Google Shape;90;g2b4ce56d077_0_0"/>
          <p:cNvPicPr preferRelativeResize="0"/>
          <p:nvPr/>
        </p:nvPicPr>
        <p:blipFill rotWithShape="1">
          <a:blip r:embed="rId3">
            <a:alphaModFix/>
          </a:blip>
          <a:srcRect/>
          <a:stretch/>
        </p:blipFill>
        <p:spPr>
          <a:xfrm>
            <a:off x="8205936" y="2041507"/>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chemeClr val="accent4"/>
          </a:solidFill>
        </p:spPr>
        <p:txBody>
          <a:bodyPr wrap="square" lIns="91440" tIns="45720" rIns="91440" bIns="45720" anchor="t">
            <a:spAutoFit/>
          </a:bodyPr>
          <a:lstStyle/>
          <a:p>
            <a:pPr>
              <a:defRPr/>
            </a:pPr>
            <a:r>
              <a:rPr lang="en-GB" sz="4000" dirty="0">
                <a:solidFill>
                  <a:prstClr val="white"/>
                </a:solidFill>
                <a:latin typeface="Calibri" panose="020F0502020204030204"/>
              </a:rPr>
              <a:t> Take Notice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FFC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701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1CF04A-C144-5A97-ADA1-58BD83E8A74C}"/>
              </a:ext>
            </a:extLst>
          </p:cNvPr>
          <p:cNvSpPr>
            <a:spLocks noGrp="1"/>
          </p:cNvSpPr>
          <p:nvPr>
            <p:ph type="title"/>
          </p:nvPr>
        </p:nvSpPr>
        <p:spPr/>
        <p:txBody>
          <a:bodyPr>
            <a:normAutofit/>
          </a:bodyPr>
          <a:lstStyle/>
          <a:p>
            <a:r>
              <a:rPr lang="en-GB" dirty="0"/>
              <a:t>Take Notice Goal Setting with adults</a:t>
            </a:r>
            <a:br>
              <a:rPr lang="en-GB" dirty="0"/>
            </a:br>
            <a:r>
              <a:rPr lang="en-GB" sz="3600" dirty="0">
                <a:hlinkClick r:id="rId2"/>
              </a:rPr>
              <a:t>familygoalsettingcards-petal.pdf (hants.gov.uk)</a:t>
            </a:r>
            <a:endParaRPr lang="en-GB" dirty="0"/>
          </a:p>
        </p:txBody>
      </p:sp>
      <p:pic>
        <p:nvPicPr>
          <p:cNvPr id="7" name="Picture 6">
            <a:extLst>
              <a:ext uri="{FF2B5EF4-FFF2-40B4-BE49-F238E27FC236}">
                <a16:creationId xmlns:a16="http://schemas.microsoft.com/office/drawing/2014/main" id="{A8DACC98-E64C-695B-9E0F-20684BFC599E}"/>
              </a:ext>
            </a:extLst>
          </p:cNvPr>
          <p:cNvPicPr>
            <a:picLocks noChangeAspect="1"/>
          </p:cNvPicPr>
          <p:nvPr/>
        </p:nvPicPr>
        <p:blipFill>
          <a:blip r:embed="rId3"/>
          <a:stretch>
            <a:fillRect/>
          </a:stretch>
        </p:blipFill>
        <p:spPr>
          <a:xfrm>
            <a:off x="2122715" y="1788298"/>
            <a:ext cx="7919976" cy="4579846"/>
          </a:xfrm>
          <a:prstGeom prst="rect">
            <a:avLst/>
          </a:prstGeom>
        </p:spPr>
      </p:pic>
    </p:spTree>
    <p:extLst>
      <p:ext uri="{BB962C8B-B14F-4D97-AF65-F5344CB8AC3E}">
        <p14:creationId xmlns:p14="http://schemas.microsoft.com/office/powerpoint/2010/main" val="1373248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205B-2EFC-F48D-F673-BC2BEDC9FBEE}"/>
              </a:ext>
            </a:extLst>
          </p:cNvPr>
          <p:cNvSpPr>
            <a:spLocks noGrp="1"/>
          </p:cNvSpPr>
          <p:nvPr>
            <p:ph type="title"/>
          </p:nvPr>
        </p:nvSpPr>
        <p:spPr/>
        <p:txBody>
          <a:bodyPr>
            <a:normAutofit/>
          </a:bodyPr>
          <a:lstStyle/>
          <a:p>
            <a:r>
              <a:rPr lang="en-GB" dirty="0"/>
              <a:t>Goal Setting with Children</a:t>
            </a:r>
            <a:br>
              <a:rPr lang="en-GB" dirty="0"/>
            </a:br>
            <a:r>
              <a:rPr lang="en-GB" sz="2800" dirty="0">
                <a:hlinkClick r:id="rId2"/>
              </a:rPr>
              <a:t>my-goalscards-children.pdf (hants.gov.uk)</a:t>
            </a:r>
            <a:endParaRPr lang="en-GB" dirty="0"/>
          </a:p>
        </p:txBody>
      </p:sp>
      <p:pic>
        <p:nvPicPr>
          <p:cNvPr id="9" name="Picture 8">
            <a:extLst>
              <a:ext uri="{FF2B5EF4-FFF2-40B4-BE49-F238E27FC236}">
                <a16:creationId xmlns:a16="http://schemas.microsoft.com/office/drawing/2014/main" id="{136DF9A0-7C36-03D2-C6F8-6EE312A49ADB}"/>
              </a:ext>
            </a:extLst>
          </p:cNvPr>
          <p:cNvPicPr>
            <a:picLocks noChangeAspect="1"/>
          </p:cNvPicPr>
          <p:nvPr/>
        </p:nvPicPr>
        <p:blipFill>
          <a:blip r:embed="rId3"/>
          <a:stretch>
            <a:fillRect/>
          </a:stretch>
        </p:blipFill>
        <p:spPr>
          <a:xfrm>
            <a:off x="630828" y="1811557"/>
            <a:ext cx="3637460" cy="2600086"/>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A0BC7224-AFCF-2127-70F4-CAB5DDB593E0}"/>
              </a:ext>
            </a:extLst>
          </p:cNvPr>
          <p:cNvPicPr>
            <a:picLocks noChangeAspect="1"/>
          </p:cNvPicPr>
          <p:nvPr/>
        </p:nvPicPr>
        <p:blipFill>
          <a:blip r:embed="rId4"/>
          <a:stretch>
            <a:fillRect/>
          </a:stretch>
        </p:blipFill>
        <p:spPr>
          <a:xfrm>
            <a:off x="7599813" y="1811557"/>
            <a:ext cx="3928702" cy="2600087"/>
          </a:xfrm>
          <a:prstGeom prst="rect">
            <a:avLst/>
          </a:prstGeom>
        </p:spPr>
        <p:style>
          <a:lnRef idx="2">
            <a:schemeClr val="accent2"/>
          </a:lnRef>
          <a:fillRef idx="1">
            <a:schemeClr val="lt1"/>
          </a:fillRef>
          <a:effectRef idx="0">
            <a:schemeClr val="accent2"/>
          </a:effectRef>
          <a:fontRef idx="minor">
            <a:schemeClr val="dk1"/>
          </a:fontRef>
        </p:style>
      </p:pic>
      <p:pic>
        <p:nvPicPr>
          <p:cNvPr id="17" name="Picture 16">
            <a:extLst>
              <a:ext uri="{FF2B5EF4-FFF2-40B4-BE49-F238E27FC236}">
                <a16:creationId xmlns:a16="http://schemas.microsoft.com/office/drawing/2014/main" id="{178067FF-AA80-767D-F144-22F18910CB43}"/>
              </a:ext>
            </a:extLst>
          </p:cNvPr>
          <p:cNvPicPr>
            <a:picLocks noChangeAspect="1"/>
          </p:cNvPicPr>
          <p:nvPr/>
        </p:nvPicPr>
        <p:blipFill>
          <a:blip r:embed="rId5"/>
          <a:stretch>
            <a:fillRect/>
          </a:stretch>
        </p:blipFill>
        <p:spPr>
          <a:xfrm>
            <a:off x="4500372" y="3737367"/>
            <a:ext cx="3782572" cy="2600086"/>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458968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98AB-C9AE-1AA8-7175-7762745644F8}"/>
              </a:ext>
            </a:extLst>
          </p:cNvPr>
          <p:cNvSpPr>
            <a:spLocks noGrp="1"/>
          </p:cNvSpPr>
          <p:nvPr>
            <p:ph type="title"/>
          </p:nvPr>
        </p:nvSpPr>
        <p:spPr>
          <a:xfrm>
            <a:off x="841248" y="365760"/>
            <a:ext cx="10515600" cy="1325880"/>
          </a:xfrm>
        </p:spPr>
        <p:txBody>
          <a:bodyPr anchor="ctr">
            <a:normAutofit/>
          </a:bodyPr>
          <a:lstStyle/>
          <a:p>
            <a:r>
              <a:rPr lang="en-GB" dirty="0">
                <a:hlinkClick r:id="rId2"/>
              </a:rPr>
              <a:t>Helping parents help their child</a:t>
            </a:r>
            <a:br>
              <a:rPr lang="en-GB" dirty="0">
                <a:hlinkClick r:id="rId2"/>
              </a:rPr>
            </a:br>
            <a:r>
              <a:rPr lang="en-GB" sz="2400" dirty="0">
                <a:hlinkClick r:id="rId2"/>
              </a:rPr>
              <a:t>PetalStatementsMedium-Tips.pdf (hants.gov.uk)</a:t>
            </a:r>
            <a:endParaRPr lang="en-GB" dirty="0"/>
          </a:p>
        </p:txBody>
      </p:sp>
      <p:sp>
        <p:nvSpPr>
          <p:cNvPr id="3" name="Content Placeholder 2">
            <a:extLst>
              <a:ext uri="{FF2B5EF4-FFF2-40B4-BE49-F238E27FC236}">
                <a16:creationId xmlns:a16="http://schemas.microsoft.com/office/drawing/2014/main" id="{4DC17D2D-A1AC-D1AA-F9D7-9AD13AFE0C58}"/>
              </a:ext>
            </a:extLst>
          </p:cNvPr>
          <p:cNvSpPr>
            <a:spLocks noGrp="1"/>
          </p:cNvSpPr>
          <p:nvPr>
            <p:ph idx="13"/>
          </p:nvPr>
        </p:nvSpPr>
        <p:spPr>
          <a:xfrm>
            <a:off x="7820166" y="2416629"/>
            <a:ext cx="2162035" cy="1741714"/>
          </a:xfrm>
          <a:noFill/>
          <a:ln>
            <a:noFill/>
          </a:ln>
        </p:spPr>
        <p:style>
          <a:lnRef idx="0">
            <a:scrgbClr r="0" g="0" b="0"/>
          </a:lnRef>
          <a:fillRef idx="0">
            <a:scrgbClr r="0" g="0" b="0"/>
          </a:fillRef>
          <a:effectRef idx="0">
            <a:scrgbClr r="0" g="0" b="0"/>
          </a:effectRef>
          <a:fontRef idx="minor">
            <a:schemeClr val="accent4"/>
          </a:fontRef>
        </p:style>
        <p:txBody>
          <a:bodyPr>
            <a:normAutofit/>
          </a:bodyPr>
          <a:lstStyle/>
          <a:p>
            <a:r>
              <a:rPr lang="en-GB" dirty="0"/>
              <a:t>More Top Tips – ideas for each of the petal areas. Come in 3 sizes, includes all petal areas.</a:t>
            </a:r>
          </a:p>
          <a:p>
            <a:endParaRPr lang="en-GB" dirty="0"/>
          </a:p>
        </p:txBody>
      </p:sp>
      <p:pic>
        <p:nvPicPr>
          <p:cNvPr id="7" name="Picture 6">
            <a:extLst>
              <a:ext uri="{FF2B5EF4-FFF2-40B4-BE49-F238E27FC236}">
                <a16:creationId xmlns:a16="http://schemas.microsoft.com/office/drawing/2014/main" id="{0BB05414-4EC5-1E83-2640-FF4FEBE9A24A}"/>
              </a:ext>
            </a:extLst>
          </p:cNvPr>
          <p:cNvPicPr>
            <a:picLocks noChangeAspect="1"/>
          </p:cNvPicPr>
          <p:nvPr/>
        </p:nvPicPr>
        <p:blipFill>
          <a:blip r:embed="rId3"/>
          <a:stretch>
            <a:fillRect/>
          </a:stretch>
        </p:blipFill>
        <p:spPr>
          <a:xfrm>
            <a:off x="2209799" y="1691640"/>
            <a:ext cx="5344887" cy="4762933"/>
          </a:xfrm>
          <a:prstGeom prst="rect">
            <a:avLst/>
          </a:prstGeom>
        </p:spPr>
      </p:pic>
    </p:spTree>
    <p:extLst>
      <p:ext uri="{BB962C8B-B14F-4D97-AF65-F5344CB8AC3E}">
        <p14:creationId xmlns:p14="http://schemas.microsoft.com/office/powerpoint/2010/main" val="2659570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4200" kern="1200" dirty="0">
                <a:solidFill>
                  <a:schemeClr val="tx1"/>
                </a:solidFill>
                <a:latin typeface="+mj-lt"/>
                <a:ea typeface="+mj-ea"/>
                <a:cs typeface="+mj-cs"/>
              </a:rPr>
              <a:t>Take Notice</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What actions do you need to take next as the Back to Basics Leader?</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Please add your ideas in the chat bar</a:t>
            </a:r>
          </a:p>
        </p:txBody>
      </p:sp>
      <p:pic>
        <p:nvPicPr>
          <p:cNvPr id="2" name="Picture 1">
            <a:extLst>
              <a:ext uri="{FF2B5EF4-FFF2-40B4-BE49-F238E27FC236}">
                <a16:creationId xmlns:a16="http://schemas.microsoft.com/office/drawing/2014/main" id="{B9CE651C-F7A5-E92A-C25A-948ACECF36FA}"/>
              </a:ext>
            </a:extLst>
          </p:cNvPr>
          <p:cNvPicPr>
            <a:picLocks noChangeAspect="1"/>
          </p:cNvPicPr>
          <p:nvPr/>
        </p:nvPicPr>
        <p:blipFill>
          <a:blip r:embed="rId2"/>
          <a:stretch>
            <a:fillRect/>
          </a:stretch>
        </p:blipFill>
        <p:spPr>
          <a:xfrm>
            <a:off x="432573" y="315686"/>
            <a:ext cx="4395597" cy="5377138"/>
          </a:xfrm>
          <a:prstGeom prst="rect">
            <a:avLst/>
          </a:prstGeom>
        </p:spPr>
      </p:pic>
    </p:spTree>
    <p:extLst>
      <p:ext uri="{BB962C8B-B14F-4D97-AF65-F5344CB8AC3E}">
        <p14:creationId xmlns:p14="http://schemas.microsoft.com/office/powerpoint/2010/main" val="1371367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9A387-84D9-ACF0-CB68-3C77E0444562}"/>
              </a:ext>
            </a:extLst>
          </p:cNvPr>
          <p:cNvSpPr>
            <a:spLocks noGrp="1"/>
          </p:cNvSpPr>
          <p:nvPr>
            <p:ph type="title"/>
          </p:nvPr>
        </p:nvSpPr>
        <p:spPr/>
        <p:txBody>
          <a:bodyPr/>
          <a:lstStyle/>
          <a:p>
            <a:br>
              <a:rPr lang="en-GB" dirty="0"/>
            </a:br>
            <a:r>
              <a:rPr lang="en-GB" dirty="0"/>
              <a:t>2) Give </a:t>
            </a:r>
          </a:p>
        </p:txBody>
      </p:sp>
      <p:sp>
        <p:nvSpPr>
          <p:cNvPr id="6" name="Content Placeholder 5">
            <a:extLst>
              <a:ext uri="{FF2B5EF4-FFF2-40B4-BE49-F238E27FC236}">
                <a16:creationId xmlns:a16="http://schemas.microsoft.com/office/drawing/2014/main" id="{E5BC6D69-8783-9099-5F62-821445189214}"/>
              </a:ext>
            </a:extLst>
          </p:cNvPr>
          <p:cNvSpPr>
            <a:spLocks noGrp="1"/>
          </p:cNvSpPr>
          <p:nvPr>
            <p:ph idx="13"/>
          </p:nvPr>
        </p:nvSpPr>
        <p:spPr>
          <a:xfrm>
            <a:off x="685845" y="1832204"/>
            <a:ext cx="10667955" cy="4320290"/>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The Materials can be found at</a:t>
            </a:r>
          </a:p>
          <a:p>
            <a:r>
              <a:rPr lang="en-GB" dirty="0">
                <a:hlinkClick r:id="rId3"/>
              </a:rPr>
              <a:t>Back to Basics | Children and Families | Hampshire County Council (hants.gov.uk)</a:t>
            </a:r>
            <a:endParaRPr lang="en-GB" dirty="0"/>
          </a:p>
          <a:p>
            <a:endParaRPr lang="en-GB" dirty="0"/>
          </a:p>
        </p:txBody>
      </p:sp>
      <p:pic>
        <p:nvPicPr>
          <p:cNvPr id="8" name="Online Media 7" title="Back to Basics Give Video">
            <a:hlinkClick r:id="" action="ppaction://media"/>
            <a:extLst>
              <a:ext uri="{FF2B5EF4-FFF2-40B4-BE49-F238E27FC236}">
                <a16:creationId xmlns:a16="http://schemas.microsoft.com/office/drawing/2014/main" id="{9830A6D4-1EB3-2274-2C86-1409966840A3}"/>
              </a:ext>
            </a:extLst>
          </p:cNvPr>
          <p:cNvPicPr>
            <a:picLocks noRot="1" noChangeAspect="1"/>
          </p:cNvPicPr>
          <p:nvPr>
            <a:videoFile r:link="rId1"/>
          </p:nvPr>
        </p:nvPicPr>
        <p:blipFill>
          <a:blip r:embed="rId4"/>
          <a:stretch>
            <a:fillRect/>
          </a:stretch>
        </p:blipFill>
        <p:spPr>
          <a:xfrm>
            <a:off x="3548646" y="705506"/>
            <a:ext cx="7507611" cy="4241800"/>
          </a:xfrm>
          <a:prstGeom prst="rect">
            <a:avLst/>
          </a:prstGeom>
        </p:spPr>
      </p:pic>
    </p:spTree>
    <p:extLst>
      <p:ext uri="{BB962C8B-B14F-4D97-AF65-F5344CB8AC3E}">
        <p14:creationId xmlns:p14="http://schemas.microsoft.com/office/powerpoint/2010/main" val="324769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B5FB-8F52-D957-80B2-CF15525FEF6A}"/>
              </a:ext>
            </a:extLst>
          </p:cNvPr>
          <p:cNvSpPr>
            <a:spLocks noGrp="1"/>
          </p:cNvSpPr>
          <p:nvPr>
            <p:ph type="title"/>
          </p:nvPr>
        </p:nvSpPr>
        <p:spPr/>
        <p:txBody>
          <a:bodyPr>
            <a:noAutofit/>
          </a:bodyPr>
          <a:lstStyle/>
          <a:p>
            <a:br>
              <a:rPr lang="en-GB" sz="2000" dirty="0">
                <a:hlinkClick r:id="rId2"/>
              </a:rPr>
            </a:br>
            <a:br>
              <a:rPr lang="en-GB" sz="2000" dirty="0">
                <a:hlinkClick r:id="rId2"/>
              </a:rPr>
            </a:br>
            <a:r>
              <a:rPr lang="en-GB" sz="2000" dirty="0">
                <a:hlinkClick r:id="rId2"/>
              </a:rPr>
              <a:t>     Back to Basics | Children and Families | Hampshire County Council (hants.gov.uk)</a:t>
            </a:r>
            <a:endParaRPr lang="en-GB" sz="2000" dirty="0"/>
          </a:p>
        </p:txBody>
      </p:sp>
      <p:sp>
        <p:nvSpPr>
          <p:cNvPr id="5" name="Content Placeholder 4">
            <a:extLst>
              <a:ext uri="{FF2B5EF4-FFF2-40B4-BE49-F238E27FC236}">
                <a16:creationId xmlns:a16="http://schemas.microsoft.com/office/drawing/2014/main" id="{44DB2A0E-5643-E6F1-D2E8-4292606F590E}"/>
              </a:ext>
            </a:extLst>
          </p:cNvPr>
          <p:cNvSpPr>
            <a:spLocks noGrp="1"/>
          </p:cNvSpPr>
          <p:nvPr>
            <p:ph sz="half" idx="2"/>
          </p:nvPr>
        </p:nvSpPr>
        <p:spPr>
          <a:xfrm>
            <a:off x="6172200" y="1690688"/>
            <a:ext cx="5181600" cy="4906055"/>
          </a:xfrm>
        </p:spPr>
        <p:txBody>
          <a:bodyPr>
            <a:noAutofit/>
          </a:bodyPr>
          <a:lstStyle/>
          <a:p>
            <a:pPr marL="0" indent="0">
              <a:buNone/>
            </a:pPr>
            <a:r>
              <a:rPr lang="en-GB" sz="1600" b="1" dirty="0"/>
              <a:t>Supporting your families </a:t>
            </a:r>
          </a:p>
          <a:p>
            <a:pPr marL="0" indent="0">
              <a:buNone/>
            </a:pPr>
            <a:r>
              <a:rPr lang="en-GB" sz="1600" dirty="0"/>
              <a:t>Scroll down the page for resources for you can share with parents.</a:t>
            </a:r>
          </a:p>
          <a:p>
            <a:pPr marL="0" indent="0">
              <a:buNone/>
            </a:pPr>
            <a:r>
              <a:rPr lang="en-GB" sz="1600" dirty="0"/>
              <a:t>Scroll further down the page and you will find additional resources for professionals. Locate </a:t>
            </a:r>
            <a:r>
              <a:rPr lang="en-GB" sz="1600"/>
              <a:t>the Give </a:t>
            </a:r>
            <a:r>
              <a:rPr lang="en-GB" sz="1600" dirty="0"/>
              <a:t>items. As with all the petals there are 4 versions for you to choose from.</a:t>
            </a:r>
          </a:p>
          <a:p>
            <a:pPr marL="0" indent="0">
              <a:buNone/>
            </a:pPr>
            <a:endParaRPr lang="en-GB" sz="1600" dirty="0"/>
          </a:p>
          <a:p>
            <a:pPr marL="0" indent="0">
              <a:buNone/>
            </a:pPr>
            <a:r>
              <a:rPr lang="en-GB" sz="1600" dirty="0"/>
              <a:t>Take a look in particular at the links below.  Read through the sheet and follow one of the links at the back of the factsheet to feedback to the group:</a:t>
            </a:r>
          </a:p>
          <a:p>
            <a:pPr algn="l" fontAlgn="base">
              <a:buFont typeface="Arial" panose="020B0604020202020204" pitchFamily="34" charset="0"/>
              <a:buChar char="•"/>
            </a:pPr>
            <a:r>
              <a:rPr lang="en-GB" sz="1600" b="0" i="0" u="none" strike="noStrike" dirty="0">
                <a:solidFill>
                  <a:srgbClr val="2740CC"/>
                </a:solidFill>
                <a:effectLst/>
                <a:highlight>
                  <a:srgbClr val="FFFFFF"/>
                </a:highlight>
                <a:latin typeface="inherit"/>
                <a:hlinkClick r:id="rId3"/>
              </a:rPr>
              <a:t>Give Basic Fact Sheet</a:t>
            </a:r>
            <a:endParaRPr lang="en-GB" sz="1600" b="0" i="0" dirty="0">
              <a:solidFill>
                <a:srgbClr val="222222"/>
              </a:solidFill>
              <a:effectLst/>
              <a:highlight>
                <a:srgbClr val="FFFFFF"/>
              </a:highlight>
              <a:latin typeface="inherit"/>
            </a:endParaRPr>
          </a:p>
          <a:p>
            <a:pPr algn="l" fontAlgn="base">
              <a:buFont typeface="Arial" panose="020B0604020202020204" pitchFamily="34" charset="0"/>
              <a:buChar char="•"/>
            </a:pPr>
            <a:r>
              <a:rPr lang="en-GB" sz="1600" b="0" i="0" u="none" strike="noStrike" dirty="0">
                <a:solidFill>
                  <a:srgbClr val="000000"/>
                </a:solidFill>
                <a:effectLst/>
                <a:highlight>
                  <a:srgbClr val="FFFFFF"/>
                </a:highlight>
                <a:latin typeface="inherit"/>
                <a:hlinkClick r:id="rId4"/>
              </a:rPr>
              <a:t>Give Complex Fact Sheet</a:t>
            </a:r>
            <a:endParaRPr lang="en-GB" sz="1600" b="0" i="0" u="none" strike="noStrike" dirty="0">
              <a:solidFill>
                <a:srgbClr val="000000"/>
              </a:solidFill>
              <a:effectLst/>
              <a:highlight>
                <a:srgbClr val="FFFFFF"/>
              </a:highlight>
              <a:latin typeface="inherit"/>
            </a:endParaRPr>
          </a:p>
          <a:p>
            <a:pPr algn="l" fontAlgn="base">
              <a:buFont typeface="Arial" panose="020B0604020202020204" pitchFamily="34" charset="0"/>
              <a:buChar char="•"/>
            </a:pPr>
            <a:r>
              <a:rPr lang="en-GB" sz="1600" dirty="0">
                <a:hlinkClick r:id="rId5"/>
              </a:rPr>
              <a:t>GiveBasic-factsheet-widgets.pdf (hants.gov.uk)</a:t>
            </a:r>
            <a:endParaRPr lang="en-GB" sz="2400" b="0" i="0" u="none" strike="noStrike" dirty="0">
              <a:solidFill>
                <a:srgbClr val="000000"/>
              </a:solidFill>
              <a:effectLst/>
              <a:highlight>
                <a:srgbClr val="FFFFFF"/>
              </a:highlight>
              <a:latin typeface="inherit"/>
            </a:endParaRPr>
          </a:p>
          <a:p>
            <a:pPr algn="l" fontAlgn="base">
              <a:buFont typeface="Arial" panose="020B0604020202020204" pitchFamily="34" charset="0"/>
              <a:buChar char="•"/>
            </a:pPr>
            <a:r>
              <a:rPr lang="en-GB" sz="1600" dirty="0">
                <a:hlinkClick r:id="rId5"/>
              </a:rPr>
              <a:t>GiveBasic-factsheet-widgets.pdf (hants.gov.uk)</a:t>
            </a:r>
            <a:endParaRPr lang="en-GB" sz="2400" dirty="0"/>
          </a:p>
          <a:p>
            <a:pPr marL="0" indent="0">
              <a:buNone/>
            </a:pPr>
            <a:endParaRPr lang="en-GB" sz="1600" dirty="0"/>
          </a:p>
        </p:txBody>
      </p:sp>
      <p:sp>
        <p:nvSpPr>
          <p:cNvPr id="8" name="Content Placeholder 7">
            <a:extLst>
              <a:ext uri="{FF2B5EF4-FFF2-40B4-BE49-F238E27FC236}">
                <a16:creationId xmlns:a16="http://schemas.microsoft.com/office/drawing/2014/main" id="{1D2BA1C5-2E83-4E6D-638C-BB25C7A5115B}"/>
              </a:ext>
            </a:extLst>
          </p:cNvPr>
          <p:cNvSpPr>
            <a:spLocks noGrp="1"/>
          </p:cNvSpPr>
          <p:nvPr>
            <p:ph sz="half" idx="1"/>
          </p:nvPr>
        </p:nvSpPr>
        <p:spPr/>
        <p:txBody>
          <a:bodyPr>
            <a:normAutofit fontScale="92500" lnSpcReduction="10000"/>
          </a:bodyPr>
          <a:lstStyle/>
          <a:p>
            <a:pPr marL="0" indent="0">
              <a:buNone/>
            </a:pPr>
            <a:r>
              <a:rPr lang="en-GB" dirty="0"/>
              <a:t>‘Give’ for adults</a:t>
            </a:r>
          </a:p>
          <a:p>
            <a:pPr marL="0" indent="0">
              <a:buNone/>
            </a:pPr>
            <a:r>
              <a:rPr lang="en-GB" sz="2400" b="0" i="0" dirty="0">
                <a:solidFill>
                  <a:srgbClr val="FFFFFF"/>
                </a:solidFill>
                <a:effectLst/>
                <a:highlight>
                  <a:srgbClr val="3F8532"/>
                </a:highlight>
                <a:latin typeface="Source Sans Pro" panose="020B0503030403020204" pitchFamily="34" charset="0"/>
              </a:rPr>
              <a:t>Give time to friends, family members or the community. Most importantly, give yourself time to ensure these basics are in place</a:t>
            </a:r>
          </a:p>
          <a:p>
            <a:pPr algn="l" fontAlgn="base">
              <a:buFont typeface="Arial" panose="020B0604020202020204" pitchFamily="34" charset="0"/>
              <a:buChar char="•"/>
            </a:pPr>
            <a:r>
              <a:rPr lang="en-GB" sz="2400" b="0" i="0" dirty="0">
                <a:solidFill>
                  <a:srgbClr val="FFFFFF"/>
                </a:solidFill>
                <a:effectLst/>
                <a:highlight>
                  <a:srgbClr val="3F8532"/>
                </a:highlight>
                <a:latin typeface="inherit"/>
              </a:rPr>
              <a:t>Offer to help someone on a project</a:t>
            </a:r>
          </a:p>
          <a:p>
            <a:pPr algn="l" fontAlgn="base">
              <a:buFont typeface="Arial" panose="020B0604020202020204" pitchFamily="34" charset="0"/>
              <a:buChar char="•"/>
            </a:pPr>
            <a:r>
              <a:rPr lang="en-GB" sz="2400" b="0" i="0" dirty="0">
                <a:solidFill>
                  <a:srgbClr val="FFFFFF"/>
                </a:solidFill>
                <a:effectLst/>
                <a:highlight>
                  <a:srgbClr val="3F8532"/>
                </a:highlight>
                <a:latin typeface="inherit"/>
              </a:rPr>
              <a:t>Volunteer within the community</a:t>
            </a:r>
          </a:p>
          <a:p>
            <a:pPr algn="l" fontAlgn="base">
              <a:buFont typeface="Arial" panose="020B0604020202020204" pitchFamily="34" charset="0"/>
              <a:buChar char="•"/>
            </a:pPr>
            <a:r>
              <a:rPr lang="en-GB" sz="2400" b="0" i="0" dirty="0">
                <a:solidFill>
                  <a:srgbClr val="FFFFFF"/>
                </a:solidFill>
                <a:effectLst/>
                <a:highlight>
                  <a:srgbClr val="3F8532"/>
                </a:highlight>
                <a:latin typeface="inherit"/>
              </a:rPr>
              <a:t>Help out at school</a:t>
            </a:r>
          </a:p>
          <a:p>
            <a:pPr algn="l" fontAlgn="base">
              <a:buFont typeface="Arial" panose="020B0604020202020204" pitchFamily="34" charset="0"/>
              <a:buChar char="•"/>
            </a:pPr>
            <a:r>
              <a:rPr lang="en-GB" sz="2400" b="0" i="0" dirty="0">
                <a:solidFill>
                  <a:srgbClr val="FFFFFF"/>
                </a:solidFill>
                <a:effectLst/>
                <a:highlight>
                  <a:srgbClr val="3F8532"/>
                </a:highlight>
                <a:latin typeface="inherit"/>
              </a:rPr>
              <a:t>Spend time with friends or family who need some support or help</a:t>
            </a:r>
          </a:p>
          <a:p>
            <a:pPr algn="l" fontAlgn="base">
              <a:buFont typeface="Arial" panose="020B0604020202020204" pitchFamily="34" charset="0"/>
              <a:buChar char="•"/>
            </a:pPr>
            <a:r>
              <a:rPr lang="en-GB" sz="2400" b="0" i="0" dirty="0">
                <a:solidFill>
                  <a:srgbClr val="FFFFFF"/>
                </a:solidFill>
                <a:effectLst/>
                <a:highlight>
                  <a:srgbClr val="3F8532"/>
                </a:highlight>
                <a:latin typeface="inherit"/>
              </a:rPr>
              <a:t>Ensure we give ourselves time to support the 5 ways of wellbeing</a:t>
            </a:r>
          </a:p>
          <a:p>
            <a:pPr marL="0" indent="0">
              <a:buNone/>
            </a:pPr>
            <a:endParaRPr lang="en-GB" sz="1200" dirty="0"/>
          </a:p>
        </p:txBody>
      </p:sp>
    </p:spTree>
    <p:extLst>
      <p:ext uri="{BB962C8B-B14F-4D97-AF65-F5344CB8AC3E}">
        <p14:creationId xmlns:p14="http://schemas.microsoft.com/office/powerpoint/2010/main" val="2847216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4BDCACF-81B9-F9B7-67CF-BC45ABEAB672}"/>
              </a:ext>
            </a:extLst>
          </p:cNvPr>
          <p:cNvPicPr>
            <a:picLocks noChangeAspect="1"/>
          </p:cNvPicPr>
          <p:nvPr/>
        </p:nvPicPr>
        <p:blipFill>
          <a:blip r:embed="rId2"/>
          <a:stretch>
            <a:fillRect/>
          </a:stretch>
        </p:blipFill>
        <p:spPr>
          <a:xfrm>
            <a:off x="6994272" y="643467"/>
            <a:ext cx="3983310" cy="5571066"/>
          </a:xfrm>
          <a:prstGeom prst="rect">
            <a:avLst/>
          </a:prstGeom>
        </p:spPr>
      </p:pic>
      <p:pic>
        <p:nvPicPr>
          <p:cNvPr id="16" name="Picture 15">
            <a:extLst>
              <a:ext uri="{FF2B5EF4-FFF2-40B4-BE49-F238E27FC236}">
                <a16:creationId xmlns:a16="http://schemas.microsoft.com/office/drawing/2014/main" id="{DD3EDDC1-4052-AC00-9ED8-1370C5B6FE1D}"/>
              </a:ext>
            </a:extLst>
          </p:cNvPr>
          <p:cNvPicPr>
            <a:picLocks noChangeAspect="1"/>
          </p:cNvPicPr>
          <p:nvPr/>
        </p:nvPicPr>
        <p:blipFill>
          <a:blip r:embed="rId3"/>
          <a:stretch>
            <a:fillRect/>
          </a:stretch>
        </p:blipFill>
        <p:spPr>
          <a:xfrm>
            <a:off x="1193525" y="643467"/>
            <a:ext cx="4025093" cy="5571066"/>
          </a:xfrm>
          <a:prstGeom prst="rect">
            <a:avLst/>
          </a:prstGeom>
        </p:spPr>
      </p:pic>
    </p:spTree>
    <p:extLst>
      <p:ext uri="{BB962C8B-B14F-4D97-AF65-F5344CB8AC3E}">
        <p14:creationId xmlns:p14="http://schemas.microsoft.com/office/powerpoint/2010/main" val="3284800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1E6BF-2FA9-C2E7-B52F-BE56190AF536}"/>
              </a:ext>
            </a:extLst>
          </p:cNvPr>
          <p:cNvSpPr>
            <a:spLocks noGrp="1"/>
          </p:cNvSpPr>
          <p:nvPr>
            <p:ph type="title"/>
          </p:nvPr>
        </p:nvSpPr>
        <p:spPr>
          <a:xfrm>
            <a:off x="4038600" y="1939159"/>
            <a:ext cx="7644627" cy="2751086"/>
          </a:xfrm>
        </p:spPr>
        <p:txBody>
          <a:bodyPr vert="horz" lIns="91440" tIns="45720" rIns="91440" bIns="45720" rtlCol="0" anchor="b">
            <a:normAutofit fontScale="90000"/>
          </a:bodyPr>
          <a:lstStyle/>
          <a:p>
            <a:pPr algn="r"/>
            <a:r>
              <a:rPr lang="en-US" sz="4200" kern="1200" dirty="0">
                <a:solidFill>
                  <a:schemeClr val="tx1"/>
                </a:solidFill>
                <a:latin typeface="+mj-lt"/>
                <a:ea typeface="+mj-ea"/>
                <a:cs typeface="+mj-cs"/>
              </a:rPr>
              <a:t>Give</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How might you use these factsheets as a professional?</a:t>
            </a:r>
            <a:br>
              <a:rPr lang="en-US" sz="4200" kern="1200" dirty="0">
                <a:solidFill>
                  <a:schemeClr val="tx1"/>
                </a:solidFill>
                <a:latin typeface="+mj-lt"/>
                <a:ea typeface="+mj-ea"/>
                <a:cs typeface="+mj-cs"/>
              </a:rPr>
            </a:br>
            <a:r>
              <a:rPr lang="en-US" sz="4200" kern="1200" dirty="0">
                <a:solidFill>
                  <a:schemeClr val="tx1"/>
                </a:solidFill>
                <a:latin typeface="+mj-lt"/>
                <a:ea typeface="+mj-ea"/>
                <a:cs typeface="+mj-cs"/>
              </a:rPr>
              <a:t>How might you use these with parents?</a:t>
            </a:r>
          </a:p>
        </p:txBody>
      </p:sp>
      <p:sp>
        <p:nvSpPr>
          <p:cNvPr id="6" name="Text Placeholder 5">
            <a:extLst>
              <a:ext uri="{FF2B5EF4-FFF2-40B4-BE49-F238E27FC236}">
                <a16:creationId xmlns:a16="http://schemas.microsoft.com/office/drawing/2014/main" id="{190FF2A4-262A-8AC1-C328-1DBC1F4CB0F5}"/>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Please add your ideas in the chat bar</a:t>
            </a:r>
          </a:p>
        </p:txBody>
      </p:sp>
      <p:pic>
        <p:nvPicPr>
          <p:cNvPr id="2" name="Picture 1">
            <a:extLst>
              <a:ext uri="{FF2B5EF4-FFF2-40B4-BE49-F238E27FC236}">
                <a16:creationId xmlns:a16="http://schemas.microsoft.com/office/drawing/2014/main" id="{B9CE651C-F7A5-E92A-C25A-948ACECF36FA}"/>
              </a:ext>
            </a:extLst>
          </p:cNvPr>
          <p:cNvPicPr>
            <a:picLocks noChangeAspect="1"/>
          </p:cNvPicPr>
          <p:nvPr/>
        </p:nvPicPr>
        <p:blipFill>
          <a:blip r:embed="rId2"/>
          <a:stretch>
            <a:fillRect/>
          </a:stretch>
        </p:blipFill>
        <p:spPr>
          <a:xfrm>
            <a:off x="672059" y="1299296"/>
            <a:ext cx="4395597" cy="5377138"/>
          </a:xfrm>
          <a:prstGeom prst="rect">
            <a:avLst/>
          </a:prstGeom>
        </p:spPr>
      </p:pic>
    </p:spTree>
    <p:extLst>
      <p:ext uri="{BB962C8B-B14F-4D97-AF65-F5344CB8AC3E}">
        <p14:creationId xmlns:p14="http://schemas.microsoft.com/office/powerpoint/2010/main" val="151580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E0E1EC-D170-F218-14D7-9DA4427599C4}"/>
              </a:ext>
            </a:extLst>
          </p:cNvPr>
          <p:cNvPicPr>
            <a:picLocks noChangeAspect="1"/>
          </p:cNvPicPr>
          <p:nvPr/>
        </p:nvPicPr>
        <p:blipFill>
          <a:blip r:embed="rId2"/>
          <a:stretch>
            <a:fillRect/>
          </a:stretch>
        </p:blipFill>
        <p:spPr>
          <a:xfrm>
            <a:off x="117103" y="1110343"/>
            <a:ext cx="5872825" cy="1751770"/>
          </a:xfrm>
          <a:prstGeom prst="rect">
            <a:avLst/>
          </a:prstGeom>
        </p:spPr>
      </p:pic>
      <p:cxnSp>
        <p:nvCxnSpPr>
          <p:cNvPr id="15" name="Straight Connector 14">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4B6513E-EF02-A10B-E277-F176ABECF3B5}"/>
              </a:ext>
            </a:extLst>
          </p:cNvPr>
          <p:cNvPicPr>
            <a:picLocks noGrp="1" noChangeAspect="1"/>
          </p:cNvPicPr>
          <p:nvPr>
            <p:ph idx="4294967295"/>
          </p:nvPr>
        </p:nvPicPr>
        <p:blipFill>
          <a:blip r:embed="rId3"/>
          <a:stretch>
            <a:fillRect/>
          </a:stretch>
        </p:blipFill>
        <p:spPr>
          <a:xfrm>
            <a:off x="6202072" y="250335"/>
            <a:ext cx="5989928" cy="1890091"/>
          </a:xfrm>
          <a:prstGeom prst="rect">
            <a:avLst/>
          </a:prstGeom>
        </p:spPr>
      </p:pic>
      <p:cxnSp>
        <p:nvCxnSpPr>
          <p:cNvPr id="17" name="Straight Connector 16">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9A6FA8F-AEAF-E11A-4841-07BA651E9190}"/>
              </a:ext>
            </a:extLst>
          </p:cNvPr>
          <p:cNvPicPr>
            <a:picLocks noChangeAspect="1"/>
          </p:cNvPicPr>
          <p:nvPr/>
        </p:nvPicPr>
        <p:blipFill>
          <a:blip r:embed="rId4"/>
          <a:stretch>
            <a:fillRect/>
          </a:stretch>
        </p:blipFill>
        <p:spPr>
          <a:xfrm>
            <a:off x="22547" y="3429000"/>
            <a:ext cx="6134008" cy="2112017"/>
          </a:xfrm>
          <a:prstGeom prst="rect">
            <a:avLst/>
          </a:prstGeom>
        </p:spPr>
      </p:pic>
      <p:pic>
        <p:nvPicPr>
          <p:cNvPr id="9" name="Picture 8">
            <a:extLst>
              <a:ext uri="{FF2B5EF4-FFF2-40B4-BE49-F238E27FC236}">
                <a16:creationId xmlns:a16="http://schemas.microsoft.com/office/drawing/2014/main" id="{D0D679F5-D812-E540-20DD-10382413B987}"/>
              </a:ext>
            </a:extLst>
          </p:cNvPr>
          <p:cNvPicPr>
            <a:picLocks noChangeAspect="1"/>
          </p:cNvPicPr>
          <p:nvPr/>
        </p:nvPicPr>
        <p:blipFill>
          <a:blip r:embed="rId5"/>
          <a:stretch>
            <a:fillRect/>
          </a:stretch>
        </p:blipFill>
        <p:spPr>
          <a:xfrm>
            <a:off x="6307669" y="2442823"/>
            <a:ext cx="5733217" cy="2006552"/>
          </a:xfrm>
          <a:prstGeom prst="rect">
            <a:avLst/>
          </a:prstGeom>
        </p:spPr>
      </p:pic>
      <p:pic>
        <p:nvPicPr>
          <p:cNvPr id="7" name="Picture 6">
            <a:extLst>
              <a:ext uri="{FF2B5EF4-FFF2-40B4-BE49-F238E27FC236}">
                <a16:creationId xmlns:a16="http://schemas.microsoft.com/office/drawing/2014/main" id="{5A5045E8-80DF-20C2-ED76-DABCFAC0D8F4}"/>
              </a:ext>
            </a:extLst>
          </p:cNvPr>
          <p:cNvPicPr>
            <a:picLocks noChangeAspect="1"/>
          </p:cNvPicPr>
          <p:nvPr/>
        </p:nvPicPr>
        <p:blipFill>
          <a:blip r:embed="rId6"/>
          <a:stretch>
            <a:fillRect/>
          </a:stretch>
        </p:blipFill>
        <p:spPr>
          <a:xfrm>
            <a:off x="5367700" y="4929766"/>
            <a:ext cx="6126094" cy="1761251"/>
          </a:xfrm>
          <a:prstGeom prst="rect">
            <a:avLst/>
          </a:prstGeom>
        </p:spPr>
      </p:pic>
      <p:sp>
        <p:nvSpPr>
          <p:cNvPr id="14" name="TextBox 13">
            <a:extLst>
              <a:ext uri="{FF2B5EF4-FFF2-40B4-BE49-F238E27FC236}">
                <a16:creationId xmlns:a16="http://schemas.microsoft.com/office/drawing/2014/main" id="{BD34991F-AC81-7A54-0435-280AFCAB92B3}"/>
              </a:ext>
            </a:extLst>
          </p:cNvPr>
          <p:cNvSpPr txBox="1"/>
          <p:nvPr/>
        </p:nvSpPr>
        <p:spPr>
          <a:xfrm>
            <a:off x="362014" y="332341"/>
            <a:ext cx="5627914" cy="523220"/>
          </a:xfrm>
          <a:prstGeom prst="rect">
            <a:avLst/>
          </a:prstGeom>
          <a:noFill/>
        </p:spPr>
        <p:txBody>
          <a:bodyPr wrap="square" rtlCol="0">
            <a:spAutoFit/>
          </a:bodyPr>
          <a:lstStyle/>
          <a:p>
            <a:r>
              <a:rPr lang="en-GB" sz="2800" dirty="0">
                <a:solidFill>
                  <a:srgbClr val="0070C0"/>
                </a:solidFill>
              </a:rPr>
              <a:t>Some ideas for your 5 ways: </a:t>
            </a:r>
          </a:p>
        </p:txBody>
      </p:sp>
      <p:sp>
        <p:nvSpPr>
          <p:cNvPr id="25" name="TextBox 24">
            <a:extLst>
              <a:ext uri="{FF2B5EF4-FFF2-40B4-BE49-F238E27FC236}">
                <a16:creationId xmlns:a16="http://schemas.microsoft.com/office/drawing/2014/main" id="{8BD43FBB-72C2-FD7F-311A-BC8EC0CD22A3}"/>
              </a:ext>
            </a:extLst>
          </p:cNvPr>
          <p:cNvSpPr txBox="1"/>
          <p:nvPr/>
        </p:nvSpPr>
        <p:spPr>
          <a:xfrm>
            <a:off x="362013" y="5934913"/>
            <a:ext cx="405758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1200" dirty="0">
                <a:hlinkClick r:id="rId7"/>
              </a:rPr>
              <a:t>Microsoft Word - </a:t>
            </a:r>
            <a:r>
              <a:rPr lang="en-GB" sz="1200" dirty="0" err="1">
                <a:hlinkClick r:id="rId7"/>
              </a:rPr>
              <a:t>Five_ways_to_well</a:t>
            </a:r>
            <a:r>
              <a:rPr lang="en-GB" sz="1200" dirty="0">
                <a:hlinkClick r:id="rId7"/>
              </a:rPr>
              <a:t>-being the evidence.doc (neweconomics.org)</a:t>
            </a:r>
            <a:endParaRPr lang="en-GB" sz="1200" dirty="0"/>
          </a:p>
        </p:txBody>
      </p:sp>
    </p:spTree>
    <p:extLst>
      <p:ext uri="{BB962C8B-B14F-4D97-AF65-F5344CB8AC3E}">
        <p14:creationId xmlns:p14="http://schemas.microsoft.com/office/powerpoint/2010/main" val="2790511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0" name="Google Shape;90;g2b4ce56d077_0_0"/>
          <p:cNvPicPr preferRelativeResize="0"/>
          <p:nvPr/>
        </p:nvPicPr>
        <p:blipFill rotWithShape="1">
          <a:blip r:embed="rId3">
            <a:alphaModFix/>
          </a:blip>
          <a:srcRect/>
          <a:stretch/>
        </p:blipFill>
        <p:spPr>
          <a:xfrm>
            <a:off x="8132476" y="2096748"/>
            <a:ext cx="4137751" cy="5122603"/>
          </a:xfrm>
          <a:prstGeom prst="rect">
            <a:avLst/>
          </a:prstGeom>
          <a:noFill/>
          <a:ln>
            <a:noFill/>
          </a:ln>
          <a:effectLst>
            <a:glow rad="127000">
              <a:schemeClr val="accent1"/>
            </a:glow>
            <a:outerShdw dir="5400000" algn="ctr" rotWithShape="0">
              <a:srgbClr val="000000">
                <a:alpha val="0"/>
              </a:srgbClr>
            </a:outerShdw>
          </a:effectLst>
        </p:spPr>
      </p:pic>
      <p:sp>
        <p:nvSpPr>
          <p:cNvPr id="10" name="TextBox 9">
            <a:extLst>
              <a:ext uri="{FF2B5EF4-FFF2-40B4-BE49-F238E27FC236}">
                <a16:creationId xmlns:a16="http://schemas.microsoft.com/office/drawing/2014/main" id="{A028C9B6-D46C-01DC-FD15-15F6395F6143}"/>
              </a:ext>
            </a:extLst>
          </p:cNvPr>
          <p:cNvSpPr txBox="1"/>
          <p:nvPr/>
        </p:nvSpPr>
        <p:spPr>
          <a:xfrm>
            <a:off x="-1" y="0"/>
            <a:ext cx="12191999" cy="707886"/>
          </a:xfrm>
          <a:prstGeom prst="rect">
            <a:avLst/>
          </a:prstGeom>
          <a:solidFill>
            <a:srgbClr val="00B050"/>
          </a:solidFill>
        </p:spPr>
        <p:txBody>
          <a:bodyPr wrap="square" lIns="91440" tIns="45720" rIns="91440" bIns="45720" anchor="t">
            <a:spAutoFit/>
          </a:bodyPr>
          <a:lstStyle/>
          <a:p>
            <a:pPr>
              <a:defRPr/>
            </a:pPr>
            <a:r>
              <a:rPr lang="en-GB" sz="4000" dirty="0">
                <a:solidFill>
                  <a:prstClr val="white"/>
                </a:solidFill>
                <a:latin typeface="Calibri" panose="020F0502020204030204"/>
              </a:rPr>
              <a:t> Give Ideas </a:t>
            </a:r>
          </a:p>
        </p:txBody>
      </p:sp>
      <p:sp>
        <p:nvSpPr>
          <p:cNvPr id="2" name="Rectangle 1">
            <a:extLst>
              <a:ext uri="{FF2B5EF4-FFF2-40B4-BE49-F238E27FC236}">
                <a16:creationId xmlns:a16="http://schemas.microsoft.com/office/drawing/2014/main" id="{9DCAD1A9-0037-3DBE-0ADB-607414BB6FB3}"/>
              </a:ext>
            </a:extLst>
          </p:cNvPr>
          <p:cNvSpPr/>
          <p:nvPr/>
        </p:nvSpPr>
        <p:spPr>
          <a:xfrm>
            <a:off x="-1" y="6539696"/>
            <a:ext cx="12211291" cy="338554"/>
          </a:xfrm>
          <a:prstGeom prst="rect">
            <a:avLst/>
          </a:prstGeom>
          <a:solidFill>
            <a:srgbClr val="00B05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rPr>
              <a:t>“When a flower doesn’t bloom, you fix the environment in which it grows, not the flower” – Alexander Den </a:t>
            </a:r>
            <a:r>
              <a:rPr kumimoji="0" lang="en-GB" sz="1600" b="1" i="0" u="none" strike="noStrike" kern="1200" cap="none" spc="0" normalizeH="0" baseline="0" noProof="0" dirty="0" err="1">
                <a:ln>
                  <a:noFill/>
                </a:ln>
                <a:solidFill>
                  <a:prstClr val="white"/>
                </a:solidFill>
                <a:effectLst/>
                <a:uLnTx/>
                <a:uFillTx/>
                <a:latin typeface="Calibri" panose="020F0502020204030204"/>
                <a:ea typeface="+mn-ea"/>
                <a:cs typeface="+mn-cs"/>
              </a:rPr>
              <a:t>Heijer</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2046158-40F1-F44E-D880-7AF9EAB03512}"/>
              </a:ext>
            </a:extLst>
          </p:cNvPr>
          <p:cNvSpPr txBox="1"/>
          <p:nvPr/>
        </p:nvSpPr>
        <p:spPr>
          <a:xfrm>
            <a:off x="191193" y="1211890"/>
            <a:ext cx="11692987" cy="4151586"/>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Arial" panose="020B0604020202020204" pitchFamily="34" charset="0"/>
              </a:rPr>
              <a:t>Give</a:t>
            </a:r>
            <a:r>
              <a:rPr lang="en-GB" dirty="0">
                <a:effectLst/>
                <a:latin typeface="Arial" panose="020B0604020202020204" pitchFamily="34" charset="0"/>
                <a:ea typeface="Calibri" panose="020F0502020204030204" pitchFamily="34" charset="0"/>
                <a:cs typeface="Arial" panose="020B0604020202020204" pitchFamily="34" charset="0"/>
              </a:rPr>
              <a:t> time to yourselves; consider joining a group, this can help connecting with others. </a:t>
            </a:r>
            <a:r>
              <a:rPr lang="en-GB" b="0" i="0" dirty="0">
                <a:solidFill>
                  <a:srgbClr val="0D0D0D"/>
                </a:solidFill>
                <a:effectLst/>
                <a:latin typeface="Arial" panose="020B0604020202020204" pitchFamily="34" charset="0"/>
                <a:cs typeface="Arial" panose="020B0604020202020204" pitchFamily="34" charset="0"/>
              </a:rPr>
              <a:t>Not only does it help in building confidence and providing mutual support, but it also enables l</a:t>
            </a:r>
            <a:r>
              <a:rPr lang="en-GB" dirty="0">
                <a:effectLst/>
                <a:latin typeface="Arial" panose="020B0604020202020204" pitchFamily="34" charset="0"/>
                <a:ea typeface="Calibri" panose="020F0502020204030204" pitchFamily="34" charset="0"/>
                <a:cs typeface="Arial" panose="020B0604020202020204" pitchFamily="34" charset="0"/>
              </a:rPr>
              <a:t>earning new skills and techniques which help improve your wellbeing.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We have learnt that giving time to yourselves is important and helps with being there for your </a:t>
            </a: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     children. </a:t>
            </a:r>
            <a:r>
              <a:rPr lang="en-GB" dirty="0">
                <a:latin typeface="Arial" panose="020B0604020202020204" pitchFamily="34" charset="0"/>
                <a:ea typeface="Calibri" panose="020F0502020204030204" pitchFamily="34" charset="0"/>
                <a:cs typeface="Arial" panose="020B0604020202020204" pitchFamily="34" charset="0"/>
              </a:rPr>
              <a:t>Giving space to yourselves and your families. </a:t>
            </a:r>
          </a:p>
          <a:p>
            <a:pPr marL="285750" indent="-285750">
              <a:lnSpc>
                <a:spcPct val="107000"/>
              </a:lnSpc>
              <a:spcAft>
                <a:spcPts val="800"/>
              </a:spcAft>
              <a:buFont typeface="Wingdings" panose="05000000000000000000" pitchFamily="2" charset="2"/>
              <a:buChar char="v"/>
            </a:pPr>
            <a:r>
              <a:rPr lang="en-GB" dirty="0">
                <a:latin typeface="Arial" panose="020B0604020202020204" pitchFamily="34" charset="0"/>
                <a:ea typeface="Calibri" panose="020F0502020204030204" pitchFamily="34" charset="0"/>
                <a:cs typeface="Arial" panose="020B0604020202020204" pitchFamily="34" charset="0"/>
              </a:rPr>
              <a:t>Support </a:t>
            </a:r>
            <a:r>
              <a:rPr lang="en-GB" dirty="0">
                <a:effectLst/>
                <a:latin typeface="Arial" panose="020B0604020202020204" pitchFamily="34" charset="0"/>
                <a:ea typeface="Calibri" panose="020F0502020204030204" pitchFamily="34" charset="0"/>
                <a:cs typeface="Arial" panose="020B0604020202020204" pitchFamily="34" charset="0"/>
              </a:rPr>
              <a:t>school trips, giving your time to schools and children.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Join </a:t>
            </a:r>
            <a:r>
              <a:rPr lang="en-GB" dirty="0">
                <a:latin typeface="Arial" panose="020B0604020202020204" pitchFamily="34" charset="0"/>
                <a:ea typeface="Calibri" panose="020F0502020204030204" pitchFamily="34" charset="0"/>
                <a:cs typeface="Arial" panose="020B0604020202020204" pitchFamily="34" charset="0"/>
              </a:rPr>
              <a:t>in with activities at school.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Become a parent </a:t>
            </a:r>
            <a:r>
              <a:rPr lang="en-GB" dirty="0">
                <a:latin typeface="Arial" panose="020B0604020202020204" pitchFamily="34" charset="0"/>
                <a:ea typeface="Calibri" panose="020F0502020204030204" pitchFamily="34" charset="0"/>
                <a:cs typeface="Arial" panose="020B0604020202020204" pitchFamily="34" charset="0"/>
              </a:rPr>
              <a:t>governor and give back to school and help children. </a:t>
            </a:r>
          </a:p>
          <a:p>
            <a:pPr marL="285750" indent="-285750">
              <a:lnSpc>
                <a:spcPct val="107000"/>
              </a:lnSpc>
              <a:spcAft>
                <a:spcPts val="800"/>
              </a:spcAft>
              <a:buFont typeface="Wingdings" panose="05000000000000000000" pitchFamily="2" charset="2"/>
              <a:buChar char="v"/>
            </a:pPr>
            <a:r>
              <a:rPr lang="en-GB" dirty="0">
                <a:effectLst/>
                <a:latin typeface="Arial" panose="020B0604020202020204" pitchFamily="34" charset="0"/>
                <a:ea typeface="Calibri" panose="020F0502020204030204" pitchFamily="34" charset="0"/>
                <a:cs typeface="Arial" panose="020B0604020202020204" pitchFamily="34" charset="0"/>
              </a:rPr>
              <a:t>Support others to join groups. </a:t>
            </a:r>
          </a:p>
          <a:p>
            <a:pPr marL="285750" indent="-285750">
              <a:lnSpc>
                <a:spcPct val="107000"/>
              </a:lnSpc>
              <a:spcAft>
                <a:spcPts val="800"/>
              </a:spcAft>
              <a:buFont typeface="Wingdings" panose="05000000000000000000" pitchFamily="2" charset="2"/>
              <a:buChar char="v"/>
            </a:pPr>
            <a:endParaRPr lang="en-GB"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08196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1CF04A-C144-5A97-ADA1-58BD83E8A74C}"/>
              </a:ext>
            </a:extLst>
          </p:cNvPr>
          <p:cNvSpPr>
            <a:spLocks noGrp="1"/>
          </p:cNvSpPr>
          <p:nvPr>
            <p:ph type="title"/>
          </p:nvPr>
        </p:nvSpPr>
        <p:spPr/>
        <p:txBody>
          <a:bodyPr>
            <a:normAutofit/>
          </a:bodyPr>
          <a:lstStyle/>
          <a:p>
            <a:r>
              <a:rPr lang="en-GB" dirty="0"/>
              <a:t>Give Goal Setting with adults</a:t>
            </a:r>
            <a:br>
              <a:rPr lang="en-GB" dirty="0"/>
            </a:br>
            <a:r>
              <a:rPr lang="en-GB" sz="3600" dirty="0">
                <a:hlinkClick r:id="rId2"/>
              </a:rPr>
              <a:t>familygoalsettingcards-petal.pdf (hants.gov.uk)</a:t>
            </a:r>
            <a:endParaRPr lang="en-GB" dirty="0"/>
          </a:p>
        </p:txBody>
      </p:sp>
      <p:pic>
        <p:nvPicPr>
          <p:cNvPr id="9" name="Picture 8">
            <a:extLst>
              <a:ext uri="{FF2B5EF4-FFF2-40B4-BE49-F238E27FC236}">
                <a16:creationId xmlns:a16="http://schemas.microsoft.com/office/drawing/2014/main" id="{475B696A-0D58-08F7-16C3-4170166A093E}"/>
              </a:ext>
            </a:extLst>
          </p:cNvPr>
          <p:cNvPicPr>
            <a:picLocks noChangeAspect="1"/>
          </p:cNvPicPr>
          <p:nvPr/>
        </p:nvPicPr>
        <p:blipFill>
          <a:blip r:embed="rId3"/>
          <a:stretch>
            <a:fillRect/>
          </a:stretch>
        </p:blipFill>
        <p:spPr>
          <a:xfrm>
            <a:off x="2157472" y="2101954"/>
            <a:ext cx="7628785" cy="4087117"/>
          </a:xfrm>
          <a:prstGeom prst="rect">
            <a:avLst/>
          </a:prstGeom>
        </p:spPr>
      </p:pic>
    </p:spTree>
    <p:extLst>
      <p:ext uri="{BB962C8B-B14F-4D97-AF65-F5344CB8AC3E}">
        <p14:creationId xmlns:p14="http://schemas.microsoft.com/office/powerpoint/2010/main" val="2138842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205B-2EFC-F48D-F673-BC2BEDC9FBEE}"/>
              </a:ext>
            </a:extLst>
          </p:cNvPr>
          <p:cNvSpPr>
            <a:spLocks noGrp="1"/>
          </p:cNvSpPr>
          <p:nvPr>
            <p:ph type="title"/>
          </p:nvPr>
        </p:nvSpPr>
        <p:spPr/>
        <p:txBody>
          <a:bodyPr>
            <a:normAutofit/>
          </a:bodyPr>
          <a:lstStyle/>
          <a:p>
            <a:r>
              <a:rPr lang="en-GB" dirty="0"/>
              <a:t>Goal Setting with Children</a:t>
            </a:r>
            <a:br>
              <a:rPr lang="en-GB" dirty="0"/>
            </a:br>
            <a:r>
              <a:rPr lang="en-GB" sz="2800" dirty="0">
                <a:hlinkClick r:id="rId2"/>
              </a:rPr>
              <a:t>my-goalscards-children.pdf (hants.gov.uk)</a:t>
            </a:r>
            <a:endParaRPr lang="en-GB" dirty="0"/>
          </a:p>
        </p:txBody>
      </p:sp>
      <p:pic>
        <p:nvPicPr>
          <p:cNvPr id="9" name="Picture 8">
            <a:extLst>
              <a:ext uri="{FF2B5EF4-FFF2-40B4-BE49-F238E27FC236}">
                <a16:creationId xmlns:a16="http://schemas.microsoft.com/office/drawing/2014/main" id="{136DF9A0-7C36-03D2-C6F8-6EE312A49ADB}"/>
              </a:ext>
            </a:extLst>
          </p:cNvPr>
          <p:cNvPicPr>
            <a:picLocks noChangeAspect="1"/>
          </p:cNvPicPr>
          <p:nvPr/>
        </p:nvPicPr>
        <p:blipFill>
          <a:blip r:embed="rId3"/>
          <a:stretch>
            <a:fillRect/>
          </a:stretch>
        </p:blipFill>
        <p:spPr>
          <a:xfrm>
            <a:off x="630828" y="1811557"/>
            <a:ext cx="3637460" cy="2600086"/>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a:extLst>
              <a:ext uri="{FF2B5EF4-FFF2-40B4-BE49-F238E27FC236}">
                <a16:creationId xmlns:a16="http://schemas.microsoft.com/office/drawing/2014/main" id="{A0BC7224-AFCF-2127-70F4-CAB5DDB593E0}"/>
              </a:ext>
            </a:extLst>
          </p:cNvPr>
          <p:cNvPicPr>
            <a:picLocks noChangeAspect="1"/>
          </p:cNvPicPr>
          <p:nvPr/>
        </p:nvPicPr>
        <p:blipFill>
          <a:blip r:embed="rId4"/>
          <a:stretch>
            <a:fillRect/>
          </a:stretch>
        </p:blipFill>
        <p:spPr>
          <a:xfrm>
            <a:off x="7599813" y="1811557"/>
            <a:ext cx="3928702" cy="2600087"/>
          </a:xfrm>
          <a:prstGeom prst="rect">
            <a:avLst/>
          </a:prstGeom>
        </p:spPr>
        <p:style>
          <a:lnRef idx="2">
            <a:schemeClr val="accent2"/>
          </a:lnRef>
          <a:fillRef idx="1">
            <a:schemeClr val="lt1"/>
          </a:fillRef>
          <a:effectRef idx="0">
            <a:schemeClr val="accent2"/>
          </a:effectRef>
          <a:fontRef idx="minor">
            <a:schemeClr val="dk1"/>
          </a:fontRef>
        </p:style>
      </p:pic>
      <p:pic>
        <p:nvPicPr>
          <p:cNvPr id="17" name="Picture 16">
            <a:extLst>
              <a:ext uri="{FF2B5EF4-FFF2-40B4-BE49-F238E27FC236}">
                <a16:creationId xmlns:a16="http://schemas.microsoft.com/office/drawing/2014/main" id="{178067FF-AA80-767D-F144-22F18910CB43}"/>
              </a:ext>
            </a:extLst>
          </p:cNvPr>
          <p:cNvPicPr>
            <a:picLocks noChangeAspect="1"/>
          </p:cNvPicPr>
          <p:nvPr/>
        </p:nvPicPr>
        <p:blipFill>
          <a:blip r:embed="rId5"/>
          <a:stretch>
            <a:fillRect/>
          </a:stretch>
        </p:blipFill>
        <p:spPr>
          <a:xfrm>
            <a:off x="4500372" y="3737367"/>
            <a:ext cx="3782572" cy="2600086"/>
          </a:xfrm>
          <a:prstGeom prst="rect">
            <a:avLst/>
          </a:prstGeom>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556915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98AB-C9AE-1AA8-7175-7762745644F8}"/>
              </a:ext>
            </a:extLst>
          </p:cNvPr>
          <p:cNvSpPr>
            <a:spLocks noGrp="1"/>
          </p:cNvSpPr>
          <p:nvPr>
            <p:ph type="title"/>
          </p:nvPr>
        </p:nvSpPr>
        <p:spPr>
          <a:xfrm>
            <a:off x="841248" y="365760"/>
            <a:ext cx="10515600" cy="1325880"/>
          </a:xfrm>
        </p:spPr>
        <p:txBody>
          <a:bodyPr anchor="ctr">
            <a:normAutofit/>
          </a:bodyPr>
          <a:lstStyle/>
          <a:p>
            <a:r>
              <a:rPr lang="en-GB" dirty="0">
                <a:hlinkClick r:id="rId2"/>
              </a:rPr>
              <a:t>Helping parents help their child</a:t>
            </a:r>
            <a:br>
              <a:rPr lang="en-GB" dirty="0">
                <a:hlinkClick r:id="rId2"/>
              </a:rPr>
            </a:br>
            <a:r>
              <a:rPr lang="en-GB" sz="2400" dirty="0">
                <a:hlinkClick r:id="rId2"/>
              </a:rPr>
              <a:t>PetalStatementsMedium-Tips.pdf (hants.gov.uk)</a:t>
            </a:r>
            <a:endParaRPr lang="en-GB" dirty="0"/>
          </a:p>
        </p:txBody>
      </p:sp>
      <p:sp>
        <p:nvSpPr>
          <p:cNvPr id="3" name="Content Placeholder 2">
            <a:extLst>
              <a:ext uri="{FF2B5EF4-FFF2-40B4-BE49-F238E27FC236}">
                <a16:creationId xmlns:a16="http://schemas.microsoft.com/office/drawing/2014/main" id="{4DC17D2D-A1AC-D1AA-F9D7-9AD13AFE0C58}"/>
              </a:ext>
            </a:extLst>
          </p:cNvPr>
          <p:cNvSpPr>
            <a:spLocks noGrp="1"/>
          </p:cNvSpPr>
          <p:nvPr>
            <p:ph idx="13"/>
          </p:nvPr>
        </p:nvSpPr>
        <p:spPr>
          <a:xfrm>
            <a:off x="1767709" y="3786266"/>
            <a:ext cx="2162035" cy="1741714"/>
          </a:xfrm>
          <a:noFill/>
          <a:ln>
            <a:noFill/>
          </a:ln>
        </p:spPr>
        <p:style>
          <a:lnRef idx="0">
            <a:scrgbClr r="0" g="0" b="0"/>
          </a:lnRef>
          <a:fillRef idx="0">
            <a:scrgbClr r="0" g="0" b="0"/>
          </a:fillRef>
          <a:effectRef idx="0">
            <a:scrgbClr r="0" g="0" b="0"/>
          </a:effectRef>
          <a:fontRef idx="minor">
            <a:schemeClr val="accent4"/>
          </a:fontRef>
        </p:style>
        <p:txBody>
          <a:bodyPr>
            <a:normAutofit/>
          </a:bodyPr>
          <a:lstStyle/>
          <a:p>
            <a:r>
              <a:rPr lang="en-GB" dirty="0"/>
              <a:t>More Top Tips – ideas for each of the petal areas. Come in 3 sizes, includes all petal areas.</a:t>
            </a:r>
          </a:p>
          <a:p>
            <a:endParaRPr lang="en-GB" dirty="0"/>
          </a:p>
        </p:txBody>
      </p:sp>
      <p:pic>
        <p:nvPicPr>
          <p:cNvPr id="9" name="Picture 8">
            <a:extLst>
              <a:ext uri="{FF2B5EF4-FFF2-40B4-BE49-F238E27FC236}">
                <a16:creationId xmlns:a16="http://schemas.microsoft.com/office/drawing/2014/main" id="{7917FB6F-F2FE-D2F1-15EC-63B3DD84BCBF}"/>
              </a:ext>
            </a:extLst>
          </p:cNvPr>
          <p:cNvPicPr>
            <a:picLocks noChangeAspect="1"/>
          </p:cNvPicPr>
          <p:nvPr/>
        </p:nvPicPr>
        <p:blipFill>
          <a:blip r:embed="rId3"/>
          <a:stretch>
            <a:fillRect/>
          </a:stretch>
        </p:blipFill>
        <p:spPr>
          <a:xfrm>
            <a:off x="439050" y="1889682"/>
            <a:ext cx="5306564" cy="1698541"/>
          </a:xfrm>
          <a:prstGeom prst="rect">
            <a:avLst/>
          </a:prstGeom>
        </p:spPr>
      </p:pic>
      <p:pic>
        <p:nvPicPr>
          <p:cNvPr id="11" name="Picture 10">
            <a:extLst>
              <a:ext uri="{FF2B5EF4-FFF2-40B4-BE49-F238E27FC236}">
                <a16:creationId xmlns:a16="http://schemas.microsoft.com/office/drawing/2014/main" id="{F48B443A-437F-3FB9-39B9-52CAC14D397D}"/>
              </a:ext>
            </a:extLst>
          </p:cNvPr>
          <p:cNvPicPr>
            <a:picLocks noChangeAspect="1"/>
          </p:cNvPicPr>
          <p:nvPr/>
        </p:nvPicPr>
        <p:blipFill>
          <a:blip r:embed="rId4"/>
          <a:stretch>
            <a:fillRect/>
          </a:stretch>
        </p:blipFill>
        <p:spPr>
          <a:xfrm>
            <a:off x="5745614" y="1951149"/>
            <a:ext cx="5219478" cy="3670234"/>
          </a:xfrm>
          <a:prstGeom prst="rect">
            <a:avLst/>
          </a:prstGeom>
        </p:spPr>
      </p:pic>
    </p:spTree>
    <p:extLst>
      <p:ext uri="{BB962C8B-B14F-4D97-AF65-F5344CB8AC3E}">
        <p14:creationId xmlns:p14="http://schemas.microsoft.com/office/powerpoint/2010/main" val="2875667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BC69-6BB4-CEDE-2A29-CBAFFAC2B6C5}"/>
              </a:ext>
            </a:extLst>
          </p:cNvPr>
          <p:cNvSpPr>
            <a:spLocks noGrp="1"/>
          </p:cNvSpPr>
          <p:nvPr>
            <p:ph type="title"/>
          </p:nvPr>
        </p:nvSpPr>
        <p:spPr/>
        <p:txBody>
          <a:bodyPr/>
          <a:lstStyle/>
          <a:p>
            <a:r>
              <a:rPr lang="en-GB" dirty="0"/>
              <a:t>Tasks before the next session:		</a:t>
            </a:r>
          </a:p>
        </p:txBody>
      </p:sp>
      <p:sp>
        <p:nvSpPr>
          <p:cNvPr id="6" name="Content Placeholder 5">
            <a:extLst>
              <a:ext uri="{FF2B5EF4-FFF2-40B4-BE49-F238E27FC236}">
                <a16:creationId xmlns:a16="http://schemas.microsoft.com/office/drawing/2014/main" id="{A15B7E15-1945-C35A-B9ED-E04050339C98}"/>
              </a:ext>
            </a:extLst>
          </p:cNvPr>
          <p:cNvSpPr>
            <a:spLocks noGrp="1"/>
          </p:cNvSpPr>
          <p:nvPr>
            <p:ph sz="quarter" idx="4294967295"/>
          </p:nvPr>
        </p:nvSpPr>
        <p:spPr>
          <a:xfrm>
            <a:off x="685845" y="1545771"/>
            <a:ext cx="10667957" cy="4606722"/>
          </a:xfrm>
          <a:prstGeom prst="rect">
            <a:avLst/>
          </a:prstGeom>
        </p:spPr>
        <p:txBody>
          <a:bodyPr/>
          <a:lstStyle/>
          <a:p>
            <a:pPr marL="342900" indent="-342900">
              <a:buFont typeface="+mj-lt"/>
              <a:buAutoNum type="arabicPeriod"/>
            </a:pPr>
            <a:r>
              <a:rPr lang="en-GB" sz="2400" dirty="0"/>
              <a:t>Print off the materials from the website related to this session </a:t>
            </a:r>
            <a:r>
              <a:rPr lang="en-GB" sz="3200" b="1" dirty="0"/>
              <a:t>Take Notice and Give  </a:t>
            </a:r>
            <a:r>
              <a:rPr lang="en-GB" sz="2400" dirty="0">
                <a:hlinkClick r:id="rId2"/>
              </a:rPr>
              <a:t>Back to Basics | Children and Families | Hampshire County Council (hants.gov.uk)</a:t>
            </a:r>
            <a:r>
              <a:rPr lang="en-GB" sz="2400" dirty="0"/>
              <a:t> and add them to your school display.  </a:t>
            </a:r>
          </a:p>
          <a:p>
            <a:pPr marL="342900" indent="-342900">
              <a:buFont typeface="+mj-lt"/>
              <a:buAutoNum type="arabicPeriod"/>
            </a:pPr>
            <a:endParaRPr lang="en-GB" sz="2400" dirty="0"/>
          </a:p>
          <a:p>
            <a:pPr marL="342900" indent="-342900">
              <a:buFont typeface="+mj-lt"/>
              <a:buAutoNum type="arabicPeriod"/>
            </a:pPr>
            <a:r>
              <a:rPr lang="en-GB" sz="2400" dirty="0"/>
              <a:t>Find one member of staff and one parent governor and/or a parent who is connected with the school through your parents’ committee / as a volunteer who you think will engage with the Back to Basics principles, who will be an advocate for your work and with whom you will ‘pay it forward’.</a:t>
            </a:r>
          </a:p>
          <a:p>
            <a:r>
              <a:rPr lang="en-GB" sz="2400" dirty="0"/>
              <a:t>     These are the people who will champion Back to Basics with you.</a:t>
            </a:r>
          </a:p>
          <a:p>
            <a:r>
              <a:rPr lang="en-GB" sz="2400" dirty="0"/>
              <a:t>     Share the resources you have so far with them, give them badges to wear   </a:t>
            </a:r>
          </a:p>
          <a:p>
            <a:pPr marL="0" indent="0">
              <a:buNone/>
            </a:pPr>
            <a:r>
              <a:rPr lang="en-GB" sz="2400"/>
              <a:t>        </a:t>
            </a:r>
            <a:r>
              <a:rPr lang="en-GB" sz="2400" dirty="0"/>
              <a:t>on their lanyards so that others start asking them about it too.	</a:t>
            </a:r>
          </a:p>
          <a:p>
            <a:pPr marL="342900" indent="-342900">
              <a:buFont typeface="+mj-lt"/>
              <a:buAutoNum type="arabicPeriod"/>
            </a:pPr>
            <a:endParaRPr lang="en-GB" dirty="0"/>
          </a:p>
          <a:p>
            <a:pPr marL="342900" indent="-34290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995048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A44F02A-9121-9713-860C-292A54FF157A}"/>
              </a:ext>
            </a:extLst>
          </p:cNvPr>
          <p:cNvGrpSpPr/>
          <p:nvPr/>
        </p:nvGrpSpPr>
        <p:grpSpPr>
          <a:xfrm>
            <a:off x="0" y="57213"/>
            <a:ext cx="12126940" cy="6743573"/>
            <a:chOff x="409691" y="64296"/>
            <a:chExt cx="11545368" cy="6743573"/>
          </a:xfrm>
        </p:grpSpPr>
        <p:pic>
          <p:nvPicPr>
            <p:cNvPr id="4" name="Picture 3">
              <a:extLst>
                <a:ext uri="{FF2B5EF4-FFF2-40B4-BE49-F238E27FC236}">
                  <a16:creationId xmlns:a16="http://schemas.microsoft.com/office/drawing/2014/main" id="{A163D283-5E9D-DDEE-0A4D-B4FEF5DE60D8}"/>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8624333" y="1017302"/>
              <a:ext cx="1178780" cy="916150"/>
            </a:xfrm>
            <a:prstGeom prst="rect">
              <a:avLst/>
            </a:prstGeom>
          </p:spPr>
        </p:pic>
        <p:pic>
          <p:nvPicPr>
            <p:cNvPr id="11" name="Picture 10">
              <a:extLst>
                <a:ext uri="{FF2B5EF4-FFF2-40B4-BE49-F238E27FC236}">
                  <a16:creationId xmlns:a16="http://schemas.microsoft.com/office/drawing/2014/main" id="{7F8FB544-EB76-A187-4D2C-A5C9BB75B7C6}"/>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1525193" y="2744653"/>
              <a:ext cx="1041467" cy="1057656"/>
            </a:xfrm>
            <a:prstGeom prst="rect">
              <a:avLst/>
            </a:prstGeom>
          </p:spPr>
        </p:pic>
        <p:pic>
          <p:nvPicPr>
            <p:cNvPr id="12" name="Picture 11">
              <a:extLst>
                <a:ext uri="{FF2B5EF4-FFF2-40B4-BE49-F238E27FC236}">
                  <a16:creationId xmlns:a16="http://schemas.microsoft.com/office/drawing/2014/main" id="{527403A3-8EF8-CB22-4897-C57F0CF8954B}"/>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409691" y="64296"/>
              <a:ext cx="762365" cy="1072393"/>
            </a:xfrm>
            <a:prstGeom prst="rect">
              <a:avLst/>
            </a:prstGeom>
          </p:spPr>
        </p:pic>
        <p:pic>
          <p:nvPicPr>
            <p:cNvPr id="13" name="Picture 12">
              <a:extLst>
                <a:ext uri="{FF2B5EF4-FFF2-40B4-BE49-F238E27FC236}">
                  <a16:creationId xmlns:a16="http://schemas.microsoft.com/office/drawing/2014/main" id="{2D802045-DA69-89F9-336B-EFBCB3BDCDC3}"/>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3078545" y="908674"/>
              <a:ext cx="1207998" cy="938967"/>
            </a:xfrm>
            <a:prstGeom prst="rect">
              <a:avLst/>
            </a:prstGeom>
          </p:spPr>
        </p:pic>
        <p:pic>
          <p:nvPicPr>
            <p:cNvPr id="14" name="Picture 13">
              <a:extLst>
                <a:ext uri="{FF2B5EF4-FFF2-40B4-BE49-F238E27FC236}">
                  <a16:creationId xmlns:a16="http://schemas.microsoft.com/office/drawing/2014/main" id="{D6A6DE4E-4919-007C-2569-F14B59EDE34B}"/>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backgroundRemoval t="10000" b="90667" l="6736" r="91710">
                          <a14:foregroundMark x1="46632" y1="10000" x2="64249" y2="12000"/>
                          <a14:foregroundMark x1="90155" y1="42667" x2="89119" y2="50667"/>
                          <a14:foregroundMark x1="45078" y1="86667" x2="45078" y2="86667"/>
                          <a14:foregroundMark x1="12435" y1="35333" x2="18653" y2="49333"/>
                          <a14:foregroundMark x1="44041" y1="86667" x2="58619" y2="89882"/>
                          <a14:foregroundMark x1="91710" y1="46667" x2="91710" y2="46667"/>
                          <a14:foregroundMark x1="36269" y1="52667" x2="72539" y2="56000"/>
                          <a14:foregroundMark x1="35751" y1="49333" x2="72021" y2="51333"/>
                          <a14:foregroundMark x1="30570" y1="52667" x2="67876" y2="49333"/>
                          <a14:foregroundMark x1="67876" y1="49333" x2="67876" y2="49333"/>
                          <a14:foregroundMark x1="10881" y1="34667" x2="10881" y2="34667"/>
                          <a14:foregroundMark x1="10363" y1="31333" x2="14508" y2="38000"/>
                          <a14:backgroundMark x1="6736" y1="30667" x2="8396" y2="33040"/>
                          <a14:backgroundMark x1="58549" y1="94000" x2="67358" y2="94667"/>
                          <a14:backgroundMark x1="57513" y1="94667" x2="66321" y2="93333"/>
                          <a14:backgroundMark x1="56477" y1="94667" x2="62694" y2="93333"/>
                        </a14:backgroundRemoval>
                      </a14:imgEffect>
                    </a14:imgLayer>
                  </a14:imgProps>
                </a:ext>
              </a:extLst>
            </a:blip>
            <a:stretch>
              <a:fillRect/>
            </a:stretch>
          </p:blipFill>
          <p:spPr>
            <a:xfrm>
              <a:off x="3087177" y="4160279"/>
              <a:ext cx="1207999" cy="938859"/>
            </a:xfrm>
            <a:prstGeom prst="rect">
              <a:avLst/>
            </a:prstGeom>
          </p:spPr>
        </p:pic>
        <p:pic>
          <p:nvPicPr>
            <p:cNvPr id="15" name="Picture 14">
              <a:extLst>
                <a:ext uri="{FF2B5EF4-FFF2-40B4-BE49-F238E27FC236}">
                  <a16:creationId xmlns:a16="http://schemas.microsoft.com/office/drawing/2014/main" id="{2CDAC4EF-EF33-8812-AE14-A5D719486822}"/>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5683923" y="1122757"/>
              <a:ext cx="1017508" cy="1129940"/>
            </a:xfrm>
            <a:prstGeom prst="rect">
              <a:avLst/>
            </a:prstGeom>
          </p:spPr>
        </p:pic>
        <p:pic>
          <p:nvPicPr>
            <p:cNvPr id="18" name="Picture 17">
              <a:extLst>
                <a:ext uri="{FF2B5EF4-FFF2-40B4-BE49-F238E27FC236}">
                  <a16:creationId xmlns:a16="http://schemas.microsoft.com/office/drawing/2014/main" id="{A6567569-C41F-A358-EC8B-43BACB606B9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728776">
              <a:off x="2536880" y="5109160"/>
              <a:ext cx="685835" cy="692186"/>
            </a:xfrm>
            <a:prstGeom prst="rect">
              <a:avLst/>
            </a:prstGeom>
          </p:spPr>
        </p:pic>
        <p:pic>
          <p:nvPicPr>
            <p:cNvPr id="19" name="Picture 18">
              <a:extLst>
                <a:ext uri="{FF2B5EF4-FFF2-40B4-BE49-F238E27FC236}">
                  <a16:creationId xmlns:a16="http://schemas.microsoft.com/office/drawing/2014/main" id="{F40CC7FB-736D-5989-1490-F961C3A9756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a:off x="10665244" y="2956714"/>
              <a:ext cx="685835" cy="692186"/>
            </a:xfrm>
            <a:prstGeom prst="rect">
              <a:avLst/>
            </a:prstGeom>
          </p:spPr>
        </p:pic>
        <p:pic>
          <p:nvPicPr>
            <p:cNvPr id="20" name="Picture 19">
              <a:extLst>
                <a:ext uri="{FF2B5EF4-FFF2-40B4-BE49-F238E27FC236}">
                  <a16:creationId xmlns:a16="http://schemas.microsoft.com/office/drawing/2014/main" id="{2EF5C573-7EBF-46E1-6BDB-C5AA70CEFE6F}"/>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298777">
              <a:off x="474506" y="3604042"/>
              <a:ext cx="685835" cy="692186"/>
            </a:xfrm>
            <a:prstGeom prst="rect">
              <a:avLst/>
            </a:prstGeom>
          </p:spPr>
        </p:pic>
        <p:pic>
          <p:nvPicPr>
            <p:cNvPr id="21" name="Picture 20">
              <a:extLst>
                <a:ext uri="{FF2B5EF4-FFF2-40B4-BE49-F238E27FC236}">
                  <a16:creationId xmlns:a16="http://schemas.microsoft.com/office/drawing/2014/main" id="{ED961B93-3EE2-E659-0419-AE6B5CFB2A6C}"/>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912094">
              <a:off x="11467789" y="6274669"/>
              <a:ext cx="487270" cy="491782"/>
            </a:xfrm>
            <a:prstGeom prst="rect">
              <a:avLst/>
            </a:prstGeom>
          </p:spPr>
        </p:pic>
        <p:pic>
          <p:nvPicPr>
            <p:cNvPr id="22" name="Picture 21">
              <a:extLst>
                <a:ext uri="{FF2B5EF4-FFF2-40B4-BE49-F238E27FC236}">
                  <a16:creationId xmlns:a16="http://schemas.microsoft.com/office/drawing/2014/main" id="{50E1CBDC-A135-6F7A-AA96-0837D9FC4CDC}"/>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8105419" y="5104408"/>
              <a:ext cx="685835" cy="692186"/>
            </a:xfrm>
            <a:prstGeom prst="rect">
              <a:avLst/>
            </a:prstGeom>
          </p:spPr>
        </p:pic>
        <p:pic>
          <p:nvPicPr>
            <p:cNvPr id="23" name="Picture 22">
              <a:extLst>
                <a:ext uri="{FF2B5EF4-FFF2-40B4-BE49-F238E27FC236}">
                  <a16:creationId xmlns:a16="http://schemas.microsoft.com/office/drawing/2014/main" id="{A45BDFE5-B480-5F7B-6578-0E514936B9B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5400000">
              <a:off x="10668419" y="597317"/>
              <a:ext cx="685835" cy="692186"/>
            </a:xfrm>
            <a:prstGeom prst="rect">
              <a:avLst/>
            </a:prstGeom>
          </p:spPr>
        </p:pic>
        <p:pic>
          <p:nvPicPr>
            <p:cNvPr id="24" name="Picture 23">
              <a:extLst>
                <a:ext uri="{FF2B5EF4-FFF2-40B4-BE49-F238E27FC236}">
                  <a16:creationId xmlns:a16="http://schemas.microsoft.com/office/drawing/2014/main" id="{C37A441F-A99A-D517-D49B-2479E5335063}"/>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110725">
              <a:off x="6755748" y="461331"/>
              <a:ext cx="685835" cy="692186"/>
            </a:xfrm>
            <a:prstGeom prst="rect">
              <a:avLst/>
            </a:prstGeom>
          </p:spPr>
        </p:pic>
        <p:pic>
          <p:nvPicPr>
            <p:cNvPr id="25" name="Picture 24">
              <a:extLst>
                <a:ext uri="{FF2B5EF4-FFF2-40B4-BE49-F238E27FC236}">
                  <a16:creationId xmlns:a16="http://schemas.microsoft.com/office/drawing/2014/main" id="{C40DC9A8-9858-1E6C-86B1-0A433F5A14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0721046">
              <a:off x="451355" y="1202583"/>
              <a:ext cx="685835" cy="692186"/>
            </a:xfrm>
            <a:prstGeom prst="rect">
              <a:avLst/>
            </a:prstGeom>
          </p:spPr>
        </p:pic>
        <p:pic>
          <p:nvPicPr>
            <p:cNvPr id="26" name="Picture 25">
              <a:extLst>
                <a:ext uri="{FF2B5EF4-FFF2-40B4-BE49-F238E27FC236}">
                  <a16:creationId xmlns:a16="http://schemas.microsoft.com/office/drawing/2014/main" id="{278257B7-23D1-0018-C483-5804CE448908}"/>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18513010">
              <a:off x="2762230" y="456366"/>
              <a:ext cx="685835" cy="692186"/>
            </a:xfrm>
            <a:prstGeom prst="rect">
              <a:avLst/>
            </a:prstGeom>
          </p:spPr>
        </p:pic>
        <p:pic>
          <p:nvPicPr>
            <p:cNvPr id="27" name="Picture 26">
              <a:extLst>
                <a:ext uri="{FF2B5EF4-FFF2-40B4-BE49-F238E27FC236}">
                  <a16:creationId xmlns:a16="http://schemas.microsoft.com/office/drawing/2014/main" id="{F791B24D-FBE1-B092-19E8-62E759FF8DBB}"/>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14941">
              <a:off x="3703498" y="2704252"/>
              <a:ext cx="685835" cy="692186"/>
            </a:xfrm>
            <a:prstGeom prst="rect">
              <a:avLst/>
            </a:prstGeom>
          </p:spPr>
        </p:pic>
        <p:pic>
          <p:nvPicPr>
            <p:cNvPr id="29" name="Picture 28">
              <a:extLst>
                <a:ext uri="{FF2B5EF4-FFF2-40B4-BE49-F238E27FC236}">
                  <a16:creationId xmlns:a16="http://schemas.microsoft.com/office/drawing/2014/main" id="{7D7CA010-12E1-A2EC-B305-886A63314E40}"/>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99171">
              <a:off x="7102500" y="2639991"/>
              <a:ext cx="685835" cy="692186"/>
            </a:xfrm>
            <a:prstGeom prst="rect">
              <a:avLst/>
            </a:prstGeom>
          </p:spPr>
        </p:pic>
        <p:pic>
          <p:nvPicPr>
            <p:cNvPr id="30" name="Picture 29">
              <a:extLst>
                <a:ext uri="{FF2B5EF4-FFF2-40B4-BE49-F238E27FC236}">
                  <a16:creationId xmlns:a16="http://schemas.microsoft.com/office/drawing/2014/main" id="{27CA2496-917C-0CA6-0BC7-CAD17F4B5809}"/>
                </a:ext>
              </a:extLst>
            </p:cNvPr>
            <p:cNvPicPr>
              <a:picLocks noChangeAspect="1"/>
            </p:cNvPicPr>
            <p:nvPr/>
          </p:nvPicPr>
          <p:blipFill>
            <a:blip r:embed="rId17">
              <a:alphaModFix amt="20000"/>
              <a:extLst>
                <a:ext uri="{BEBA8EAE-BF5A-486C-A8C5-ECC9F3942E4B}">
                  <a14:imgProps xmlns:a14="http://schemas.microsoft.com/office/drawing/2010/main">
                    <a14:imgLayer r:embed="rId18">
                      <a14:imgEffect>
                        <a14:backgroundRemoval t="3629" b="95027" l="4115" r="94888">
                          <a14:foregroundMark x1="8105" y1="40591" x2="8105" y2="40591"/>
                          <a14:foregroundMark x1="42269" y1="69489" x2="42269" y2="69489"/>
                          <a14:foregroundMark x1="39401" y1="59005" x2="28180" y2="64113"/>
                          <a14:foregroundMark x1="28180" y1="64113" x2="22195" y2="72043"/>
                          <a14:foregroundMark x1="22195" y1="72043" x2="22444" y2="95027"/>
                          <a14:foregroundMark x1="22444" y1="95027" x2="36035" y2="91532"/>
                          <a14:foregroundMark x1="36035" y1="91532" x2="45012" y2="86156"/>
                          <a14:foregroundMark x1="45012" y1="86156" x2="48683" y2="76613"/>
                          <a14:foregroundMark x1="48210" y1="73118" x2="44794" y2="66505"/>
                          <a14:foregroundMark x1="39711" y1="60145" x2="39277" y2="59677"/>
                          <a14:foregroundMark x1="22943" y1="95161" x2="22943" y2="95161"/>
                          <a14:foregroundMark x1="30424" y1="53629" x2="30424" y2="53629"/>
                          <a14:foregroundMark x1="5319" y1="37784" x2="22693" y2="35618"/>
                          <a14:foregroundMark x1="22693" y1="35618" x2="9476" y2="39651"/>
                          <a14:foregroundMark x1="9476" y1="39651" x2="18204" y2="32527"/>
                          <a14:foregroundMark x1="18204" y1="32527" x2="28429" y2="30780"/>
                          <a14:foregroundMark x1="28429" y1="30780" x2="34869" y2="37258"/>
                          <a14:foregroundMark x1="37942" y1="41805" x2="39027" y2="52688"/>
                          <a14:foregroundMark x1="39027" y1="52688" x2="28554" y2="59274"/>
                          <a14:foregroundMark x1="28554" y1="59274" x2="17207" y2="56586"/>
                          <a14:foregroundMark x1="17207" y1="56586" x2="7980" y2="40188"/>
                          <a14:foregroundMark x1="72569" y1="49462" x2="72569" y2="49462"/>
                          <a14:foregroundMark x1="63582" y1="55693" x2="74439" y2="59005"/>
                          <a14:foregroundMark x1="74439" y1="59005" x2="84323" y2="57978"/>
                          <a14:foregroundMark x1="86615" y1="54670" x2="92020" y2="45027"/>
                          <a14:foregroundMark x1="92020" y1="45027" x2="90907" y2="35906"/>
                          <a14:foregroundMark x1="87797" y1="34155" x2="74938" y2="31317"/>
                          <a14:foregroundMark x1="74938" y1="31317" x2="66085" y2="35618"/>
                          <a14:foregroundMark x1="66085" y1="35618" x2="59227" y2="42608"/>
                          <a14:foregroundMark x1="59227" y1="42608" x2="61347" y2="48387"/>
                          <a14:foregroundMark x1="95012" y1="40054" x2="95012" y2="40054"/>
                          <a14:foregroundMark x1="70324" y1="45565" x2="80299" y2="45833"/>
                          <a14:foregroundMark x1="80299" y1="45833" x2="77805" y2="45833"/>
                          <a14:foregroundMark x1="50623" y1="2688" x2="36418" y2="23488"/>
                          <a14:foregroundMark x1="35954" y1="25610" x2="38355" y2="33919"/>
                          <a14:foregroundMark x1="50808" y1="41350" x2="51289" y2="41366"/>
                          <a14:foregroundMark x1="45270" y1="41161" x2="46982" y2="41219"/>
                          <a14:foregroundMark x1="53274" y1="40059" x2="63092" y2="27285"/>
                          <a14:foregroundMark x1="52419" y1="41171" x2="53022" y2="40387"/>
                          <a14:foregroundMark x1="63092" y1="27285" x2="61937" y2="16909"/>
                          <a14:foregroundMark x1="51743" y1="4379" x2="50499" y2="3629"/>
                          <a14:foregroundMark x1="52244" y1="50538" x2="52244" y2="50538"/>
                          <a14:foregroundMark x1="47280" y1="47732" x2="40898" y2="52419"/>
                          <a14:foregroundMark x1="40898" y1="52419" x2="44107" y2="58014"/>
                          <a14:foregroundMark x1="48598" y1="61174" x2="57641" y2="53997"/>
                          <a14:foregroundMark x1="57561" y1="52906" x2="52489" y2="46163"/>
                          <a14:foregroundMark x1="49252" y1="49328" x2="49252" y2="49328"/>
                          <a14:foregroundMark x1="48753" y1="46237" x2="48753" y2="46237"/>
                          <a14:foregroundMark x1="48254" y1="45296" x2="48130" y2="58333"/>
                          <a14:foregroundMark x1="48130" y1="58333" x2="52494" y2="59543"/>
                          <a14:foregroundMark x1="44638" y1="45565" x2="41771" y2="58333"/>
                          <a14:foregroundMark x1="41771" y1="58333" x2="52743" y2="63844"/>
                          <a14:foregroundMark x1="52743" y1="63844" x2="57732" y2="55240"/>
                          <a14:foregroundMark x1="57645" y1="51057" x2="52977" y2="43938"/>
                          <a14:foregroundMark x1="51285" y1="43462" x2="45262" y2="45968"/>
                          <a14:foregroundMark x1="54239" y1="45027" x2="58165" y2="51013"/>
                          <a14:foregroundMark x1="51995" y1="63978" x2="51995" y2="64651"/>
                          <a14:foregroundMark x1="51995" y1="64651" x2="52986" y2="64001"/>
                          <a14:foregroundMark x1="58400" y1="64410" x2="60349" y2="63710"/>
                          <a14:foregroundMark x1="51372" y1="66935" x2="51669" y2="66828"/>
                          <a14:foregroundMark x1="60349" y1="63710" x2="74190" y2="65591"/>
                          <a14:foregroundMark x1="74190" y1="65591" x2="79052" y2="77016"/>
                          <a14:foregroundMark x1="79052" y1="77016" x2="79052" y2="92070"/>
                          <a14:foregroundMark x1="79052" y1="92070" x2="63342" y2="91398"/>
                          <a14:foregroundMark x1="63342" y1="91398" x2="54738" y2="83871"/>
                          <a14:foregroundMark x1="52396" y1="73118" x2="51408" y2="68579"/>
                          <a14:foregroundMark x1="54738" y1="83871" x2="53157" y2="76613"/>
                          <a14:foregroundMark x1="51859" y1="76613" x2="51995" y2="78226"/>
                          <a14:foregroundMark x1="65337" y1="72177" x2="65337" y2="72177"/>
                          <a14:foregroundMark x1="58354" y1="60473" x2="58354" y2="60081"/>
                          <a14:foregroundMark x1="44514" y1="45565" x2="45511" y2="45430"/>
                          <a14:foregroundMark x1="51247" y1="73118" x2="52244" y2="79032"/>
                          <a14:foregroundMark x1="53117" y1="6720" x2="55237" y2="7930"/>
                          <a14:foregroundMark x1="51496" y1="5242" x2="52868" y2="5780"/>
                          <a14:foregroundMark x1="53242" y1="5511" x2="54364" y2="7796"/>
                          <a14:foregroundMark x1="83167" y1="58199" x2="86409" y2="55645"/>
                          <a14:foregroundMark x1="62095" y1="48522" x2="61222" y2="48925"/>
                          <a14:foregroundMark x1="61596" y1="47984" x2="61596" y2="49866"/>
                          <a14:foregroundMark x1="61222" y1="49059" x2="61464" y2="50733"/>
                          <a14:backgroundMark x1="56125" y1="6893" x2="64464" y2="14785"/>
                          <a14:backgroundMark x1="53865" y1="5242" x2="53500" y2="4947"/>
                          <a14:backgroundMark x1="38155" y1="36156" x2="43641" y2="44624"/>
                          <a14:backgroundMark x1="40399" y1="59409" x2="40711" y2="59629"/>
                          <a14:backgroundMark x1="58622" y1="61524" x2="59726" y2="61022"/>
                          <a14:backgroundMark x1="60108" y1="58583" x2="60612" y2="55354"/>
                          <a14:backgroundMark x1="59726" y1="61022" x2="60087" y2="58717"/>
                          <a14:backgroundMark x1="44680" y1="45214" x2="44032" y2="45409"/>
                          <a14:backgroundMark x1="61222" y1="55253" x2="61222" y2="55914"/>
                          <a14:backgroundMark x1="52120" y1="65860" x2="59352" y2="62366"/>
                          <a14:backgroundMark x1="59352" y1="62366" x2="59352" y2="62366"/>
                          <a14:backgroundMark x1="61097" y1="55273" x2="61097" y2="55914"/>
                          <a14:backgroundMark x1="61596" y1="55645" x2="61596" y2="55190"/>
                          <a14:backgroundMark x1="88529" y1="33333" x2="91521" y2="35215"/>
                          <a14:backgroundMark x1="3117" y1="37097" x2="3865" y2="37769"/>
                          <a14:backgroundMark x1="3242" y1="37500" x2="5486" y2="37500"/>
                          <a14:backgroundMark x1="37282" y1="34946" x2="39277" y2="36694"/>
                          <a14:backgroundMark x1="35661" y1="23387" x2="35411" y2="25538"/>
                          <a14:backgroundMark x1="53316" y1="5189" x2="53418" y2="5419"/>
                          <a14:backgroundMark x1="51995" y1="42473" x2="52868" y2="42742"/>
                          <a14:backgroundMark x1="51372" y1="43280" x2="53367" y2="43280"/>
                          <a14:backgroundMark x1="60599" y1="50806" x2="60973" y2="55914"/>
                        </a14:backgroundRemoval>
                      </a14:imgEffect>
                    </a14:imgLayer>
                  </a14:imgProps>
                </a:ext>
              </a:extLst>
            </a:blip>
            <a:stretch>
              <a:fillRect/>
            </a:stretch>
          </p:blipFill>
          <p:spPr>
            <a:xfrm>
              <a:off x="9098940" y="4173421"/>
              <a:ext cx="2839822" cy="2634448"/>
            </a:xfrm>
            <a:prstGeom prst="rect">
              <a:avLst/>
            </a:prstGeom>
          </p:spPr>
        </p:pic>
        <p:pic>
          <p:nvPicPr>
            <p:cNvPr id="31" name="Picture 30">
              <a:extLst>
                <a:ext uri="{FF2B5EF4-FFF2-40B4-BE49-F238E27FC236}">
                  <a16:creationId xmlns:a16="http://schemas.microsoft.com/office/drawing/2014/main" id="{B29EF888-C203-DDF8-BB80-D544F305A04B}"/>
                </a:ext>
              </a:extLst>
            </p:cNvPr>
            <p:cNvPicPr>
              <a:picLocks noChangeAspect="1"/>
            </p:cNvPicPr>
            <p:nvPr/>
          </p:nvPicPr>
          <p:blipFill>
            <a:blip r:embed="rId15">
              <a:alphaModFix amt="20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3758834">
              <a:off x="9293775" y="4393456"/>
              <a:ext cx="487270" cy="491782"/>
            </a:xfrm>
            <a:prstGeom prst="rect">
              <a:avLst/>
            </a:prstGeom>
          </p:spPr>
        </p:pic>
        <p:pic>
          <p:nvPicPr>
            <p:cNvPr id="34" name="Picture 33">
              <a:extLst>
                <a:ext uri="{FF2B5EF4-FFF2-40B4-BE49-F238E27FC236}">
                  <a16:creationId xmlns:a16="http://schemas.microsoft.com/office/drawing/2014/main" id="{E52102BA-A53F-0EC3-5676-2296F1B013EB}"/>
                </a:ext>
              </a:extLst>
            </p:cNvPr>
            <p:cNvPicPr>
              <a:picLocks noChangeAspect="1"/>
            </p:cNvPicPr>
            <p:nvPr/>
          </p:nvPicPr>
          <p:blipFill>
            <a:blip r:embed="rId11">
              <a:alphaModFix amt="5000"/>
              <a:extLst>
                <a:ext uri="{BEBA8EAE-BF5A-486C-A8C5-ECC9F3942E4B}">
                  <a14:imgProps xmlns:a14="http://schemas.microsoft.com/office/drawing/2010/main">
                    <a14:imgLayer r:embed="rId12">
                      <a14:imgEffect>
                        <a14:backgroundRemoval t="9551" b="89888" l="9607" r="91266">
                          <a14:foregroundMark x1="35808" y1="88764" x2="57205" y2="85955"/>
                          <a14:foregroundMark x1="34934" y1="56180" x2="67686" y2="51124"/>
                          <a14:foregroundMark x1="37555" y1="50000" x2="61135" y2="51124"/>
                          <a14:foregroundMark x1="37118" y1="54494" x2="61135" y2="53371"/>
                          <a14:backgroundMark x1="92576" y1="34831" x2="92576" y2="34831"/>
                          <a14:backgroundMark x1="91703" y1="37640" x2="92140" y2="30899"/>
                          <a14:backgroundMark x1="93450" y1="36517" x2="90830" y2="30899"/>
                          <a14:backgroundMark x1="91266" y1="35955" x2="93450" y2="46629"/>
                          <a14:backgroundMark x1="92576" y1="33146" x2="96070" y2="44944"/>
                        </a14:backgroundRemoval>
                      </a14:imgEffect>
                    </a14:imgLayer>
                  </a14:imgProps>
                </a:ext>
              </a:extLst>
            </a:blip>
            <a:stretch>
              <a:fillRect/>
            </a:stretch>
          </p:blipFill>
          <p:spPr>
            <a:xfrm>
              <a:off x="6589735" y="4434284"/>
              <a:ext cx="1207998" cy="938967"/>
            </a:xfrm>
            <a:prstGeom prst="rect">
              <a:avLst/>
            </a:prstGeom>
          </p:spPr>
        </p:pic>
        <p:pic>
          <p:nvPicPr>
            <p:cNvPr id="35" name="Picture 34">
              <a:extLst>
                <a:ext uri="{FF2B5EF4-FFF2-40B4-BE49-F238E27FC236}">
                  <a16:creationId xmlns:a16="http://schemas.microsoft.com/office/drawing/2014/main" id="{BEAAC400-37BB-5396-6479-931A38E48538}"/>
                </a:ext>
              </a:extLst>
            </p:cNvPr>
            <p:cNvPicPr>
              <a:picLocks noChangeAspect="1"/>
            </p:cNvPicPr>
            <p:nvPr/>
          </p:nvPicPr>
          <p:blipFill>
            <a:blip r:embed="rId13">
              <a:alphaModFix amt="5000"/>
              <a:extLst>
                <a:ext uri="{BEBA8EAE-BF5A-486C-A8C5-ECC9F3942E4B}">
                  <a14:imgProps xmlns:a14="http://schemas.microsoft.com/office/drawing/2010/main">
                    <a14:imgLayer r:embed="rId14">
                      <a14:imgEffect>
                        <a14:backgroundRemoval t="9453" b="92040" l="9945" r="92818">
                          <a14:foregroundMark x1="62983" y1="16418" x2="64641" y2="65672"/>
                          <a14:foregroundMark x1="64641" y1="65672" x2="66298" y2="66169"/>
                          <a14:foregroundMark x1="38122" y1="40299" x2="81215" y2="43284"/>
                          <a14:foregroundMark x1="42541" y1="48259" x2="91160" y2="48756"/>
                          <a14:foregroundMark x1="48619" y1="48259" x2="78453" y2="48756"/>
                          <a14:foregroundMark x1="46409" y1="46269" x2="71271" y2="45771"/>
                          <a14:foregroundMark x1="47514" y1="44279" x2="86188" y2="48259"/>
                          <a14:foregroundMark x1="50276" y1="44279" x2="77348" y2="46766"/>
                          <a14:foregroundMark x1="34254" y1="55224" x2="82873" y2="54726"/>
                          <a14:foregroundMark x1="37569" y1="56219" x2="76243" y2="59204"/>
                          <a14:foregroundMark x1="57459" y1="60199" x2="92818" y2="60199"/>
                          <a14:foregroundMark x1="37569" y1="33333" x2="60221" y2="35821"/>
                          <a14:foregroundMark x1="22099" y1="91542" x2="48619" y2="84080"/>
                          <a14:foregroundMark x1="23204" y1="92040" x2="23204" y2="92040"/>
                          <a14:foregroundMark x1="23757" y1="34328" x2="54696" y2="19403"/>
                        </a14:backgroundRemoval>
                      </a14:imgEffect>
                    </a14:imgLayer>
                  </a14:imgProps>
                </a:ext>
              </a:extLst>
            </a:blip>
            <a:stretch>
              <a:fillRect/>
            </a:stretch>
          </p:blipFill>
          <p:spPr>
            <a:xfrm>
              <a:off x="438303" y="4862463"/>
              <a:ext cx="1017508" cy="1129940"/>
            </a:xfrm>
            <a:prstGeom prst="rect">
              <a:avLst/>
            </a:prstGeom>
          </p:spPr>
        </p:pic>
        <p:pic>
          <p:nvPicPr>
            <p:cNvPr id="37" name="Picture 36">
              <a:extLst>
                <a:ext uri="{FF2B5EF4-FFF2-40B4-BE49-F238E27FC236}">
                  <a16:creationId xmlns:a16="http://schemas.microsoft.com/office/drawing/2014/main" id="{D451B93E-D28A-E078-D5C1-EB660A7AAA31}"/>
                </a:ext>
              </a:extLst>
            </p:cNvPr>
            <p:cNvPicPr>
              <a:picLocks noChangeAspect="1"/>
            </p:cNvPicPr>
            <p:nvPr/>
          </p:nvPicPr>
          <p:blipFill>
            <a:blip r:embed="rId7">
              <a:alphaModFix amt="5000"/>
              <a:extLst>
                <a:ext uri="{BEBA8EAE-BF5A-486C-A8C5-ECC9F3942E4B}">
                  <a14:imgProps xmlns:a14="http://schemas.microsoft.com/office/drawing/2010/main">
                    <a14:imgLayer r:embed="rId8">
                      <a14:imgEffect>
                        <a14:backgroundRemoval t="9694" b="90816" l="9845" r="89637">
                          <a14:foregroundMark x1="40415" y1="44898" x2="77720" y2="56122"/>
                          <a14:foregroundMark x1="77720" y1="56122" x2="78238" y2="56122"/>
                          <a14:foregroundMark x1="66321" y1="86735" x2="80829" y2="90816"/>
                          <a14:foregroundMark x1="64249" y1="88776" x2="78238" y2="89286"/>
                          <a14:foregroundMark x1="63212" y1="50000" x2="69948" y2="58163"/>
                          <a14:foregroundMark x1="57513" y1="51531" x2="69948" y2="59184"/>
                          <a14:foregroundMark x1="45596" y1="52551" x2="64767" y2="59184"/>
                          <a14:foregroundMark x1="30570" y1="54592" x2="66321" y2="53061"/>
                          <a14:foregroundMark x1="41451" y1="44898" x2="67876" y2="40816"/>
                          <a14:foregroundMark x1="48187" y1="40306" x2="61140" y2="43367"/>
                          <a14:foregroundMark x1="49741" y1="43367" x2="77720" y2="43367"/>
                        </a14:backgroundRemoval>
                      </a14:imgEffect>
                    </a14:imgLayer>
                  </a14:imgProps>
                </a:ext>
              </a:extLst>
            </a:blip>
            <a:stretch>
              <a:fillRect/>
            </a:stretch>
          </p:blipFill>
          <p:spPr>
            <a:xfrm>
              <a:off x="8803980" y="2744653"/>
              <a:ext cx="1063772" cy="1080307"/>
            </a:xfrm>
            <a:prstGeom prst="rect">
              <a:avLst/>
            </a:prstGeom>
          </p:spPr>
        </p:pic>
        <p:pic>
          <p:nvPicPr>
            <p:cNvPr id="38" name="Picture 37">
              <a:extLst>
                <a:ext uri="{FF2B5EF4-FFF2-40B4-BE49-F238E27FC236}">
                  <a16:creationId xmlns:a16="http://schemas.microsoft.com/office/drawing/2014/main" id="{5EF35AD3-162E-F8DB-E2C9-74E6F781DD56}"/>
                </a:ext>
              </a:extLst>
            </p:cNvPr>
            <p:cNvPicPr>
              <a:picLocks noChangeAspect="1"/>
            </p:cNvPicPr>
            <p:nvPr/>
          </p:nvPicPr>
          <p:blipFill>
            <a:blip r:embed="rId9">
              <a:alphaModFix amt="5000"/>
              <a:extLst>
                <a:ext uri="{BEBA8EAE-BF5A-486C-A8C5-ECC9F3942E4B}">
                  <a14:imgProps xmlns:a14="http://schemas.microsoft.com/office/drawing/2010/main">
                    <a14:imgLayer r:embed="rId10">
                      <a14:imgEffect>
                        <a14:backgroundRemoval t="9953" b="94787" l="4667" r="94000">
                          <a14:foregroundMark x1="49333" y1="10427" x2="49333" y2="10427"/>
                          <a14:foregroundMark x1="10000" y1="44076" x2="14000" y2="73934"/>
                          <a14:foregroundMark x1="8000" y1="50237" x2="8667" y2="72512"/>
                          <a14:foregroundMark x1="4667" y1="51185" x2="6000" y2="69194"/>
                          <a14:foregroundMark x1="44647" y1="88786" x2="74667" y2="87678"/>
                          <a14:foregroundMark x1="23333" y1="89573" x2="37601" y2="89046"/>
                          <a14:foregroundMark x1="26871" y1="90047" x2="33333" y2="94313"/>
                          <a14:foregroundMark x1="24000" y1="88152" x2="26871" y2="90047"/>
                          <a14:foregroundMark x1="68667" y1="91469" x2="69655" y2="93929"/>
                          <a14:foregroundMark x1="87853" y1="51714" x2="89333" y2="73460"/>
                          <a14:foregroundMark x1="87333" y1="44076" x2="87485" y2="46314"/>
                          <a14:foregroundMark x1="93697" y1="50181" x2="92667" y2="64455"/>
                          <a14:foregroundMark x1="39333" y1="65877" x2="58667" y2="64929"/>
                          <a14:foregroundMark x1="28000" y1="68246" x2="65333" y2="69194"/>
                          <a14:foregroundMark x1="31333" y1="68246" x2="74000" y2="68720"/>
                          <a14:foregroundMark x1="33333" y1="71090" x2="70667" y2="73934"/>
                          <a14:foregroundMark x1="36000" y1="73934" x2="62000" y2="72986"/>
                          <a14:foregroundMark x1="31333" y1="62559" x2="74667" y2="56398"/>
                          <a14:foregroundMark x1="45333" y1="55924" x2="78667" y2="59242"/>
                          <a14:foregroundMark x1="41333" y1="58294" x2="56667" y2="58294"/>
                          <a14:foregroundMark x1="30000" y1="57346" x2="59333" y2="57346"/>
                          <a14:foregroundMark x1="45333" y1="55924" x2="62667" y2="56872"/>
                          <a14:foregroundMark x1="36000" y1="57346" x2="75333" y2="61137"/>
                          <a14:backgroundMark x1="96000" y1="47393" x2="96000" y2="47393"/>
                          <a14:backgroundMark x1="96000" y1="46445" x2="96000" y2="43128"/>
                          <a14:backgroundMark x1="94667" y1="42180" x2="98000" y2="43128"/>
                          <a14:backgroundMark x1="96000" y1="44550" x2="98000" y2="49289"/>
                          <a14:backgroundMark x1="70667" y1="97630" x2="81333" y2="91943"/>
                          <a14:backgroundMark x1="70000" y1="95735" x2="70000" y2="95735"/>
                          <a14:backgroundMark x1="71333" y1="94313" x2="70667" y2="95735"/>
                          <a14:backgroundMark x1="22667" y1="90047" x2="22667" y2="90047"/>
                          <a14:backgroundMark x1="32667" y1="96209" x2="38000" y2="96209"/>
                          <a14:backgroundMark x1="34000" y1="95261" x2="34000" y2="95261"/>
                          <a14:backgroundMark x1="32667" y1="97630" x2="36000" y2="94787"/>
                        </a14:backgroundRemoval>
                      </a14:imgEffect>
                    </a14:imgLayer>
                  </a14:imgProps>
                </a:ext>
              </a:extLst>
            </a:blip>
            <a:stretch>
              <a:fillRect/>
            </a:stretch>
          </p:blipFill>
          <p:spPr>
            <a:xfrm rot="21344205">
              <a:off x="5094016" y="3017116"/>
              <a:ext cx="880991" cy="1239260"/>
            </a:xfrm>
            <a:prstGeom prst="rect">
              <a:avLst/>
            </a:prstGeom>
          </p:spPr>
        </p:pic>
        <p:pic>
          <p:nvPicPr>
            <p:cNvPr id="2" name="Picture 1">
              <a:extLst>
                <a:ext uri="{FF2B5EF4-FFF2-40B4-BE49-F238E27FC236}">
                  <a16:creationId xmlns:a16="http://schemas.microsoft.com/office/drawing/2014/main" id="{92318F11-FAFC-885F-06F0-EED6CE8C5884}"/>
                </a:ext>
              </a:extLst>
            </p:cNvPr>
            <p:cNvPicPr>
              <a:picLocks noChangeAspect="1"/>
            </p:cNvPicPr>
            <p:nvPr/>
          </p:nvPicPr>
          <p:blipFill>
            <a:blip r:embed="rId15">
              <a:alphaModFix amt="5000"/>
              <a:extLst>
                <a:ext uri="{BEBA8EAE-BF5A-486C-A8C5-ECC9F3942E4B}">
                  <a14:imgProps xmlns:a14="http://schemas.microsoft.com/office/drawing/2010/main">
                    <a14:imgLayer r:embed="rId16">
                      <a14:imgEffect>
                        <a14:backgroundRemoval t="10000" b="90000" l="10000" r="90000">
                          <a14:foregroundMark x1="67593" y1="88991" x2="67593" y2="88991"/>
                          <a14:foregroundMark x1="9259" y1="32110" x2="9259" y2="32110"/>
                          <a14:foregroundMark x1="49074" y1="13761" x2="49074" y2="13761"/>
                        </a14:backgroundRemoval>
                      </a14:imgEffect>
                    </a14:imgLayer>
                  </a14:imgProps>
                </a:ext>
              </a:extLst>
            </a:blip>
            <a:stretch>
              <a:fillRect/>
            </a:stretch>
          </p:blipFill>
          <p:spPr>
            <a:xfrm rot="2869829">
              <a:off x="5152338" y="5045762"/>
              <a:ext cx="685835" cy="692186"/>
            </a:xfrm>
            <a:prstGeom prst="rect">
              <a:avLst/>
            </a:prstGeom>
          </p:spPr>
        </p:pic>
      </p:grpSp>
      <p:sp>
        <p:nvSpPr>
          <p:cNvPr id="8" name="TextBox 7">
            <a:extLst>
              <a:ext uri="{FF2B5EF4-FFF2-40B4-BE49-F238E27FC236}">
                <a16:creationId xmlns:a16="http://schemas.microsoft.com/office/drawing/2014/main" id="{3F064B6F-486B-D097-01F8-B2447EC8F2D4}"/>
              </a:ext>
            </a:extLst>
          </p:cNvPr>
          <p:cNvSpPr txBox="1"/>
          <p:nvPr/>
        </p:nvSpPr>
        <p:spPr>
          <a:xfrm>
            <a:off x="198867" y="1974841"/>
            <a:ext cx="11806148" cy="3893374"/>
          </a:xfrm>
          <a:prstGeom prst="rect">
            <a:avLst/>
          </a:prstGeom>
          <a:noFill/>
        </p:spPr>
        <p:txBody>
          <a:bodyPr wrap="square">
            <a:spAutoFit/>
          </a:bodyPr>
          <a:lstStyle/>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Display the poster </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Print off the goal setting cards and have these available and/or make the electronic link available</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Encourage staff members to wear the badge on their lanyards, promote discussions.</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Add Back to Basics information to your newsletters (could you have a wellbeing corner?)  </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Back to Basics information and videos are added to websites. </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Support the reinforcement of the theory into practice.</a:t>
            </a:r>
          </a:p>
          <a:p>
            <a:pPr marL="342900" indent="-342900" algn="l" eaLnBrk="1" fontAlgn="auto" hangingPunct="1">
              <a:lnSpc>
                <a:spcPct val="150000"/>
              </a:lnSpc>
              <a:spcAft>
                <a:spcPts val="0"/>
              </a:spcAft>
              <a:buFont typeface="Arial" panose="020B0604020202020204" pitchFamily="34" charset="0"/>
              <a:buChar char="•"/>
              <a:defRPr/>
            </a:pPr>
            <a:r>
              <a:rPr lang="en-GB" sz="2000" dirty="0">
                <a:solidFill>
                  <a:schemeClr val="accent1">
                    <a:lumMod val="50000"/>
                  </a:schemeClr>
                </a:solidFill>
                <a:latin typeface="Arial" panose="020B0604020202020204" pitchFamily="34" charset="0"/>
                <a:cs typeface="Arial" panose="020B0604020202020204" pitchFamily="34" charset="0"/>
              </a:rPr>
              <a:t>Display the back to basics advertisement. </a:t>
            </a:r>
          </a:p>
          <a:p>
            <a:pPr marL="342900" indent="-342900" algn="l" eaLnBrk="1" fontAlgn="auto" hangingPunct="1">
              <a:lnSpc>
                <a:spcPct val="150000"/>
              </a:lnSpc>
              <a:spcAft>
                <a:spcPts val="0"/>
              </a:spcAft>
              <a:buFont typeface="Arial" panose="020B0604020202020204" pitchFamily="34" charset="0"/>
              <a:buChar char="•"/>
              <a:defRPr/>
            </a:pPr>
            <a:endParaRPr lang="en-GB" sz="1400" dirty="0">
              <a:solidFill>
                <a:schemeClr val="accent1">
                  <a:lumMod val="50000"/>
                </a:schemeClr>
              </a:solidFill>
              <a:latin typeface="Arial" panose="020B0604020202020204" pitchFamily="34" charset="0"/>
              <a:cs typeface="Arial" panose="020B0604020202020204" pitchFamily="34" charset="0"/>
            </a:endParaRPr>
          </a:p>
          <a:p>
            <a:pPr algn="l" eaLnBrk="1" fontAlgn="auto" hangingPunct="1">
              <a:spcAft>
                <a:spcPts val="0"/>
              </a:spcAft>
              <a:defRPr/>
            </a:pPr>
            <a:endParaRPr lang="en-GB" sz="16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7F5CE2-8D38-155D-9516-B0674A33E812}"/>
              </a:ext>
            </a:extLst>
          </p:cNvPr>
          <p:cNvSpPr txBox="1"/>
          <p:nvPr/>
        </p:nvSpPr>
        <p:spPr>
          <a:xfrm>
            <a:off x="-16297" y="-12737"/>
            <a:ext cx="12191999" cy="1138773"/>
          </a:xfrm>
          <a:prstGeom prst="rect">
            <a:avLst/>
          </a:prstGeom>
          <a:solidFill>
            <a:srgbClr val="00B0F0"/>
          </a:solidFill>
        </p:spPr>
        <p:txBody>
          <a:bodyPr wrap="square" anchor="t" anchorCtr="0">
            <a:spAutoFit/>
          </a:bodyPr>
          <a:lstStyle/>
          <a:p>
            <a:pPr>
              <a:defRPr/>
            </a:pPr>
            <a:r>
              <a:rPr lang="en-GB" sz="3200" b="1">
                <a:solidFill>
                  <a:schemeClr val="bg1"/>
                </a:solidFill>
                <a:latin typeface="Arial" panose="020B0604020202020204" pitchFamily="34" charset="0"/>
                <a:cs typeface="Arial" panose="020B0604020202020204" pitchFamily="34" charset="0"/>
              </a:rPr>
              <a:t>   </a:t>
            </a:r>
          </a:p>
          <a:p>
            <a:pPr>
              <a:defRPr/>
            </a:pPr>
            <a:endParaRPr lang="en-GB" sz="36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EFE06B-9409-EAC4-5D12-64157AEE445E}"/>
              </a:ext>
            </a:extLst>
          </p:cNvPr>
          <p:cNvSpPr txBox="1"/>
          <p:nvPr/>
        </p:nvSpPr>
        <p:spPr>
          <a:xfrm>
            <a:off x="400383" y="235741"/>
            <a:ext cx="11669376" cy="523220"/>
          </a:xfrm>
          <a:prstGeom prst="rect">
            <a:avLst/>
          </a:prstGeom>
          <a:noFill/>
        </p:spPr>
        <p:txBody>
          <a:bodyPr wrap="square">
            <a:spAutoFit/>
          </a:bodyPr>
          <a:lstStyle/>
          <a:p>
            <a:r>
              <a:rPr lang="en-GB" sz="2800" b="1" dirty="0">
                <a:solidFill>
                  <a:schemeClr val="bg1"/>
                </a:solidFill>
                <a:latin typeface="Arial" panose="020B0604020202020204" pitchFamily="34" charset="0"/>
                <a:cs typeface="Arial" panose="020B0604020202020204" pitchFamily="34" charset="0"/>
              </a:rPr>
              <a:t>Implementing Back to Basics </a:t>
            </a:r>
          </a:p>
        </p:txBody>
      </p:sp>
      <p:sp>
        <p:nvSpPr>
          <p:cNvPr id="9" name="TextBox 8">
            <a:extLst>
              <a:ext uri="{FF2B5EF4-FFF2-40B4-BE49-F238E27FC236}">
                <a16:creationId xmlns:a16="http://schemas.microsoft.com/office/drawing/2014/main" id="{38CE8623-AF12-3CB2-D6ED-9C35965B052C}"/>
              </a:ext>
            </a:extLst>
          </p:cNvPr>
          <p:cNvSpPr txBox="1"/>
          <p:nvPr/>
        </p:nvSpPr>
        <p:spPr>
          <a:xfrm>
            <a:off x="261312" y="1174508"/>
            <a:ext cx="11310043" cy="954107"/>
          </a:xfrm>
          <a:prstGeom prst="rect">
            <a:avLst/>
          </a:prstGeom>
          <a:noFill/>
        </p:spPr>
        <p:txBody>
          <a:bodyPr wrap="square">
            <a:spAutoFit/>
          </a:bodyPr>
          <a:lstStyle/>
          <a:p>
            <a:r>
              <a:rPr lang="en-GB" sz="2800" b="1" dirty="0">
                <a:solidFill>
                  <a:schemeClr val="accent1">
                    <a:lumMod val="50000"/>
                  </a:schemeClr>
                </a:solidFill>
                <a:latin typeface="Arial" panose="020B0604020202020204" pitchFamily="34" charset="0"/>
                <a:cs typeface="Arial" panose="020B0604020202020204" pitchFamily="34" charset="0"/>
              </a:rPr>
              <a:t>Thinking how you will embed within your setting</a:t>
            </a:r>
          </a:p>
          <a:p>
            <a:endParaRPr lang="en-GB" sz="2800" dirty="0">
              <a:solidFill>
                <a:schemeClr val="accent1">
                  <a:lumMod val="50000"/>
                </a:schemeClr>
              </a:solidFill>
            </a:endParaRPr>
          </a:p>
        </p:txBody>
      </p:sp>
      <p:sp>
        <p:nvSpPr>
          <p:cNvPr id="6" name="Rectangle 5">
            <a:extLst>
              <a:ext uri="{FF2B5EF4-FFF2-40B4-BE49-F238E27FC236}">
                <a16:creationId xmlns:a16="http://schemas.microsoft.com/office/drawing/2014/main" id="{8C744D9E-B64F-FB74-A90D-686D733C41C1}"/>
              </a:ext>
            </a:extLst>
          </p:cNvPr>
          <p:cNvSpPr/>
          <p:nvPr/>
        </p:nvSpPr>
        <p:spPr>
          <a:xfrm>
            <a:off x="-1" y="6539696"/>
            <a:ext cx="12211291" cy="338554"/>
          </a:xfrm>
          <a:prstGeom prst="rect">
            <a:avLst/>
          </a:prstGeom>
          <a:solidFill>
            <a:srgbClr val="00B0F0"/>
          </a:solidFill>
        </p:spPr>
        <p:txBody>
          <a:bodyPr wrap="square" lIns="91440" tIns="45720" rIns="91440" bIns="45720">
            <a:spAutoFit/>
          </a:bodyPr>
          <a:lstStyle/>
          <a:p>
            <a:pPr algn="ctr"/>
            <a:r>
              <a:rPr lang="en-GB" sz="1600" b="1" dirty="0">
                <a:solidFill>
                  <a:schemeClr val="bg1"/>
                </a:solidFill>
              </a:rPr>
              <a:t>“When a flower doesn’t bloom, you fix the environment in which it grows, not the flower” – Alexander Den </a:t>
            </a:r>
            <a:r>
              <a:rPr lang="en-GB" sz="1600" b="1" dirty="0" err="1">
                <a:solidFill>
                  <a:schemeClr val="bg1"/>
                </a:solidFill>
              </a:rPr>
              <a:t>Heijer</a:t>
            </a:r>
            <a:endParaRPr lang="en-GB" sz="1600" b="1" dirty="0">
              <a:solidFill>
                <a:schemeClr val="bg1"/>
              </a:solidFill>
            </a:endParaRPr>
          </a:p>
        </p:txBody>
      </p:sp>
      <p:pic>
        <p:nvPicPr>
          <p:cNvPr id="47" name="Audio 46">
            <a:hlinkClick r:id="" action="ppaction://media"/>
            <a:extLst>
              <a:ext uri="{FF2B5EF4-FFF2-40B4-BE49-F238E27FC236}">
                <a16:creationId xmlns:a16="http://schemas.microsoft.com/office/drawing/2014/main" id="{C067F952-A96B-1661-F7B8-63D7F41A777F}"/>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8120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3FF2-CA6E-CB02-8163-CF8F58BE51B0}"/>
              </a:ext>
            </a:extLst>
          </p:cNvPr>
          <p:cNvSpPr>
            <a:spLocks noGrp="1"/>
          </p:cNvSpPr>
          <p:nvPr>
            <p:ph type="title"/>
          </p:nvPr>
        </p:nvSpPr>
        <p:spPr/>
        <p:txBody>
          <a:bodyPr/>
          <a:lstStyle/>
          <a:p>
            <a:r>
              <a:rPr lang="en-GB" dirty="0"/>
              <a:t>Resource your area </a:t>
            </a:r>
          </a:p>
        </p:txBody>
      </p:sp>
      <p:sp>
        <p:nvSpPr>
          <p:cNvPr id="3" name="Content Placeholder 2">
            <a:extLst>
              <a:ext uri="{FF2B5EF4-FFF2-40B4-BE49-F238E27FC236}">
                <a16:creationId xmlns:a16="http://schemas.microsoft.com/office/drawing/2014/main" id="{00636A6D-A30D-D213-9099-AA19FA7BA953}"/>
              </a:ext>
            </a:extLst>
          </p:cNvPr>
          <p:cNvSpPr>
            <a:spLocks noGrp="1"/>
          </p:cNvSpPr>
          <p:nvPr>
            <p:ph sz="quarter" idx="4294967295"/>
          </p:nvPr>
        </p:nvSpPr>
        <p:spPr>
          <a:xfrm>
            <a:off x="762021" y="1573689"/>
            <a:ext cx="10667957" cy="4631167"/>
          </a:xfrm>
          <a:prstGeom prst="rect">
            <a:avLst/>
          </a:prstGeom>
        </p:spPr>
        <p:txBody>
          <a:bodyPr/>
          <a:lstStyle/>
          <a:p>
            <a:r>
              <a:rPr lang="en-GB" sz="2000" dirty="0"/>
              <a:t>Discuss with SLT and consider developing your Back to Basics Display area further with some materials suitable for children with their families.  Print off posters from the website but do consider other resources too:</a:t>
            </a:r>
          </a:p>
          <a:p>
            <a:pPr marL="342900" indent="-342900">
              <a:buAutoNum type="arabicParenR"/>
            </a:pPr>
            <a:endParaRPr lang="en-GB" sz="2000" dirty="0"/>
          </a:p>
          <a:p>
            <a:pPr marL="342900" indent="-342900">
              <a:buFont typeface="Arial" panose="020B0604020202020204" pitchFamily="34" charset="0"/>
              <a:buChar char="•"/>
            </a:pPr>
            <a:r>
              <a:rPr lang="en-GB" sz="2000" dirty="0"/>
              <a:t>Here are some ideas for books </a:t>
            </a:r>
            <a:r>
              <a:rPr lang="en-GB" sz="2000" dirty="0" err="1">
                <a:hlinkClick r:id="rId2"/>
              </a:rPr>
              <a:t>BOOKS</a:t>
            </a:r>
            <a:r>
              <a:rPr lang="en-GB" sz="2000" dirty="0">
                <a:hlinkClick r:id="rId2"/>
              </a:rPr>
              <a:t> 1 | CAMHS Resources (camhs-resources.co.uk)</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Here are some great apps to explore </a:t>
            </a:r>
            <a:r>
              <a:rPr lang="en-GB" sz="2000" dirty="0">
                <a:hlinkClick r:id="rId3"/>
              </a:rPr>
              <a:t>APPS | CAMHS Resources (camhs-resources.co.uk)</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Here are some helpful websites </a:t>
            </a:r>
            <a:r>
              <a:rPr lang="en-GB" sz="2000" dirty="0" err="1">
                <a:hlinkClick r:id="rId4"/>
              </a:rPr>
              <a:t>WEBSITES</a:t>
            </a:r>
            <a:r>
              <a:rPr lang="en-GB" sz="2000" dirty="0">
                <a:hlinkClick r:id="rId4"/>
              </a:rPr>
              <a:t> | CAMHS Resources (camhs-resources.co.uk)</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And some videos to share together </a:t>
            </a:r>
            <a:r>
              <a:rPr lang="en-GB" sz="2000" dirty="0">
                <a:hlinkClick r:id="rId5"/>
              </a:rPr>
              <a:t>VIDEOS | CAMHS Resources (camhs-resources.co.uk)</a:t>
            </a:r>
            <a:endParaRPr lang="en-GB" sz="2000" dirty="0"/>
          </a:p>
          <a:p>
            <a:endParaRPr lang="en-GB" dirty="0"/>
          </a:p>
        </p:txBody>
      </p:sp>
    </p:spTree>
    <p:extLst>
      <p:ext uri="{BB962C8B-B14F-4D97-AF65-F5344CB8AC3E}">
        <p14:creationId xmlns:p14="http://schemas.microsoft.com/office/powerpoint/2010/main" val="3764688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9227-EF59-45A6-BB81-B17860FABB9E}"/>
              </a:ext>
            </a:extLst>
          </p:cNvPr>
          <p:cNvSpPr>
            <a:spLocks noGrp="1"/>
          </p:cNvSpPr>
          <p:nvPr>
            <p:ph type="title"/>
          </p:nvPr>
        </p:nvSpPr>
        <p:spPr/>
        <p:txBody>
          <a:bodyPr/>
          <a:lstStyle/>
          <a:p>
            <a:r>
              <a:rPr lang="en-GB" dirty="0"/>
              <a:t>Out next session is 18</a:t>
            </a:r>
            <a:r>
              <a:rPr lang="en-GB" baseline="30000" dirty="0"/>
              <a:t>th</a:t>
            </a:r>
            <a:r>
              <a:rPr lang="en-GB" dirty="0"/>
              <a:t> November 2024</a:t>
            </a:r>
          </a:p>
        </p:txBody>
      </p:sp>
      <p:sp>
        <p:nvSpPr>
          <p:cNvPr id="3" name="Content Placeholder 2">
            <a:extLst>
              <a:ext uri="{FF2B5EF4-FFF2-40B4-BE49-F238E27FC236}">
                <a16:creationId xmlns:a16="http://schemas.microsoft.com/office/drawing/2014/main" id="{4EEFBA31-C285-1A7C-7905-0FEFA6EE2A25}"/>
              </a:ext>
            </a:extLst>
          </p:cNvPr>
          <p:cNvSpPr>
            <a:spLocks noGrp="1"/>
          </p:cNvSpPr>
          <p:nvPr>
            <p:ph sz="half" idx="1"/>
          </p:nvPr>
        </p:nvSpPr>
        <p:spPr/>
        <p:txBody>
          <a:bodyPr/>
          <a:lstStyle/>
          <a:p>
            <a:pPr marL="0" indent="0">
              <a:buNone/>
            </a:pPr>
            <a:r>
              <a:rPr lang="en-GB" dirty="0"/>
              <a:t>Dates for your diary</a:t>
            </a:r>
          </a:p>
          <a:p>
            <a:pPr marL="0" indent="0">
              <a:buNone/>
            </a:pPr>
            <a:r>
              <a:rPr lang="en-GB" dirty="0"/>
              <a:t>18.11.24</a:t>
            </a:r>
          </a:p>
          <a:p>
            <a:pPr marL="0" indent="0">
              <a:buNone/>
            </a:pPr>
            <a:r>
              <a:rPr lang="en-GB" dirty="0"/>
              <a:t>20.01.25</a:t>
            </a:r>
          </a:p>
          <a:p>
            <a:pPr marL="0" indent="0">
              <a:buNone/>
            </a:pPr>
            <a:r>
              <a:rPr lang="en-GB" dirty="0"/>
              <a:t>10.03.25</a:t>
            </a:r>
          </a:p>
          <a:p>
            <a:pPr marL="0" indent="0">
              <a:buNone/>
            </a:pPr>
            <a:r>
              <a:rPr lang="en-GB" dirty="0"/>
              <a:t>24.03.25</a:t>
            </a:r>
          </a:p>
          <a:p>
            <a:pPr marL="0" indent="0">
              <a:buNone/>
            </a:pPr>
            <a:endParaRPr lang="en-GB" dirty="0"/>
          </a:p>
          <a:p>
            <a:pPr marL="0" indent="0">
              <a:buNone/>
            </a:pPr>
            <a:endParaRPr lang="en-GB" dirty="0"/>
          </a:p>
        </p:txBody>
      </p:sp>
      <p:sp>
        <p:nvSpPr>
          <p:cNvPr id="4" name="Content Placeholder 3">
            <a:extLst>
              <a:ext uri="{FF2B5EF4-FFF2-40B4-BE49-F238E27FC236}">
                <a16:creationId xmlns:a16="http://schemas.microsoft.com/office/drawing/2014/main" id="{63D7A0E2-4D22-77B8-0D89-D91A3C93151A}"/>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214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E2C76-A4FC-F402-C711-F92F73DFAEE0}"/>
              </a:ext>
            </a:extLst>
          </p:cNvPr>
          <p:cNvPicPr>
            <a:picLocks noChangeAspect="1"/>
          </p:cNvPicPr>
          <p:nvPr/>
        </p:nvPicPr>
        <p:blipFill>
          <a:blip r:embed="rId2"/>
          <a:srcRect t="3579" r="1" b="1"/>
          <a:stretch/>
        </p:blipFill>
        <p:spPr>
          <a:xfrm>
            <a:off x="1621971" y="335160"/>
            <a:ext cx="8653236" cy="4776661"/>
          </a:xfrm>
          <a:prstGeom prst="rect">
            <a:avLst/>
          </a:prstGeom>
        </p:spPr>
      </p:pic>
      <p:sp>
        <p:nvSpPr>
          <p:cNvPr id="5" name="TextBox 4">
            <a:extLst>
              <a:ext uri="{FF2B5EF4-FFF2-40B4-BE49-F238E27FC236}">
                <a16:creationId xmlns:a16="http://schemas.microsoft.com/office/drawing/2014/main" id="{1A8CEC64-7E6C-E137-2758-264280C51A34}"/>
              </a:ext>
            </a:extLst>
          </p:cNvPr>
          <p:cNvSpPr txBox="1"/>
          <p:nvPr/>
        </p:nvSpPr>
        <p:spPr>
          <a:xfrm>
            <a:off x="685799" y="5170373"/>
            <a:ext cx="11027229"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GB" sz="2400" dirty="0">
                <a:hlinkClick r:id="rId3"/>
              </a:rPr>
              <a:t>The-good-mental-health-handbook.pdf (hampshirecamhs.nhs.uk</a:t>
            </a:r>
            <a:endParaRPr lang="en-GB" dirty="0"/>
          </a:p>
          <a:p>
            <a:pPr algn="ctr"/>
            <a:endParaRPr lang="en-GB" dirty="0"/>
          </a:p>
          <a:p>
            <a:pPr algn="ctr"/>
            <a:r>
              <a:rPr lang="en-GB" sz="2400" dirty="0"/>
              <a:t>Did you remember to follow the link and save yourself a copy of the handbook?</a:t>
            </a:r>
          </a:p>
          <a:p>
            <a:pPr algn="ctr"/>
            <a:r>
              <a:rPr lang="en-GB" sz="2400" dirty="0"/>
              <a:t>A really useful resource with hundreds of useful ideas and links!</a:t>
            </a:r>
          </a:p>
        </p:txBody>
      </p:sp>
    </p:spTree>
    <p:extLst>
      <p:ext uri="{BB962C8B-B14F-4D97-AF65-F5344CB8AC3E}">
        <p14:creationId xmlns:p14="http://schemas.microsoft.com/office/powerpoint/2010/main" val="121719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C1A5-8BA0-0CC5-CB0D-8B8C8A8E6DB0}"/>
              </a:ext>
            </a:extLst>
          </p:cNvPr>
          <p:cNvSpPr>
            <a:spLocks noGrp="1"/>
          </p:cNvSpPr>
          <p:nvPr>
            <p:ph type="title"/>
          </p:nvPr>
        </p:nvSpPr>
        <p:spPr>
          <a:xfrm>
            <a:off x="685845" y="365126"/>
            <a:ext cx="10667955" cy="2737303"/>
          </a:xfrm>
        </p:spPr>
        <p:txBody>
          <a:bodyPr>
            <a:normAutofit fontScale="90000"/>
          </a:bodyPr>
          <a:lstStyle/>
          <a:p>
            <a:pPr fontAlgn="base"/>
            <a:r>
              <a:rPr lang="en-GB" b="1" i="0" dirty="0">
                <a:solidFill>
                  <a:srgbClr val="2056A7"/>
                </a:solidFill>
                <a:effectLst/>
                <a:highlight>
                  <a:srgbClr val="FFFFFF"/>
                </a:highlight>
                <a:latin typeface="questrial" pitchFamily="2" charset="0"/>
              </a:rPr>
              <a:t>Getting Started with Back to Basics</a:t>
            </a:r>
            <a:br>
              <a:rPr lang="en-GB" b="1" i="0" dirty="0">
                <a:solidFill>
                  <a:srgbClr val="2056A7"/>
                </a:solidFill>
                <a:effectLst/>
                <a:highlight>
                  <a:srgbClr val="FFFFFF"/>
                </a:highlight>
                <a:latin typeface="questrial" pitchFamily="2" charset="0"/>
              </a:rPr>
            </a:br>
            <a:r>
              <a:rPr lang="en-GB" b="1" i="0" dirty="0">
                <a:solidFill>
                  <a:srgbClr val="5B4FA0"/>
                </a:solidFill>
                <a:effectLst/>
                <a:highlight>
                  <a:srgbClr val="FFFFFF"/>
                </a:highlight>
                <a:latin typeface="questrial" pitchFamily="2" charset="0"/>
              </a:rPr>
              <a:t>Empowering parents and carers to support their child’s emotional wellbeing within the home</a:t>
            </a:r>
            <a:br>
              <a:rPr lang="en-GB" b="1" i="0" dirty="0">
                <a:solidFill>
                  <a:srgbClr val="5B4FA0"/>
                </a:solidFill>
                <a:effectLst/>
                <a:highlight>
                  <a:srgbClr val="FFFFFF"/>
                </a:highlight>
                <a:latin typeface="questrial" pitchFamily="2" charset="0"/>
              </a:rPr>
            </a:br>
            <a:endParaRPr lang="en-GB" dirty="0"/>
          </a:p>
        </p:txBody>
      </p:sp>
      <p:pic>
        <p:nvPicPr>
          <p:cNvPr id="5" name="Content Placeholder 4">
            <a:extLst>
              <a:ext uri="{FF2B5EF4-FFF2-40B4-BE49-F238E27FC236}">
                <a16:creationId xmlns:a16="http://schemas.microsoft.com/office/drawing/2014/main" id="{918BCB41-483A-DE85-A778-1EDFD65F0B05}"/>
              </a:ext>
            </a:extLst>
          </p:cNvPr>
          <p:cNvPicPr>
            <a:picLocks noGrp="1" noChangeAspect="1"/>
          </p:cNvPicPr>
          <p:nvPr>
            <p:ph idx="13"/>
          </p:nvPr>
        </p:nvPicPr>
        <p:blipFill>
          <a:blip r:embed="rId2"/>
          <a:stretch>
            <a:fillRect/>
          </a:stretch>
        </p:blipFill>
        <p:spPr>
          <a:xfrm>
            <a:off x="573666" y="2989639"/>
            <a:ext cx="5903380" cy="1870378"/>
          </a:xfrm>
        </p:spPr>
      </p:pic>
      <p:sp>
        <p:nvSpPr>
          <p:cNvPr id="6" name="TextBox 5">
            <a:extLst>
              <a:ext uri="{FF2B5EF4-FFF2-40B4-BE49-F238E27FC236}">
                <a16:creationId xmlns:a16="http://schemas.microsoft.com/office/drawing/2014/main" id="{813876CE-2C60-5E2D-B98E-2D229198F326}"/>
              </a:ext>
            </a:extLst>
          </p:cNvPr>
          <p:cNvSpPr txBox="1"/>
          <p:nvPr/>
        </p:nvSpPr>
        <p:spPr>
          <a:xfrm>
            <a:off x="6589224" y="2362200"/>
            <a:ext cx="4876755" cy="36933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base"/>
            <a:r>
              <a:rPr lang="en-GB" b="0" i="0" dirty="0">
                <a:solidFill>
                  <a:srgbClr val="0070C0"/>
                </a:solidFill>
                <a:effectLst/>
                <a:highlight>
                  <a:srgbClr val="FFFFFF"/>
                </a:highlight>
                <a:latin typeface="Arial" panose="020B0604020202020204" pitchFamily="34" charset="0"/>
                <a:cs typeface="Arial" panose="020B0604020202020204" pitchFamily="34" charset="0"/>
              </a:rPr>
              <a:t>Think of it as building the foundations of a house, making sure your family has all the basics in place such as:</a:t>
            </a:r>
          </a:p>
          <a:p>
            <a:pPr algn="l" fontAlgn="base"/>
            <a:endParaRPr lang="en-GB" b="0" i="0" dirty="0">
              <a:solidFill>
                <a:srgbClr val="0070C0"/>
              </a:solidFill>
              <a:effectLst/>
              <a:highlight>
                <a:srgbClr val="FFFFFF"/>
              </a:highligh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Healthy eating</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Sleep</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Exercise</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Good routines</a:t>
            </a:r>
          </a:p>
          <a:p>
            <a:pPr marL="285750" indent="-285750" algn="l" fontAlgn="base">
              <a:buFont typeface="Arial" panose="020B0604020202020204" pitchFamily="34" charset="0"/>
              <a:buChar char="•"/>
            </a:pPr>
            <a:r>
              <a:rPr lang="en-GB" b="0" i="0" dirty="0">
                <a:solidFill>
                  <a:srgbClr val="0070C0"/>
                </a:solidFill>
                <a:effectLst/>
                <a:highlight>
                  <a:srgbClr val="FFFFFF"/>
                </a:highlight>
                <a:latin typeface="Arial" panose="020B0604020202020204" pitchFamily="34" charset="0"/>
                <a:cs typeface="Arial" panose="020B0604020202020204" pitchFamily="34" charset="0"/>
              </a:rPr>
              <a:t>Looking after yourselves and your child's wellbeing</a:t>
            </a:r>
          </a:p>
          <a:p>
            <a:pPr algn="l" fontAlgn="base">
              <a:buFont typeface="Arial" panose="020B0604020202020204" pitchFamily="34" charset="0"/>
              <a:buChar char="•"/>
            </a:pPr>
            <a:endParaRPr lang="en-GB" b="0" i="0" dirty="0">
              <a:solidFill>
                <a:srgbClr val="0070C0"/>
              </a:solidFill>
              <a:effectLst/>
              <a:highlight>
                <a:srgbClr val="FFFFFF"/>
              </a:highlight>
              <a:latin typeface="Arial" panose="020B0604020202020204" pitchFamily="34" charset="0"/>
              <a:cs typeface="Arial" panose="020B0604020202020204" pitchFamily="34" charset="0"/>
            </a:endParaRPr>
          </a:p>
          <a:p>
            <a:pPr algn="l" fontAlgn="base"/>
            <a:r>
              <a:rPr lang="en-GB" b="0" i="0" dirty="0">
                <a:solidFill>
                  <a:srgbClr val="0070C0"/>
                </a:solidFill>
                <a:effectLst/>
                <a:highlight>
                  <a:srgbClr val="FFFFFF"/>
                </a:highlight>
                <a:latin typeface="Arial" panose="020B0604020202020204" pitchFamily="34" charset="0"/>
                <a:cs typeface="Arial" panose="020B0604020202020204" pitchFamily="34" charset="0"/>
              </a:rPr>
              <a:t>If foundations are not in place, there is a risk of cracks appearing.</a:t>
            </a:r>
          </a:p>
        </p:txBody>
      </p:sp>
    </p:spTree>
    <p:extLst>
      <p:ext uri="{BB962C8B-B14F-4D97-AF65-F5344CB8AC3E}">
        <p14:creationId xmlns:p14="http://schemas.microsoft.com/office/powerpoint/2010/main" val="796502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C238E-CC05-C8C6-AC32-F27F3ABD027E}"/>
              </a:ext>
            </a:extLst>
          </p:cNvPr>
          <p:cNvPicPr>
            <a:picLocks noChangeAspect="1"/>
          </p:cNvPicPr>
          <p:nvPr/>
        </p:nvPicPr>
        <p:blipFill>
          <a:blip r:embed="rId2"/>
          <a:stretch>
            <a:fillRect/>
          </a:stretch>
        </p:blipFill>
        <p:spPr>
          <a:xfrm>
            <a:off x="2868656" y="1187752"/>
            <a:ext cx="7477943" cy="5571066"/>
          </a:xfrm>
          <a:prstGeom prst="rect">
            <a:avLst/>
          </a:prstGeom>
        </p:spPr>
      </p:pic>
      <p:sp>
        <p:nvSpPr>
          <p:cNvPr id="4" name="Title 3">
            <a:extLst>
              <a:ext uri="{FF2B5EF4-FFF2-40B4-BE49-F238E27FC236}">
                <a16:creationId xmlns:a16="http://schemas.microsoft.com/office/drawing/2014/main" id="{BBAF7762-5D17-CB9B-7A8C-7198BF2B0345}"/>
              </a:ext>
            </a:extLst>
          </p:cNvPr>
          <p:cNvSpPr>
            <a:spLocks noGrp="1"/>
          </p:cNvSpPr>
          <p:nvPr>
            <p:ph type="title"/>
          </p:nvPr>
        </p:nvSpPr>
        <p:spPr>
          <a:xfrm>
            <a:off x="609600" y="288925"/>
            <a:ext cx="10515600" cy="1325563"/>
          </a:xfrm>
        </p:spPr>
        <p:txBody>
          <a:bodyPr>
            <a:normAutofit/>
          </a:bodyPr>
          <a:lstStyle/>
          <a:p>
            <a:r>
              <a:rPr lang="en-GB" sz="3200" dirty="0"/>
              <a:t>Catherington CE Infant School Bernadette Watts</a:t>
            </a:r>
          </a:p>
        </p:txBody>
      </p:sp>
    </p:spTree>
    <p:extLst>
      <p:ext uri="{BB962C8B-B14F-4D97-AF65-F5344CB8AC3E}">
        <p14:creationId xmlns:p14="http://schemas.microsoft.com/office/powerpoint/2010/main" val="3953645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4" name="Title 1"/>
          <p:cNvSpPr>
            <a:spLocks noGrp="1"/>
          </p:cNvSpPr>
          <p:nvPr>
            <p:ph type="ctrTitle"/>
          </p:nvPr>
        </p:nvSpPr>
        <p:spPr>
          <a:xfrm>
            <a:off x="1524000" y="882869"/>
            <a:ext cx="9144000" cy="2627094"/>
          </a:xfrm>
          <a:solidFill>
            <a:srgbClr val="002060"/>
          </a:solidFill>
        </p:spPr>
        <p:txBody>
          <a:bodyPr>
            <a:normAutofit fontScale="90000"/>
          </a:bodyPr>
          <a:lstStyle/>
          <a:p>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r>
              <a:rPr lang="en-GB" dirty="0">
                <a:solidFill>
                  <a:schemeClr val="bg1"/>
                </a:solidFill>
              </a:rPr>
              <a:t>Back to Basics</a:t>
            </a:r>
            <a:br>
              <a:rPr lang="en-GB" dirty="0">
                <a:solidFill>
                  <a:schemeClr val="bg1"/>
                </a:solidFill>
              </a:rPr>
            </a:br>
            <a:r>
              <a:rPr lang="en-GB" sz="2200" dirty="0">
                <a:solidFill>
                  <a:schemeClr val="bg1"/>
                </a:solidFill>
              </a:rPr>
              <a:t>“Empowering Parents/Carers to support their </a:t>
            </a:r>
            <a:r>
              <a:rPr lang="en-GB" sz="2000" dirty="0">
                <a:solidFill>
                  <a:schemeClr val="bg1"/>
                </a:solidFill>
              </a:rPr>
              <a:t>children’s </a:t>
            </a:r>
            <a:r>
              <a:rPr lang="en-GB" sz="2200" dirty="0">
                <a:solidFill>
                  <a:schemeClr val="bg1"/>
                </a:solidFill>
              </a:rPr>
              <a:t>wellbeing”</a:t>
            </a:r>
            <a:br>
              <a:rPr lang="en-GB" sz="2200" dirty="0">
                <a:solidFill>
                  <a:schemeClr val="bg1"/>
                </a:solidFill>
              </a:rPr>
            </a:br>
            <a:br>
              <a:rPr lang="en-GB" dirty="0"/>
            </a:br>
            <a:endParaRPr lang="en-GB" dirty="0">
              <a:solidFill>
                <a:schemeClr val="bg1"/>
              </a:solidFill>
            </a:endParaRPr>
          </a:p>
        </p:txBody>
      </p:sp>
      <p:pic>
        <p:nvPicPr>
          <p:cNvPr id="5" name="Picture 4"/>
          <p:cNvPicPr>
            <a:picLocks noChangeAspect="1"/>
          </p:cNvPicPr>
          <p:nvPr/>
        </p:nvPicPr>
        <p:blipFill>
          <a:blip r:embed="rId2"/>
          <a:stretch>
            <a:fillRect/>
          </a:stretch>
        </p:blipFill>
        <p:spPr>
          <a:xfrm>
            <a:off x="4258988" y="3509963"/>
            <a:ext cx="3958185" cy="2512465"/>
          </a:xfrm>
          <a:prstGeom prst="rect">
            <a:avLst/>
          </a:prstGeom>
        </p:spPr>
      </p:pic>
      <p:pic>
        <p:nvPicPr>
          <p:cNvPr id="6" name="Picture 5"/>
          <p:cNvPicPr>
            <a:picLocks noChangeAspect="1"/>
          </p:cNvPicPr>
          <p:nvPr/>
        </p:nvPicPr>
        <p:blipFill>
          <a:blip r:embed="rId3"/>
          <a:stretch>
            <a:fillRect/>
          </a:stretch>
        </p:blipFill>
        <p:spPr>
          <a:xfrm>
            <a:off x="10006113" y="4449524"/>
            <a:ext cx="1176630" cy="1572904"/>
          </a:xfrm>
          <a:prstGeom prst="rect">
            <a:avLst/>
          </a:prstGeom>
        </p:spPr>
      </p:pic>
    </p:spTree>
    <p:extLst>
      <p:ext uri="{BB962C8B-B14F-4D97-AF65-F5344CB8AC3E}">
        <p14:creationId xmlns:p14="http://schemas.microsoft.com/office/powerpoint/2010/main" val="574140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7812" y="652031"/>
            <a:ext cx="9876376" cy="5553937"/>
          </a:xfrm>
          <a:prstGeom prst="rect">
            <a:avLst/>
          </a:prstGeom>
        </p:spPr>
      </p:pic>
    </p:spTree>
    <p:extLst>
      <p:ext uri="{BB962C8B-B14F-4D97-AF65-F5344CB8AC3E}">
        <p14:creationId xmlns:p14="http://schemas.microsoft.com/office/powerpoint/2010/main" val="523259467"/>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SEND colour palette">
      <a:dk1>
        <a:srgbClr val="17303B"/>
      </a:dk1>
      <a:lt1>
        <a:srgbClr val="FFFFFF"/>
      </a:lt1>
      <a:dk2>
        <a:srgbClr val="17303B"/>
      </a:dk2>
      <a:lt2>
        <a:srgbClr val="E69F00"/>
      </a:lt2>
      <a:accent1>
        <a:srgbClr val="6E2FEB"/>
      </a:accent1>
      <a:accent2>
        <a:srgbClr val="00756B"/>
      </a:accent2>
      <a:accent3>
        <a:srgbClr val="648FFF"/>
      </a:accent3>
      <a:accent4>
        <a:srgbClr val="7E2854"/>
      </a:accent4>
      <a:accent5>
        <a:srgbClr val="CC79A7"/>
      </a:accent5>
      <a:accent6>
        <a:srgbClr val="E67819"/>
      </a:accent6>
      <a:hlink>
        <a:srgbClr val="648FFF"/>
      </a:hlink>
      <a:folHlink>
        <a:srgbClr val="7E28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rvices backgroun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mprovement-advisory-service-powerpoint-template - JWW" id="{66B04809-AE06-4AEB-BA38-A855E93A0464}" vid="{50C21830-0C6E-47F4-83A2-642FD0D0273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5b3d533-f9a9-4515-826f-0670fc3fa1a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9EF19DE953E7408A962673CCE5123B" ma:contentTypeVersion="18" ma:contentTypeDescription="Create a new document." ma:contentTypeScope="" ma:versionID="c8246224aff142b6686a7331512ba8cf">
  <xsd:schema xmlns:xsd="http://www.w3.org/2001/XMLSchema" xmlns:xs="http://www.w3.org/2001/XMLSchema" xmlns:p="http://schemas.microsoft.com/office/2006/metadata/properties" xmlns:ns3="65b3d533-f9a9-4515-826f-0670fc3fa1a2" xmlns:ns4="5faf7226-12ad-4663-97df-ab2284281ed7" targetNamespace="http://schemas.microsoft.com/office/2006/metadata/properties" ma:root="true" ma:fieldsID="b1f7f94e37c3e01091d67e10b8c5a09b" ns3:_="" ns4:_="">
    <xsd:import namespace="65b3d533-f9a9-4515-826f-0670fc3fa1a2"/>
    <xsd:import namespace="5faf7226-12ad-4663-97df-ab2284281ed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3d533-f9a9-4515-826f-0670fc3fa1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af7226-12ad-4663-97df-ab2284281ed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47135F-81FB-4A4F-880B-D0F61C48E8B2}">
  <ds:schemaRefs>
    <ds:schemaRef ds:uri="http://schemas.microsoft.com/office/2006/metadata/properties"/>
    <ds:schemaRef ds:uri="http://schemas.microsoft.com/office/2006/documentManagement/types"/>
    <ds:schemaRef ds:uri="5faf7226-12ad-4663-97df-ab2284281ed7"/>
    <ds:schemaRef ds:uri="http://purl.org/dc/dcmitype/"/>
    <ds:schemaRef ds:uri="http://purl.org/dc/terms/"/>
    <ds:schemaRef ds:uri="http://www.w3.org/XML/1998/namespace"/>
    <ds:schemaRef ds:uri="http://schemas.openxmlformats.org/package/2006/metadata/core-properties"/>
    <ds:schemaRef ds:uri="65b3d533-f9a9-4515-826f-0670fc3fa1a2"/>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0BA19363-2197-4730-B656-B74A26E5AAE6}">
  <ds:schemaRefs>
    <ds:schemaRef ds:uri="http://schemas.microsoft.com/sharepoint/v3/contenttype/forms"/>
  </ds:schemaRefs>
</ds:datastoreItem>
</file>

<file path=customXml/itemProps3.xml><?xml version="1.0" encoding="utf-8"?>
<ds:datastoreItem xmlns:ds="http://schemas.openxmlformats.org/officeDocument/2006/customXml" ds:itemID="{EEB375B6-4490-48E0-8D8F-D530CB19F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3d533-f9a9-4515-826f-0670fc3fa1a2"/>
    <ds:schemaRef ds:uri="5faf7226-12ad-4663-97df-ab2284281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19397</TotalTime>
  <Words>2636</Words>
  <Application>Microsoft Office PowerPoint</Application>
  <PresentationFormat>Widescreen</PresentationFormat>
  <Paragraphs>299</Paragraphs>
  <Slides>47</Slides>
  <Notes>14</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47</vt:i4>
      </vt:variant>
    </vt:vector>
  </HeadingPairs>
  <TitlesOfParts>
    <vt:vector size="61" baseType="lpstr">
      <vt:lpstr>Arial</vt:lpstr>
      <vt:lpstr>Arial Rounded MT Bold</vt:lpstr>
      <vt:lpstr>Calibri</vt:lpstr>
      <vt:lpstr>Calibri Light</vt:lpstr>
      <vt:lpstr>inherit</vt:lpstr>
      <vt:lpstr>questrial</vt:lpstr>
      <vt:lpstr>questrial</vt:lpstr>
      <vt:lpstr>Source Sans Pro</vt:lpstr>
      <vt:lpstr>Wingdings</vt:lpstr>
      <vt:lpstr>2_Custom Design</vt:lpstr>
      <vt:lpstr>Custom Design</vt:lpstr>
      <vt:lpstr>1_Custom Design</vt:lpstr>
      <vt:lpstr>3_Office Theme</vt:lpstr>
      <vt:lpstr>Services background</vt:lpstr>
      <vt:lpstr>PowerPoint Presentation</vt:lpstr>
      <vt:lpstr>How did you get on? Did you?  </vt:lpstr>
      <vt:lpstr>3) Take a look at the 5 ways of well-being  </vt:lpstr>
      <vt:lpstr>PowerPoint Presentation</vt:lpstr>
      <vt:lpstr>PowerPoint Presentation</vt:lpstr>
      <vt:lpstr>Getting Started with Back to Basics Empowering parents and carers to support their child’s emotional wellbeing within the home </vt:lpstr>
      <vt:lpstr>Catherington CE Infant School Bernadette Watts</vt:lpstr>
      <vt:lpstr>       Back to Basics “Empowering Parents/Carers to support their children’s wellbeing”  </vt:lpstr>
      <vt:lpstr>PowerPoint Presentation</vt:lpstr>
      <vt:lpstr>Take Notice “Being present in the moment”</vt:lpstr>
      <vt:lpstr>Anxiety</vt:lpstr>
      <vt:lpstr>Behaviour and Boundaries</vt:lpstr>
      <vt:lpstr>Supporting your child’s routines</vt:lpstr>
      <vt:lpstr>Wellbeing Workshop Vibe.</vt:lpstr>
      <vt:lpstr>A little bit about the Wellbeing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Parents and Carers Basic Fact Sheets  ParentsandCarersBasic-factsheet.pdf (hants.gov.uk) ParentsandCarersComplex-factsheet.pdf (hants.gov.uk) 14-6-ParentsandCarers-widget-simple.pdf (hants.gov.uk) ParentsandCarers-Complex-Factsheet-widget.pdf (hants.gov.uk) </vt:lpstr>
      <vt:lpstr> 1) Take Notice</vt:lpstr>
      <vt:lpstr>Back to Basics | Children and Families | Hampshire County Council (hants.gov.uk)</vt:lpstr>
      <vt:lpstr>PowerPoint Presentation</vt:lpstr>
      <vt:lpstr>Take Notice How might you use these factsheets as a professional? How might you use these with parents?</vt:lpstr>
      <vt:lpstr>PowerPoint Presentation</vt:lpstr>
      <vt:lpstr>Take Notice Goal Setting with adults familygoalsettingcards-petal.pdf (hants.gov.uk)</vt:lpstr>
      <vt:lpstr>Goal Setting with Children my-goalscards-children.pdf (hants.gov.uk)</vt:lpstr>
      <vt:lpstr>Helping parents help their child PetalStatementsMedium-Tips.pdf (hants.gov.uk)</vt:lpstr>
      <vt:lpstr>Take Notice What actions do you need to take next as the Back to Basics Leader?</vt:lpstr>
      <vt:lpstr> 2) Give </vt:lpstr>
      <vt:lpstr>       Back to Basics | Children and Families | Hampshire County Council (hants.gov.uk)</vt:lpstr>
      <vt:lpstr>PowerPoint Presentation</vt:lpstr>
      <vt:lpstr>Give How might you use these factsheets as a professional? How might you use these with parents?</vt:lpstr>
      <vt:lpstr>PowerPoint Presentation</vt:lpstr>
      <vt:lpstr>Give Goal Setting with adults familygoalsettingcards-petal.pdf (hants.gov.uk)</vt:lpstr>
      <vt:lpstr>Goal Setting with Children my-goalscards-children.pdf (hants.gov.uk)</vt:lpstr>
      <vt:lpstr>Helping parents help their child PetalStatementsMedium-Tips.pdf (hants.gov.uk)</vt:lpstr>
      <vt:lpstr>Tasks before the next session:  </vt:lpstr>
      <vt:lpstr>PowerPoint Presentation</vt:lpstr>
      <vt:lpstr>Resource your area </vt:lpstr>
      <vt:lpstr>Out next session is 18th November 2024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Sangway, Kirstie-Anne</dc:creator>
  <cp:lastModifiedBy>Wilkins, Caroline</cp:lastModifiedBy>
  <cp:revision>37</cp:revision>
  <cp:lastPrinted>2024-03-10T10:47:31Z</cp:lastPrinted>
  <dcterms:created xsi:type="dcterms:W3CDTF">2024-02-12T12:23:24Z</dcterms:created>
  <dcterms:modified xsi:type="dcterms:W3CDTF">2024-10-21T12:36:47Z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62359a82-d059-4cf6-a183-b985bf49e2eb</vt:lpwstr>
  </property>
  <property fmtid="{D5CDD505-2E9C-101B-9397-08002B2CF9AE}" pid="3" name="ContentTypeId">
    <vt:lpwstr>0x0101004C9EF19DE953E7408A962673CCE5123B</vt:lpwstr>
  </property>
  <property fmtid="{D5CDD505-2E9C-101B-9397-08002B2CF9AE}" pid="4" name="Recruitment">
    <vt:lpwstr/>
  </property>
  <property fmtid="{D5CDD505-2E9C-101B-9397-08002B2CF9AE}" pid="5" name="District">
    <vt:lpwstr/>
  </property>
  <property fmtid="{D5CDD505-2E9C-101B-9397-08002B2CF9AE}" pid="6" name="Schools">
    <vt:lpwstr/>
  </property>
  <property fmtid="{D5CDD505-2E9C-101B-9397-08002B2CF9AE}" pid="7" name="MediaServiceImageTags">
    <vt:lpwstr/>
  </property>
  <property fmtid="{D5CDD505-2E9C-101B-9397-08002B2CF9AE}" pid="8" name="School Improvement">
    <vt:lpwstr/>
  </property>
  <property fmtid="{D5CDD505-2E9C-101B-9397-08002B2CF9AE}" pid="9" name="Document Type">
    <vt:lpwstr/>
  </property>
  <property fmtid="{D5CDD505-2E9C-101B-9397-08002B2CF9AE}" pid="10" name="n1acd77f4e8d4b73b9abda1c6eafe178">
    <vt:lpwstr/>
  </property>
  <property fmtid="{D5CDD505-2E9C-101B-9397-08002B2CF9AE}" pid="11" name="lcf76f155ced4ddcb4097134ff3c332f">
    <vt:lpwstr/>
  </property>
  <property fmtid="{D5CDD505-2E9C-101B-9397-08002B2CF9AE}" pid="12" name="SharedWithUsers">
    <vt:lpwstr>75;#Truman, Ann;#448;#Wei, Jenny</vt:lpwstr>
  </property>
</Properties>
</file>