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7/8/2024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hange-new-beginning-renewal-671374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intheprimarygrades.blogspo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21604&amp;picture=future-downloadin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E140-B4C8-4B16-8117-E6C7E8ED16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Back to Basics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AF0B2-7154-4713-A14D-EED9BE2FB2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Making it work at Sharps Copse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34FA0-5D06-493F-A20A-46E1400F9A1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943" y="2055304"/>
            <a:ext cx="1579960" cy="1786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0852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D8DEC5-B39D-4BD3-B18D-1F4F24673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3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AB5A6-48D0-41B0-852E-4BA4484C2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Beginning-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683C1-8807-4108-B335-C3D5D4FFE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Log onto the website and discover the range of resources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Click on the ‘Professionals’ tab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Download the petal fact sheets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CB87C-8A1A-4679-84EF-AFF874B99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35023" y="519112"/>
            <a:ext cx="2751589" cy="150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8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1CA22-4E7D-45D1-A92A-3416CB727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Parent Hub-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7DAD5-8237-4BE1-BFB5-F8030D935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Setting up the Hub-accessible, information and display, comfort, your rules. Being there as a head and the importance of this.</a:t>
            </a:r>
          </a:p>
          <a:p>
            <a:endParaRPr lang="en-GB" dirty="0"/>
          </a:p>
          <a:p>
            <a:r>
              <a:rPr lang="en-GB" dirty="0"/>
              <a:t>3 levels of interaction</a:t>
            </a:r>
          </a:p>
          <a:p>
            <a:endParaRPr lang="en-GB" dirty="0"/>
          </a:p>
          <a:p>
            <a:r>
              <a:rPr lang="en-GB" dirty="0"/>
              <a:t>Using visitors to share the message-MHST,PBS….</a:t>
            </a:r>
          </a:p>
          <a:p>
            <a:endParaRPr lang="en-GB" dirty="0"/>
          </a:p>
          <a:p>
            <a:r>
              <a:rPr lang="en-GB" dirty="0"/>
              <a:t>Anxiety was our beginning </a:t>
            </a:r>
          </a:p>
          <a:p>
            <a:endParaRPr lang="en-GB" dirty="0"/>
          </a:p>
          <a:p>
            <a:r>
              <a:rPr lang="en-GB" dirty="0"/>
              <a:t>Pick a petal and begin your journey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05283-C7F1-4DB5-B13B-B3D8FAE96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3806" y="268448"/>
            <a:ext cx="3405929" cy="16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1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764E-022B-48FB-96AB-8483E015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petals…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87242-7244-4B13-9368-495E66F4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Sharing the petal and the ideas</a:t>
            </a:r>
          </a:p>
          <a:p>
            <a:endParaRPr lang="en-GB" dirty="0"/>
          </a:p>
          <a:p>
            <a:r>
              <a:rPr lang="en-GB" dirty="0"/>
              <a:t>What does it look like for us</a:t>
            </a:r>
          </a:p>
          <a:p>
            <a:endParaRPr lang="en-GB" dirty="0"/>
          </a:p>
          <a:p>
            <a:r>
              <a:rPr lang="en-GB" dirty="0"/>
              <a:t>Ownership of the petal</a:t>
            </a:r>
          </a:p>
          <a:p>
            <a:endParaRPr lang="en-GB" dirty="0"/>
          </a:p>
          <a:p>
            <a:r>
              <a:rPr lang="en-GB" dirty="0"/>
              <a:t>Putting the petal into practice</a:t>
            </a:r>
          </a:p>
          <a:p>
            <a:endParaRPr lang="en-GB" dirty="0"/>
          </a:p>
          <a:p>
            <a:r>
              <a:rPr lang="en-GB" dirty="0"/>
              <a:t>Recording the petal for Sharps Copse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F8DBF-3D81-4737-A7FA-143C3ADDB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635" y="947854"/>
            <a:ext cx="2994870" cy="281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60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EDCAA-7C11-4ABA-94F1-B3FCBD3F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next…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21FDE-728E-4AB6-9F7A-8AC4FC898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Shared with Shelly and parents interviewed</a:t>
            </a:r>
          </a:p>
          <a:p>
            <a:endParaRPr lang="en-GB" dirty="0"/>
          </a:p>
          <a:p>
            <a:r>
              <a:rPr lang="en-GB" dirty="0"/>
              <a:t>Displaying our petals</a:t>
            </a:r>
          </a:p>
          <a:p>
            <a:endParaRPr lang="en-GB" dirty="0"/>
          </a:p>
          <a:p>
            <a:r>
              <a:rPr lang="en-GB" dirty="0"/>
              <a:t>What happened next in the Hub…</a:t>
            </a:r>
          </a:p>
          <a:p>
            <a:endParaRPr lang="en-GB" dirty="0"/>
          </a:p>
          <a:p>
            <a:r>
              <a:rPr lang="en-GB" dirty="0"/>
              <a:t>Back to basics next steps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6D54E-E1B6-498C-9C1F-0A4D87AB2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76968" y="485776"/>
            <a:ext cx="3824185" cy="18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3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FA485-9B06-4C38-9A7B-CBCB5ED84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4" y="0"/>
            <a:ext cx="11738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9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EC3DFB-743A-4426-A0C0-93056F29E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62"/>
            <a:ext cx="12192000" cy="682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6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3D220B-302C-4D95-BD26-A9D3B7301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9" y="0"/>
            <a:ext cx="12141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3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248B90-72F9-45D2-A784-E59EA7992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" y="0"/>
            <a:ext cx="12184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03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81</TotalTime>
  <Words>140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Georgia</vt:lpstr>
      <vt:lpstr>Trebuchet MS</vt:lpstr>
      <vt:lpstr>Wingdings</vt:lpstr>
      <vt:lpstr>Wood Type</vt:lpstr>
      <vt:lpstr>Back to Basics  </vt:lpstr>
      <vt:lpstr>The Beginning-</vt:lpstr>
      <vt:lpstr>Our Parent Hub-</vt:lpstr>
      <vt:lpstr>Our petals…</vt:lpstr>
      <vt:lpstr>What next…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Basics</dc:title>
  <dc:creator>M ELSEN</dc:creator>
  <cp:lastModifiedBy>Longmore, Laura</cp:lastModifiedBy>
  <cp:revision>17</cp:revision>
  <dcterms:created xsi:type="dcterms:W3CDTF">2024-03-11T11:54:52Z</dcterms:created>
  <dcterms:modified xsi:type="dcterms:W3CDTF">2024-07-08T10:10:49Z</dcterms:modified>
</cp:coreProperties>
</file>