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</p:sldMasterIdLst>
  <p:notesMasterIdLst>
    <p:notesMasterId r:id="rId34"/>
  </p:notesMasterIdLst>
  <p:sldIdLst>
    <p:sldId id="802" r:id="rId4"/>
    <p:sldId id="929" r:id="rId5"/>
    <p:sldId id="811" r:id="rId6"/>
    <p:sldId id="773" r:id="rId7"/>
    <p:sldId id="774" r:id="rId8"/>
    <p:sldId id="775" r:id="rId9"/>
    <p:sldId id="776" r:id="rId10"/>
    <p:sldId id="777" r:id="rId11"/>
    <p:sldId id="810" r:id="rId12"/>
    <p:sldId id="813" r:id="rId13"/>
    <p:sldId id="814" r:id="rId14"/>
    <p:sldId id="816" r:id="rId15"/>
    <p:sldId id="817" r:id="rId16"/>
    <p:sldId id="818" r:id="rId17"/>
    <p:sldId id="820" r:id="rId18"/>
    <p:sldId id="821" r:id="rId19"/>
    <p:sldId id="822" r:id="rId20"/>
    <p:sldId id="823" r:id="rId21"/>
    <p:sldId id="807" r:id="rId22"/>
    <p:sldId id="808" r:id="rId23"/>
    <p:sldId id="915" r:id="rId24"/>
    <p:sldId id="889" r:id="rId25"/>
    <p:sldId id="824" r:id="rId26"/>
    <p:sldId id="867" r:id="rId27"/>
    <p:sldId id="907" r:id="rId28"/>
    <p:sldId id="918" r:id="rId29"/>
    <p:sldId id="919" r:id="rId30"/>
    <p:sldId id="911" r:id="rId31"/>
    <p:sldId id="912" r:id="rId32"/>
    <p:sldId id="86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77" d="100"/>
          <a:sy n="77" d="100"/>
        </p:scale>
        <p:origin x="1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8079B-D310-4EC0-9E6F-AC04F2E31396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4D9B9-CFDA-4DC4-8601-E53966109C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49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C06221CD-487D-4E70-BC6E-1CA85B0AE8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C535A84A-8878-4799-8A33-52F390F41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43C5E-537D-4647-BC58-F677734A77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DC1F03-A8B1-4133-8822-C963225D8BF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B0A28870-DD83-42DC-920E-A8AEB2B619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B1AFC1E0-F41E-49A4-84DF-DDC08E2A2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92952-8EF8-45FA-8F29-C8A8BD5871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55089C-20C4-4C2C-94E2-1860AB22EFF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64EF34BF-1BC0-41D6-ACBA-0D4D29BB28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DEC4CF4A-E40F-4104-B09F-46B9147ED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AD0FC-A351-462B-84E0-21B1A3B800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F141B3-FE12-4AC3-8169-074EF19F1BA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7EC4BEC8-6A14-4762-9697-8B52181124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8F68AB06-9BF8-4C66-8814-F331E0038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04DC8-DF59-40C5-AAD7-0E663ECC2F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88DD0B-46E3-4D24-A6C8-584F1987724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E4060AEC-9F65-4D42-A40F-84D492B3D1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51DFD375-B114-426C-A548-275C56E20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3ADC8-AE09-4704-A87A-284C7E1644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026E73-9578-484D-9F51-857CB60E9DF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5DA6D-3F78-41AC-8D37-CAB469E28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FB3C5-EFE6-4AAE-B4A7-CCED9EF44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05522-DE8D-42B8-AB0F-203B04C32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31A7-F6AD-4FD0-A3BF-E8D8AC189699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CCA6A-5629-46F7-95DA-B51A8D03D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46620-F793-449C-8FFC-F038B9180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3419-9E5E-4819-B1D9-E7797090E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375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8A358-2985-4669-B3F8-7C6DE76A3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FC0465-C4CC-46C9-9B38-A321C0286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F23A3-DD4B-4E91-9544-2569F2372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31A7-F6AD-4FD0-A3BF-E8D8AC189699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03BFF-4C71-4802-92A5-AFB69BCA7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6D6FF-A29B-4FD6-92FB-2B1D2E83E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3419-9E5E-4819-B1D9-E7797090E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819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5FE35C-B530-47CB-83CC-D01295E033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5A3A0E-C441-4DA1-8252-A7058D4FC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FA3CA-0FA0-4CE4-A255-A8EC3B646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31A7-F6AD-4FD0-A3BF-E8D8AC189699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72170-89E9-42D7-B1E8-AC85D6227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9B1A3-94D6-4D90-A14C-2252439DB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3419-9E5E-4819-B1D9-E7797090E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434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D3A76-2E02-4640-86F5-BC81DC0F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EC7D7-B3EA-4BF3-BE0D-62D388E09AAA}" type="datetimeFigureOut">
              <a:rPr lang="en-GB"/>
              <a:pPr>
                <a:defRPr/>
              </a:pPr>
              <a:t>23/02/2024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2274F-5B9D-4191-B103-68BFFAB08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1A4EC-731B-4739-92AF-8502E4845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B79391-C4A1-40AF-862F-3B5DCBFFEA0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54223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A359E-CE13-4F7E-A376-2761F41B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3FE69-A1F3-49C5-9212-87CF7A23FEE6}" type="datetimeFigureOut">
              <a:rPr lang="en-GB"/>
              <a:pPr>
                <a:defRPr/>
              </a:pPr>
              <a:t>23/02/2024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69642-C5E7-4A94-9E44-70EA8B2E2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5E176-FDF9-477B-88A7-420BBC743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E845A6-295E-4D5A-A2AA-8416B73E88A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77525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76C27-98AD-4EA3-B3E9-2D5549C3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74D64-F946-47C8-AC61-1460DEB1723F}" type="datetimeFigureOut">
              <a:rPr lang="en-GB"/>
              <a:pPr>
                <a:defRPr/>
              </a:pPr>
              <a:t>23/02/2024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1D9B0-5249-4EF8-9FEF-72E058146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A0891-1FC8-4D27-886A-318800C0D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36D25-1C27-400C-9405-45837F32EAE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5414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E5A53C-6081-40C0-A083-301A7E267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AD1EA-2669-4B45-9CC6-8B2422E44DEB}" type="datetimeFigureOut">
              <a:rPr lang="en-GB"/>
              <a:pPr>
                <a:defRPr/>
              </a:pPr>
              <a:t>23/02/2024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00EDFE-6027-44C4-8E89-A6C039A90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415AF1-8134-4B4E-856D-E4ED401C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D6D58-587A-448A-BC33-5C8CF65C927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6885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38CF1A6-BFFA-4B44-8EC5-3266633DC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6D29D-C94F-4CED-8902-A8ED9E7A819C}" type="datetimeFigureOut">
              <a:rPr lang="en-GB"/>
              <a:pPr>
                <a:defRPr/>
              </a:pPr>
              <a:t>23/02/2024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8A25D31-7BD3-49EC-A70A-F22B3D13F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55C2331-436B-4C7C-AF54-27615E860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045FB-EBE5-41F8-AC56-BC0583077A0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11127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94BE92B-A146-4959-8D58-8A3E3D0E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320C3-4019-4908-9A48-B1AA7051BA77}" type="datetimeFigureOut">
              <a:rPr lang="en-GB"/>
              <a:pPr>
                <a:defRPr/>
              </a:pPr>
              <a:t>23/02/2024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9CEFB88-B306-4A84-845D-B12289F46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D78CA8-A9ED-4147-AA28-BD0ED754B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17BF9-B469-4FAE-86FD-FAA89C4E6BB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0138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50CA6E4-7A56-4816-BA62-70FEC826A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AF0F5-DC24-49EF-986A-C090C90C3519}" type="datetimeFigureOut">
              <a:rPr lang="en-GB"/>
              <a:pPr>
                <a:defRPr/>
              </a:pPr>
              <a:t>23/02/2024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EB5080D-FD1F-4A4C-9EC1-60BF7FBC2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72AE18D-FF03-487D-8FD6-BB2F8C98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FF1E19-93A2-4710-80F1-11FE8275E8A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08472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287793-7F3B-48E6-AB1D-558C232E0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42DAD-B6E0-4BD8-9A82-8BF1D27C2553}" type="datetimeFigureOut">
              <a:rPr lang="en-GB"/>
              <a:pPr>
                <a:defRPr/>
              </a:pPr>
              <a:t>23/02/2024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6B9F662-98C3-42BC-A54D-D06EC9ED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889ACC-CD81-40FD-B427-6EC738B03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E8FCB0-D226-4A9F-9E87-291238EFE16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990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86C-FA26-4675-8287-0FADE0222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78ED7-C883-4DF0-B415-0931C7603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FDEB0-86F3-49EA-A6A0-2862E1C36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31A7-F6AD-4FD0-A3BF-E8D8AC189699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A748B-EDD0-455C-AF5E-8480E3875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D9D1D-96F9-4FE8-9E0F-1A8234E2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3419-9E5E-4819-B1D9-E7797090E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742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74795B8-C43B-413D-8B5F-326F2C009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E9E61-6D0D-401F-9D69-8FDAB0C37C80}" type="datetimeFigureOut">
              <a:rPr lang="en-GB"/>
              <a:pPr>
                <a:defRPr/>
              </a:pPr>
              <a:t>23/02/2024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87D3EA-60C6-4756-AAE1-131876CEE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53D2E8-9039-4E7C-A50B-5B94E576F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F9E0B-1F27-459F-ABC6-08FC728AA0C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2005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20105-92ED-4A5A-8596-2B5608FDF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07CB0-A073-4732-B2B5-A566C45EB447}" type="datetimeFigureOut">
              <a:rPr lang="en-GB"/>
              <a:pPr>
                <a:defRPr/>
              </a:pPr>
              <a:t>23/02/2024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A341F-7600-4DD3-B996-2383FA95A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4DAC1-4D07-4F5F-870B-7475DAF26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E289C-3B76-46BB-A439-357E88E8D41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4306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136AF-104B-4A77-AAC4-D2FF572B4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35D17-5DD8-43A0-BBFB-057C5CD0285E}" type="datetimeFigureOut">
              <a:rPr lang="en-GB"/>
              <a:pPr>
                <a:defRPr/>
              </a:pPr>
              <a:t>23/02/2024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54565-58CB-46CF-82D0-D45090C05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00F51-E313-4407-BBDA-6AE971B7E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F9C6E7-328B-422A-B1B3-93CCAE51231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03466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E2A20-CBB7-46A7-BD69-3B7AC77A7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845D7-194D-4EC6-9F0C-9A761C5F09AE}" type="datetimeFigureOut">
              <a:rPr lang="en-US"/>
              <a:pPr>
                <a:defRPr/>
              </a:pPr>
              <a:t>2/23/2024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08BB2-F1C7-4C08-923A-D4FBEED52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BBF4B-B722-4869-B4F6-822B16B76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FB9688-91F8-4194-B1D9-29A2D41BF17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5094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588C8-3241-47FA-9D6B-0F858B7C8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5C1E5-4291-449D-A65E-6F1A6FB9A421}" type="datetimeFigureOut">
              <a:rPr lang="en-US"/>
              <a:pPr>
                <a:defRPr/>
              </a:pPr>
              <a:t>2/23/2024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A12C5-2401-401A-9404-2D14BFE0F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9ABB3-0BE7-47B8-A2C6-413218B51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F9B19-A5F3-4BCF-87FC-F16A73BB89B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65542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9AFE2-1788-46F4-AFD7-F912DB93A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19991-8DDA-47BD-81C2-9F87921D8D91}" type="datetimeFigureOut">
              <a:rPr lang="en-US"/>
              <a:pPr>
                <a:defRPr/>
              </a:pPr>
              <a:t>2/23/2024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07C25-F072-46F9-869F-39758CD72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4FAEE-CDDF-4910-B349-EB9371C7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DA818-9306-4331-9BDF-61B312FA26C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38574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CEB064-7134-4E51-9589-2AA59A68C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34374-C5A4-4388-B314-33425B633970}" type="datetimeFigureOut">
              <a:rPr lang="en-US"/>
              <a:pPr>
                <a:defRPr/>
              </a:pPr>
              <a:t>2/23/2024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1CFC70-47ED-4B2B-8974-BC41285F0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61A6BE-8C64-4780-A336-DFCEF574B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AFD2C-A50D-4286-81A3-6D99F303B28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3361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9475A46-C5A9-4836-A71B-043430E59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CCC6F-FAEE-4426-ABDD-4DB11BC2BBF6}" type="datetimeFigureOut">
              <a:rPr lang="en-US"/>
              <a:pPr>
                <a:defRPr/>
              </a:pPr>
              <a:t>2/23/2024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63D0E5E-91FA-4B38-BE00-E75B19103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1748F5D-BF96-4038-B625-A49E3174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57DBA-F02B-4069-B2A7-668C8269CE4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6099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99D6C08-FEC6-402C-AADD-B932C4FF2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2F6C3-FCA5-47A2-8471-A23B2030B4FD}" type="datetimeFigureOut">
              <a:rPr lang="en-US"/>
              <a:pPr>
                <a:defRPr/>
              </a:pPr>
              <a:t>2/23/2024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4BFBD30-7AFD-4017-9ADB-425147CFD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52CCF98-3C24-4200-BBD5-8F884F2F0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3D6B24-C4ED-4004-8130-76FA189FE1A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87938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01219F7-C5BA-45E9-B7A3-942F6065C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1190-23F2-409F-A88F-136FC62FA8FC}" type="datetimeFigureOut">
              <a:rPr lang="en-US"/>
              <a:pPr>
                <a:defRPr/>
              </a:pPr>
              <a:t>2/23/2024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96B9B9A-FC93-49DB-9A72-7902E7E4B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2BED61D-80A2-40AB-9231-E9BBA0E2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4314F-07A3-4454-80DF-47357FA9D3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5044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C2F3C-342E-4E38-914A-8B435E41E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3D1D2-EC10-4ADC-ACBE-38888DEA8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7DA7C-8F94-4E13-8D24-23BB098E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31A7-F6AD-4FD0-A3BF-E8D8AC189699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EEB47-4B4F-46DF-AF19-4702565CA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C1FB4-E6FF-49FA-9EDE-9A865E47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3419-9E5E-4819-B1D9-E7797090E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87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ABC6B8-B79C-4807-A336-B4C53BE1A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00A3F-1D5D-4BC7-B917-CFC96D353444}" type="datetimeFigureOut">
              <a:rPr lang="en-US"/>
              <a:pPr>
                <a:defRPr/>
              </a:pPr>
              <a:t>2/23/2024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CED108-0824-473D-A78D-B27C082B2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9588580-0B94-4ECC-9415-DBCAC9820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9BCFD-B697-4D92-8796-531BD234E5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440815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0894562-5E6A-4F1A-992E-27FDB6A44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59E02-8D16-4C93-BC23-3765555413BE}" type="datetimeFigureOut">
              <a:rPr lang="en-US"/>
              <a:pPr>
                <a:defRPr/>
              </a:pPr>
              <a:t>2/23/2024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252B8D-DF22-4F63-8FEA-77DD7F834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9B8C9E-60DD-4B3C-AE2D-A84F091BD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5A932-F0AA-424E-A1CB-DDE0A375FF8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29247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3CADC-A08A-45BF-9E72-EBD321D09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B3D11-F77B-44AE-BF43-85D44E5522F5}" type="datetimeFigureOut">
              <a:rPr lang="en-US"/>
              <a:pPr>
                <a:defRPr/>
              </a:pPr>
              <a:t>2/23/2024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ABF22-B752-4CC0-A6CF-41CF2FB52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0552B-1DD9-4D8F-8510-FACAF45D3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5EC4D-D1CE-4AB2-ACAC-44CFC33345C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20042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7B0D5-BEA6-4582-A9A7-932BF27A0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E2B8B-9E28-4F3A-9EFB-209213344E66}" type="datetimeFigureOut">
              <a:rPr lang="en-US"/>
              <a:pPr>
                <a:defRPr/>
              </a:pPr>
              <a:t>2/23/2024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5ECB5-F2D4-403A-85FD-C3A383637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90947-92CA-4C68-8070-135A68DE1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CCECE-C9EB-41B1-BE7C-DB1F1AC3A11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72241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DE11E-A5F9-424C-9248-EC719CA5C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5A3A-31C4-4EDD-96C2-FA90677CE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29071-B743-4D0E-BA41-65E143A3B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9D37BA-3796-4BE9-A3E7-371685B3E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31A7-F6AD-4FD0-A3BF-E8D8AC189699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ED482-87B9-435E-92C6-88C4BDAC9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42858-3230-4242-9664-ACF52E18B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3419-9E5E-4819-B1D9-E7797090E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952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5E9AA-BD02-4C29-9BB0-9091811A7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D6B00-15A6-4E23-BC56-D9FE22CAD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A7349-26EF-4056-AF6D-9A093C67F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F452D6-AD80-40E3-97A1-AA503F58AC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66F81B-21B4-4123-A8EE-44ECC32524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8F9CB6-3795-4F1C-8D0A-C1454BAE6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31A7-F6AD-4FD0-A3BF-E8D8AC189699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D158A3-DE36-4A08-9713-78F7C2305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52DA16-FEFE-48A9-A106-EB1D2CC92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3419-9E5E-4819-B1D9-E7797090E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725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B5FF2-AA6B-4ABA-8432-9850784DC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0DF15C-3466-4978-9BCC-C5F3BF5F3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31A7-F6AD-4FD0-A3BF-E8D8AC189699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404713-A5FD-405D-B067-D5ADD5EA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367E0D-16D0-4B1A-B69D-301D2B317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3419-9E5E-4819-B1D9-E7797090E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881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EE6C28-E296-4BEF-A312-D9D97CEB2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31A7-F6AD-4FD0-A3BF-E8D8AC189699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85DA92-83CB-4A12-91FE-4695A6E4F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61E93-F00C-48A0-B690-B31E6E8CD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3419-9E5E-4819-B1D9-E7797090E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166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32CEE-D08E-4D47-817C-BB0795951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65F3D-87BB-4EE5-939B-DF69EABDF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BBAB7-07E3-448C-AB4D-A17C5E3465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732967-4F34-45BA-A583-6AA8650B1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31A7-F6AD-4FD0-A3BF-E8D8AC189699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635A8-CBAB-457F-AC31-2F22C44EC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0915D5-255B-46A7-BBA4-109DD61BD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3419-9E5E-4819-B1D9-E7797090E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654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42FFF-F975-4AB1-8680-7BCD3803F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A9C2CB-88FE-4E08-8685-A5165B987F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4C099-A3A4-4A2B-81CD-A2CE26BC52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11AA9-83E5-4685-B6CF-2E38B0962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31A7-F6AD-4FD0-A3BF-E8D8AC189699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B55C2-2DE5-485E-AAB5-C88C909A0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2DFB7-C05F-4E38-9045-C345D6E41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3419-9E5E-4819-B1D9-E7797090E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221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7E5AB-02F4-4069-9D12-E1E24B50B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A1CCC-CF15-4D07-B02F-033ADCEE9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B3461-1A25-44B7-A80F-6451FED9CE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931A7-F6AD-4FD0-A3BF-E8D8AC189699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CEC80-6545-4E04-90FE-808FDA4FBA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045F3-F03C-4AB2-8150-056C450710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23419-9E5E-4819-B1D9-E7797090E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29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>
            <a:extLst>
              <a:ext uri="{FF2B5EF4-FFF2-40B4-BE49-F238E27FC236}">
                <a16:creationId xmlns:a16="http://schemas.microsoft.com/office/drawing/2014/main" id="{35FEFA6A-3E30-492F-BEBF-99EB793D81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Text Placeholder 2">
            <a:extLst>
              <a:ext uri="{FF2B5EF4-FFF2-40B4-BE49-F238E27FC236}">
                <a16:creationId xmlns:a16="http://schemas.microsoft.com/office/drawing/2014/main" id="{CF9002C3-E837-4869-A32B-FFF4DDCE99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0F204-7B60-48BF-97A2-29A7BE79AF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E73ECE1-B3E4-4E66-B360-E9C96BA735A9}" type="datetimeFigureOut">
              <a:rPr lang="en-GB"/>
              <a:pPr>
                <a:defRPr/>
              </a:pPr>
              <a:t>23/02/2024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EA5D5-644B-4BF0-8A84-793070374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2CD3E-18C3-41FA-A70F-6B4C5FC20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01874D8-C58A-4991-9EA5-AB8838773AD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714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FC2F7DF5-B168-4771-90DD-634E068021E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D90194EB-FA01-4AC4-AE9D-8B426929FB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D4B8C-A125-4E63-BCE6-406D81DD54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38DFCC-DD70-439A-A735-BB6DD64A9307}" type="datetimeFigureOut">
              <a:rPr lang="en-US"/>
              <a:pPr>
                <a:defRPr/>
              </a:pPr>
              <a:t>2/23/2024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06967-5C06-4C5B-9D06-0E46E485D5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F7BBB-4765-4117-B1AE-D13CD9F31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5E4BD50-A513-475F-9158-749F0898E78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935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3559E9-DCEE-41B1-AA16-C8009B5C938B}"/>
              </a:ext>
            </a:extLst>
          </p:cNvPr>
          <p:cNvSpPr txBox="1"/>
          <p:nvPr/>
        </p:nvSpPr>
        <p:spPr>
          <a:xfrm>
            <a:off x="878774" y="823064"/>
            <a:ext cx="7049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Leadership in </a:t>
            </a:r>
            <a:r>
              <a:rPr lang="en-GB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imes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Change &amp; Uncertainty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Simple Thinking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65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5F36BE-9EF5-4037-9530-3276F85A8819}"/>
              </a:ext>
            </a:extLst>
          </p:cNvPr>
          <p:cNvSpPr/>
          <p:nvPr/>
        </p:nvSpPr>
        <p:spPr>
          <a:xfrm>
            <a:off x="10048504" y="-548601"/>
            <a:ext cx="2529444" cy="26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0A401362-17AE-5749-A08D-FB82B8B3E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86" y="76240"/>
            <a:ext cx="1372220" cy="8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93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3559E9-DCEE-41B1-AA16-C8009B5C938B}"/>
              </a:ext>
            </a:extLst>
          </p:cNvPr>
          <p:cNvSpPr txBox="1"/>
          <p:nvPr/>
        </p:nvSpPr>
        <p:spPr>
          <a:xfrm>
            <a:off x="3484514" y="2659684"/>
            <a:ext cx="4690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Simple Thinking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65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5F36BE-9EF5-4037-9530-3276F85A8819}"/>
              </a:ext>
            </a:extLst>
          </p:cNvPr>
          <p:cNvSpPr/>
          <p:nvPr/>
        </p:nvSpPr>
        <p:spPr>
          <a:xfrm>
            <a:off x="10048504" y="-548601"/>
            <a:ext cx="2529444" cy="26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CFF85A1-6A8F-49C3-B2E0-7727108CB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86" y="76240"/>
            <a:ext cx="1372220" cy="81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B47212-9BE9-4A9C-999C-DF8A4D2B7627}"/>
              </a:ext>
            </a:extLst>
          </p:cNvPr>
          <p:cNvSpPr txBox="1"/>
          <p:nvPr/>
        </p:nvSpPr>
        <p:spPr>
          <a:xfrm>
            <a:off x="2941171" y="2582740"/>
            <a:ext cx="63096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Vision</a:t>
            </a:r>
          </a:p>
        </p:txBody>
      </p:sp>
    </p:spTree>
    <p:extLst>
      <p:ext uri="{BB962C8B-B14F-4D97-AF65-F5344CB8AC3E}">
        <p14:creationId xmlns:p14="http://schemas.microsoft.com/office/powerpoint/2010/main" val="198248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3559E9-DCEE-41B1-AA16-C8009B5C938B}"/>
              </a:ext>
            </a:extLst>
          </p:cNvPr>
          <p:cNvSpPr txBox="1"/>
          <p:nvPr/>
        </p:nvSpPr>
        <p:spPr>
          <a:xfrm>
            <a:off x="3484514" y="2659684"/>
            <a:ext cx="4690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Simple Thinking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65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5F36BE-9EF5-4037-9530-3276F85A8819}"/>
              </a:ext>
            </a:extLst>
          </p:cNvPr>
          <p:cNvSpPr/>
          <p:nvPr/>
        </p:nvSpPr>
        <p:spPr>
          <a:xfrm>
            <a:off x="10048504" y="-548601"/>
            <a:ext cx="2529444" cy="26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CFF85A1-6A8F-49C3-B2E0-7727108CB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86" y="76240"/>
            <a:ext cx="1372220" cy="8179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514716-4823-42A5-B642-B415495D2F10}"/>
              </a:ext>
            </a:extLst>
          </p:cNvPr>
          <p:cNvSpPr txBox="1"/>
          <p:nvPr/>
        </p:nvSpPr>
        <p:spPr>
          <a:xfrm>
            <a:off x="2950883" y="602919"/>
            <a:ext cx="629023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Clarity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do you stand for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Coherence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Internal/External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Leadership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Symbolise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best values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498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3559E9-DCEE-41B1-AA16-C8009B5C938B}"/>
              </a:ext>
            </a:extLst>
          </p:cNvPr>
          <p:cNvSpPr txBox="1"/>
          <p:nvPr/>
        </p:nvSpPr>
        <p:spPr>
          <a:xfrm>
            <a:off x="3484514" y="2659684"/>
            <a:ext cx="4690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Simple Thinking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65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5F36BE-9EF5-4037-9530-3276F85A8819}"/>
              </a:ext>
            </a:extLst>
          </p:cNvPr>
          <p:cNvSpPr/>
          <p:nvPr/>
        </p:nvSpPr>
        <p:spPr>
          <a:xfrm>
            <a:off x="10048504" y="-548601"/>
            <a:ext cx="2529444" cy="26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4EDBEC-CCA7-4643-A583-371FA5132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63" y="293662"/>
            <a:ext cx="9483141" cy="51320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0906B7F-2618-1AF8-1ABF-E6954B12F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86" y="76240"/>
            <a:ext cx="1372220" cy="8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42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3559E9-DCEE-41B1-AA16-C8009B5C938B}"/>
              </a:ext>
            </a:extLst>
          </p:cNvPr>
          <p:cNvSpPr txBox="1"/>
          <p:nvPr/>
        </p:nvSpPr>
        <p:spPr>
          <a:xfrm>
            <a:off x="3750623" y="2133754"/>
            <a:ext cx="46907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the worst thing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 can happen</a:t>
            </a: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Simple Thinking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65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5F36BE-9EF5-4037-9530-3276F85A8819}"/>
              </a:ext>
            </a:extLst>
          </p:cNvPr>
          <p:cNvSpPr/>
          <p:nvPr/>
        </p:nvSpPr>
        <p:spPr>
          <a:xfrm>
            <a:off x="10048504" y="-548601"/>
            <a:ext cx="2529444" cy="26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CFF85A1-6A8F-49C3-B2E0-7727108CB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86" y="76240"/>
            <a:ext cx="1372220" cy="8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50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3559E9-DCEE-41B1-AA16-C8009B5C938B}"/>
              </a:ext>
            </a:extLst>
          </p:cNvPr>
          <p:cNvSpPr txBox="1"/>
          <p:nvPr/>
        </p:nvSpPr>
        <p:spPr>
          <a:xfrm>
            <a:off x="2881044" y="1259347"/>
            <a:ext cx="64299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the one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thing I can do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help stop the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worst from happening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?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Simple Thinking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65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5F36BE-9EF5-4037-9530-3276F85A8819}"/>
              </a:ext>
            </a:extLst>
          </p:cNvPr>
          <p:cNvSpPr/>
          <p:nvPr/>
        </p:nvSpPr>
        <p:spPr>
          <a:xfrm>
            <a:off x="10048504" y="-548601"/>
            <a:ext cx="2529444" cy="26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CFF85A1-6A8F-49C3-B2E0-7727108CB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86" y="76240"/>
            <a:ext cx="1372220" cy="8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69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3559E9-DCEE-41B1-AA16-C8009B5C938B}"/>
              </a:ext>
            </a:extLst>
          </p:cNvPr>
          <p:cNvSpPr txBox="1"/>
          <p:nvPr/>
        </p:nvSpPr>
        <p:spPr>
          <a:xfrm>
            <a:off x="3750623" y="1075919"/>
            <a:ext cx="46907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the best thing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 can happen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?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Simple Thinking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65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5F36BE-9EF5-4037-9530-3276F85A8819}"/>
              </a:ext>
            </a:extLst>
          </p:cNvPr>
          <p:cNvSpPr/>
          <p:nvPr/>
        </p:nvSpPr>
        <p:spPr>
          <a:xfrm>
            <a:off x="10048504" y="-548601"/>
            <a:ext cx="2529444" cy="26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CFF85A1-6A8F-49C3-B2E0-7727108CB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86" y="76240"/>
            <a:ext cx="1372220" cy="8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13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3559E9-DCEE-41B1-AA16-C8009B5C938B}"/>
              </a:ext>
            </a:extLst>
          </p:cNvPr>
          <p:cNvSpPr txBox="1"/>
          <p:nvPr/>
        </p:nvSpPr>
        <p:spPr>
          <a:xfrm>
            <a:off x="3000189" y="1796677"/>
            <a:ext cx="576131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can I do to help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best thing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happen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Simple Thinking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65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5F36BE-9EF5-4037-9530-3276F85A8819}"/>
              </a:ext>
            </a:extLst>
          </p:cNvPr>
          <p:cNvSpPr/>
          <p:nvPr/>
        </p:nvSpPr>
        <p:spPr>
          <a:xfrm>
            <a:off x="10048504" y="-548601"/>
            <a:ext cx="2529444" cy="26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CFF85A1-6A8F-49C3-B2E0-7727108CB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86" y="76240"/>
            <a:ext cx="1372220" cy="8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96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3559E9-DCEE-41B1-AA16-C8009B5C938B}"/>
              </a:ext>
            </a:extLst>
          </p:cNvPr>
          <p:cNvSpPr txBox="1"/>
          <p:nvPr/>
        </p:nvSpPr>
        <p:spPr>
          <a:xfrm>
            <a:off x="3359048" y="2390742"/>
            <a:ext cx="54739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the most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likely thing to happen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65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5F36BE-9EF5-4037-9530-3276F85A8819}"/>
              </a:ext>
            </a:extLst>
          </p:cNvPr>
          <p:cNvSpPr/>
          <p:nvPr/>
        </p:nvSpPr>
        <p:spPr>
          <a:xfrm>
            <a:off x="10048504" y="-548601"/>
            <a:ext cx="2529444" cy="26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CFF85A1-6A8F-49C3-B2E0-7727108CB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86" y="76240"/>
            <a:ext cx="1372220" cy="8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70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3559E9-DCEE-41B1-AA16-C8009B5C938B}"/>
              </a:ext>
            </a:extLst>
          </p:cNvPr>
          <p:cNvSpPr txBox="1"/>
          <p:nvPr/>
        </p:nvSpPr>
        <p:spPr>
          <a:xfrm>
            <a:off x="3359048" y="2390742"/>
            <a:ext cx="5473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can I do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handle the most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likely thing, if it happens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65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5F36BE-9EF5-4037-9530-3276F85A8819}"/>
              </a:ext>
            </a:extLst>
          </p:cNvPr>
          <p:cNvSpPr/>
          <p:nvPr/>
        </p:nvSpPr>
        <p:spPr>
          <a:xfrm>
            <a:off x="10048504" y="-548601"/>
            <a:ext cx="2529444" cy="26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CFF85A1-6A8F-49C3-B2E0-7727108CB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86" y="76240"/>
            <a:ext cx="1372220" cy="8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45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3559E9-DCEE-41B1-AA16-C8009B5C938B}"/>
              </a:ext>
            </a:extLst>
          </p:cNvPr>
          <p:cNvSpPr txBox="1"/>
          <p:nvPr/>
        </p:nvSpPr>
        <p:spPr>
          <a:xfrm>
            <a:off x="3484514" y="2659684"/>
            <a:ext cx="4690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Simple Thinking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65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5F36BE-9EF5-4037-9530-3276F85A8819}"/>
              </a:ext>
            </a:extLst>
          </p:cNvPr>
          <p:cNvSpPr/>
          <p:nvPr/>
        </p:nvSpPr>
        <p:spPr>
          <a:xfrm>
            <a:off x="10048504" y="-548601"/>
            <a:ext cx="2529444" cy="26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050A8C-6AD4-4E8D-BCDB-D284FA6AC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096" y="262048"/>
            <a:ext cx="7433022" cy="4954141"/>
          </a:xfrm>
          <a:prstGeom prst="rect">
            <a:avLst/>
          </a:prstGeom>
          <a:effectLst>
            <a:reflection blurRad="6350" stA="52000" endA="300" endPos="26000" dir="5400000" sy="-100000" algn="bl" rotWithShape="0"/>
            <a:softEdge rad="127000"/>
          </a:effectLst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EFFBC88D-221F-7EB2-B89C-ED29093B0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86" y="76240"/>
            <a:ext cx="1372220" cy="8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88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3559E9-DCEE-41B1-AA16-C8009B5C938B}"/>
              </a:ext>
            </a:extLst>
          </p:cNvPr>
          <p:cNvSpPr txBox="1"/>
          <p:nvPr/>
        </p:nvSpPr>
        <p:spPr>
          <a:xfrm>
            <a:off x="3484514" y="2659684"/>
            <a:ext cx="4690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Simple Thinking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65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5F36BE-9EF5-4037-9530-3276F85A8819}"/>
              </a:ext>
            </a:extLst>
          </p:cNvPr>
          <p:cNvSpPr/>
          <p:nvPr/>
        </p:nvSpPr>
        <p:spPr>
          <a:xfrm>
            <a:off x="10048504" y="-548601"/>
            <a:ext cx="2529444" cy="26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DD6985-1772-4093-BA73-20C5AC00A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65" y="380340"/>
            <a:ext cx="8799759" cy="58793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60B6BAA-534C-86C7-18C0-4C4BBBA81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86" y="76240"/>
            <a:ext cx="1372220" cy="8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70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3559E9-DCEE-41B1-AA16-C8009B5C938B}"/>
              </a:ext>
            </a:extLst>
          </p:cNvPr>
          <p:cNvSpPr txBox="1"/>
          <p:nvPr/>
        </p:nvSpPr>
        <p:spPr>
          <a:xfrm>
            <a:off x="3484514" y="2659684"/>
            <a:ext cx="4690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Simple Thinking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65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5F36BE-9EF5-4037-9530-3276F85A8819}"/>
              </a:ext>
            </a:extLst>
          </p:cNvPr>
          <p:cNvSpPr/>
          <p:nvPr/>
        </p:nvSpPr>
        <p:spPr>
          <a:xfrm>
            <a:off x="10048504" y="-548601"/>
            <a:ext cx="2529444" cy="26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FD7AA6-ECBF-4BCC-BCDD-38AAD668D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88" y="601156"/>
            <a:ext cx="8707865" cy="48249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C266FA9-691F-6A27-6C92-E19A71E16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86" y="76240"/>
            <a:ext cx="1372220" cy="8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76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37CA02-9B16-4BC4-96AB-7158C351D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370" y="0"/>
            <a:ext cx="5509260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86FC06A9-082A-EFEC-D306-298D26FE6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86" y="76240"/>
            <a:ext cx="1372220" cy="8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5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3">
            <a:extLst>
              <a:ext uri="{FF2B5EF4-FFF2-40B4-BE49-F238E27FC236}">
                <a16:creationId xmlns:a16="http://schemas.microsoft.com/office/drawing/2014/main" id="{3DC859C9-60F3-4182-9AFA-A9D276A67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6246" y="1263506"/>
            <a:ext cx="45720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Psychological safety  </a:t>
            </a:r>
            <a:endParaRPr kumimoji="0" lang="en-GB" alt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Dependability  </a:t>
            </a:r>
            <a:endParaRPr kumimoji="0" lang="en-GB" alt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 </a:t>
            </a:r>
            <a:endParaRPr kumimoji="0" lang="en-GB" alt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Structure and clarity  </a:t>
            </a:r>
            <a:endParaRPr kumimoji="0" lang="en-GB" alt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Meaning </a:t>
            </a:r>
            <a:endParaRPr kumimoji="0" lang="en-GB" alt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Impact</a:t>
            </a:r>
            <a:endParaRPr kumimoji="0" lang="en-GB" alt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6E475097-3C6E-C7AC-0200-DE0938DB2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86" y="76240"/>
            <a:ext cx="1372220" cy="8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27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3559E9-DCEE-41B1-AA16-C8009B5C938B}"/>
              </a:ext>
            </a:extLst>
          </p:cNvPr>
          <p:cNvSpPr txBox="1"/>
          <p:nvPr/>
        </p:nvSpPr>
        <p:spPr>
          <a:xfrm>
            <a:off x="3517710" y="2198067"/>
            <a:ext cx="46907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Broadening Horizons</a:t>
            </a:r>
            <a:r>
              <a:rPr kumimoji="0" lang="en-GB" alt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Simple Thinking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65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5F36BE-9EF5-4037-9530-3276F85A8819}"/>
              </a:ext>
            </a:extLst>
          </p:cNvPr>
          <p:cNvSpPr/>
          <p:nvPr/>
        </p:nvSpPr>
        <p:spPr>
          <a:xfrm>
            <a:off x="10048504" y="-548601"/>
            <a:ext cx="2529444" cy="26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C5021E0-0C67-7C5D-D9E9-EDB5D96C7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86" y="76240"/>
            <a:ext cx="1372220" cy="8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88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3559E9-DCEE-41B1-AA16-C8009B5C938B}"/>
              </a:ext>
            </a:extLst>
          </p:cNvPr>
          <p:cNvSpPr txBox="1"/>
          <p:nvPr/>
        </p:nvSpPr>
        <p:spPr>
          <a:xfrm>
            <a:off x="217831" y="158920"/>
            <a:ext cx="56779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Alienus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Non-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Diutius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Alone no longer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Simple Thinking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65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C3324271-12C2-323D-AA9E-300FE9DD6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86" y="76240"/>
            <a:ext cx="1372220" cy="8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55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>
            <a:extLst>
              <a:ext uri="{FF2B5EF4-FFF2-40B4-BE49-F238E27FC236}">
                <a16:creationId xmlns:a16="http://schemas.microsoft.com/office/drawing/2014/main" id="{BC7209B7-58E8-4441-92C3-D9BFCBD0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975" y="6353175"/>
            <a:ext cx="143986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Box 5">
            <a:extLst>
              <a:ext uri="{FF2B5EF4-FFF2-40B4-BE49-F238E27FC236}">
                <a16:creationId xmlns:a16="http://schemas.microsoft.com/office/drawing/2014/main" id="{192CF32D-3AD6-4973-B839-015D49C02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30263" y="6388100"/>
            <a:ext cx="6118226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</a:t>
            </a:r>
            <a:r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ConstructEd</a:t>
            </a:r>
          </a:p>
        </p:txBody>
      </p:sp>
      <p:sp>
        <p:nvSpPr>
          <p:cNvPr id="83972" name="TextBox 1">
            <a:extLst>
              <a:ext uri="{FF2B5EF4-FFF2-40B4-BE49-F238E27FC236}">
                <a16:creationId xmlns:a16="http://schemas.microsoft.com/office/drawing/2014/main" id="{88BCA62F-C4C2-4386-BEE0-86138B068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7838" y="2414588"/>
            <a:ext cx="6461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200" b="0" i="1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3973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DBBDBA74-0B87-4BAC-9A0F-D2F91CCA4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87350"/>
            <a:ext cx="12231688" cy="760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3559E9-DCEE-41B1-AA16-C8009B5C938B}"/>
              </a:ext>
            </a:extLst>
          </p:cNvPr>
          <p:cNvSpPr txBox="1"/>
          <p:nvPr/>
        </p:nvSpPr>
        <p:spPr>
          <a:xfrm>
            <a:off x="217831" y="158920"/>
            <a:ext cx="5677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Simple Thinking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65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955AB7-17C7-4F31-BBD7-25002DD16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23064"/>
            <a:ext cx="8859466" cy="50686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4F68B999-E305-BB78-BC39-086678681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86" y="76240"/>
            <a:ext cx="1372220" cy="8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15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3559E9-DCEE-41B1-AA16-C8009B5C938B}"/>
              </a:ext>
            </a:extLst>
          </p:cNvPr>
          <p:cNvSpPr txBox="1"/>
          <p:nvPr/>
        </p:nvSpPr>
        <p:spPr>
          <a:xfrm>
            <a:off x="217831" y="158920"/>
            <a:ext cx="5677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Simple Thinking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65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6E94DD-003B-4CD6-B96B-3C2397843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47" y="199457"/>
            <a:ext cx="8477003" cy="63577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6F3B232-8838-17F4-85FF-770691AFA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86" y="76240"/>
            <a:ext cx="1372220" cy="8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62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983DA0-5196-4AE6-8962-8DF3C048D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792" y="514834"/>
            <a:ext cx="9800935" cy="6343165"/>
          </a:xfrm>
          <a:prstGeom prst="rect">
            <a:avLst/>
          </a:prstGeom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E45AE07-CA12-299B-E5F7-DADDBE075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86" y="76240"/>
            <a:ext cx="1372220" cy="8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442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97D8B5-0CD3-4F6C-A8C5-6083E8425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94" y="130590"/>
            <a:ext cx="8795759" cy="65968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590D51C7-77B0-5C1E-1931-498140FCF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86" y="76240"/>
            <a:ext cx="1372220" cy="8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43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3559E9-DCEE-41B1-AA16-C8009B5C938B}"/>
              </a:ext>
            </a:extLst>
          </p:cNvPr>
          <p:cNvSpPr txBox="1"/>
          <p:nvPr/>
        </p:nvSpPr>
        <p:spPr>
          <a:xfrm>
            <a:off x="3484514" y="2659684"/>
            <a:ext cx="4690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Simple Thinking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65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5F36BE-9EF5-4037-9530-3276F85A8819}"/>
              </a:ext>
            </a:extLst>
          </p:cNvPr>
          <p:cNvSpPr/>
          <p:nvPr/>
        </p:nvSpPr>
        <p:spPr>
          <a:xfrm>
            <a:off x="10048504" y="-548601"/>
            <a:ext cx="2529444" cy="26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CFF85A1-6A8F-49C3-B2E0-7727108CB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86" y="76240"/>
            <a:ext cx="1372220" cy="817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1C2ACA-6DAE-4659-A44F-003464452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08" y="596219"/>
            <a:ext cx="9322710" cy="524402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63876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1">
            <a:extLst>
              <a:ext uri="{FF2B5EF4-FFF2-40B4-BE49-F238E27FC236}">
                <a16:creationId xmlns:a16="http://schemas.microsoft.com/office/drawing/2014/main" id="{2AD556F0-89F6-4657-BF64-3B797E00F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824" y="2559871"/>
            <a:ext cx="60499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Twitter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			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@</a:t>
            </a:r>
            <a:r>
              <a:rPr kumimoji="0" lang="en-GB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richardgerver</a:t>
            </a:r>
            <a:endParaRPr kumimoji="0" lang="en-GB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Web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			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.richardgerver.com </a:t>
            </a:r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9234DFC7-853E-B0F6-2AEA-B59E5F6EA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252" y="5425663"/>
            <a:ext cx="1217754" cy="12177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8F3618-C665-71E8-4ACB-793F52E32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37" y="3429000"/>
            <a:ext cx="1959422" cy="302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A5B104-1D96-DCED-94E0-9BF467B2AC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37" y="173038"/>
            <a:ext cx="2036228" cy="302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380AA1-EB37-7159-EB5E-85BD3A3C4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473" y="173038"/>
            <a:ext cx="2024261" cy="3024049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7343A4-1DD6-6B0B-B5D8-F1BA0825E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3625" y="3429000"/>
            <a:ext cx="2011918" cy="3024049"/>
          </a:xfrm>
          <a:prstGeom prst="rect">
            <a:avLst/>
          </a:prstGeom>
          <a:effectLst/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5CD6103-F0E8-9779-91D0-714A47D750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86" y="76240"/>
            <a:ext cx="1372220" cy="8179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AC52E0EF-6231-43D4-B32C-F6FFF29FB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Whatever happens learn!</a:t>
            </a:r>
          </a:p>
        </p:txBody>
      </p:sp>
      <p:pic>
        <p:nvPicPr>
          <p:cNvPr id="27651" name="Picture 2" descr="Crane Accident 1">
            <a:extLst>
              <a:ext uri="{FF2B5EF4-FFF2-40B4-BE49-F238E27FC236}">
                <a16:creationId xmlns:a16="http://schemas.microsoft.com/office/drawing/2014/main" id="{3B04B37D-FDED-4703-9C9F-43DFEC803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14365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364AA9D5-90DE-44F7-B9E5-7CABCCFE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28675" name="Picture 2" descr="Crane Accident 3">
            <a:extLst>
              <a:ext uri="{FF2B5EF4-FFF2-40B4-BE49-F238E27FC236}">
                <a16:creationId xmlns:a16="http://schemas.microsoft.com/office/drawing/2014/main" id="{0360554D-22FE-45CA-BAE7-40CBBAB89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18" y="-138183"/>
            <a:ext cx="12283217" cy="707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1642DD73-5D27-4834-8D43-BA52CD8BD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29699" name="Picture 2" descr="Crane Accident 4">
            <a:extLst>
              <a:ext uri="{FF2B5EF4-FFF2-40B4-BE49-F238E27FC236}">
                <a16:creationId xmlns:a16="http://schemas.microsoft.com/office/drawing/2014/main" id="{A137D2C6-4C74-4E96-A9BD-EBA221C58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566" y="-886749"/>
            <a:ext cx="12401131" cy="930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B3663E4A-0680-4471-A3FD-04F2D07D3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30723" name="Picture 4" descr="Crane Accident 8">
            <a:extLst>
              <a:ext uri="{FF2B5EF4-FFF2-40B4-BE49-F238E27FC236}">
                <a16:creationId xmlns:a16="http://schemas.microsoft.com/office/drawing/2014/main" id="{B175A38E-182A-4AF5-9EE9-DF0665850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745" y="-1250209"/>
            <a:ext cx="12441180" cy="933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B2D72291-C673-4C9D-A982-2483DB2B8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31747" name="Picture 2" descr="Crane Accident 9">
            <a:extLst>
              <a:ext uri="{FF2B5EF4-FFF2-40B4-BE49-F238E27FC236}">
                <a16:creationId xmlns:a16="http://schemas.microsoft.com/office/drawing/2014/main" id="{9550D879-583B-45A8-94C4-C48C40875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605" y="-19667710"/>
            <a:ext cx="12514597" cy="2732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3559E9-DCEE-41B1-AA16-C8009B5C938B}"/>
              </a:ext>
            </a:extLst>
          </p:cNvPr>
          <p:cNvSpPr txBox="1"/>
          <p:nvPr/>
        </p:nvSpPr>
        <p:spPr>
          <a:xfrm>
            <a:off x="3484514" y="2659684"/>
            <a:ext cx="4690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Simple Thinking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65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5F36BE-9EF5-4037-9530-3276F85A8819}"/>
              </a:ext>
            </a:extLst>
          </p:cNvPr>
          <p:cNvSpPr/>
          <p:nvPr/>
        </p:nvSpPr>
        <p:spPr>
          <a:xfrm>
            <a:off x="10048504" y="-548601"/>
            <a:ext cx="2529444" cy="26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CFF85A1-6A8F-49C3-B2E0-7727108CB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86" y="76240"/>
            <a:ext cx="1372220" cy="81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7030B2-913A-DEA4-4697-1A18173DC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772" y="1279973"/>
            <a:ext cx="7102456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0893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4C6EBD-1FF2-42C7-B444-48F49137D423}" vid="{A1A81C85-1BFA-42A5-AD7B-323777CA0CD2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g brand.potx" id="{BAAB6656-2C3A-4B96-9106-9637F9F7F03F}" vid="{E69B122E-B33F-4216-A886-7B965A79F989}"/>
    </a:ext>
  </a:extLst>
</a:theme>
</file>

<file path=ppt/theme/theme3.xml><?xml version="1.0" encoding="utf-8"?>
<a:theme xmlns:a="http://schemas.openxmlformats.org/drawingml/2006/main" name="5_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196</Words>
  <Application>Microsoft Office PowerPoint</Application>
  <PresentationFormat>Widescreen</PresentationFormat>
  <Paragraphs>79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Arial Rounded MT Bold</vt:lpstr>
      <vt:lpstr>Calibri</vt:lpstr>
      <vt:lpstr>Calibri Light</vt:lpstr>
      <vt:lpstr>2_Office Theme</vt:lpstr>
      <vt:lpstr>3_Office Theme</vt:lpstr>
      <vt:lpstr>5_change</vt:lpstr>
      <vt:lpstr>PowerPoint Presentation</vt:lpstr>
      <vt:lpstr>PowerPoint Presentation</vt:lpstr>
      <vt:lpstr>PowerPoint Presentation</vt:lpstr>
      <vt:lpstr>Whatever happens learn!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Gerver</dc:creator>
  <cp:lastModifiedBy>Scott, Katie</cp:lastModifiedBy>
  <cp:revision>34</cp:revision>
  <dcterms:created xsi:type="dcterms:W3CDTF">2020-06-29T09:34:21Z</dcterms:created>
  <dcterms:modified xsi:type="dcterms:W3CDTF">2024-02-23T16:14:16Z</dcterms:modified>
</cp:coreProperties>
</file>