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72" r:id="rId4"/>
    <p:sldId id="271" r:id="rId5"/>
    <p:sldId id="275" r:id="rId6"/>
    <p:sldId id="266" r:id="rId7"/>
    <p:sldId id="267" r:id="rId8"/>
    <p:sldId id="269" r:id="rId9"/>
    <p:sldId id="273" r:id="rId10"/>
    <p:sldId id="277" r:id="rId11"/>
    <p:sldId id="278" r:id="rId12"/>
    <p:sldId id="279" r:id="rId13"/>
    <p:sldId id="280" r:id="rId14"/>
    <p:sldId id="268" r:id="rId15"/>
    <p:sldId id="270" r:id="rId16"/>
    <p:sldId id="2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34F"/>
    <a:srgbClr val="3391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04" y="56"/>
      </p:cViewPr>
      <p:guideLst>
        <p:guide orient="horz" pos="227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6" d="100"/>
          <a:sy n="56" d="100"/>
        </p:scale>
        <p:origin x="1998" y="72"/>
      </p:cViewPr>
      <p:guideLst>
        <p:guide orient="horz" pos="2886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1A8376-BAC0-4D30-9B61-CAC4E7C4E914}" type="doc">
      <dgm:prSet loTypeId="urn:microsoft.com/office/officeart/2005/8/layout/vList3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5E26D25-0359-44F5-A662-5552E0E9DBF0}">
      <dgm:prSet/>
      <dgm:spPr>
        <a:solidFill>
          <a:srgbClr val="23634F"/>
        </a:solidFill>
      </dgm:spPr>
      <dgm:t>
        <a:bodyPr/>
        <a:lstStyle/>
        <a:p>
          <a:pPr rtl="0"/>
          <a:r>
            <a:rPr lang="en-GB" dirty="0"/>
            <a:t>Communication Passports</a:t>
          </a:r>
        </a:p>
      </dgm:t>
    </dgm:pt>
    <dgm:pt modelId="{E9578FEF-F3F8-4A51-8945-3B58FEADCB77}" type="parTrans" cxnId="{F45C886D-D075-4458-9C56-435961F7A83D}">
      <dgm:prSet/>
      <dgm:spPr/>
      <dgm:t>
        <a:bodyPr/>
        <a:lstStyle/>
        <a:p>
          <a:endParaRPr lang="en-US"/>
        </a:p>
      </dgm:t>
    </dgm:pt>
    <dgm:pt modelId="{0A7D3E7E-4D72-4A69-9069-6E93A668BEAD}" type="sibTrans" cxnId="{F45C886D-D075-4458-9C56-435961F7A83D}">
      <dgm:prSet/>
      <dgm:spPr/>
      <dgm:t>
        <a:bodyPr/>
        <a:lstStyle/>
        <a:p>
          <a:endParaRPr lang="en-US"/>
        </a:p>
      </dgm:t>
    </dgm:pt>
    <dgm:pt modelId="{4C389EDE-2BD4-4303-9A3B-170914DFE3F2}">
      <dgm:prSet/>
      <dgm:spPr>
        <a:solidFill>
          <a:srgbClr val="23634F"/>
        </a:solidFill>
      </dgm:spPr>
      <dgm:t>
        <a:bodyPr/>
        <a:lstStyle/>
        <a:p>
          <a:pPr rtl="0"/>
          <a:r>
            <a:rPr lang="en-GB" dirty="0"/>
            <a:t>What makes them happy </a:t>
          </a:r>
        </a:p>
      </dgm:t>
    </dgm:pt>
    <dgm:pt modelId="{013764C3-4550-4C88-AE54-6CA0E41E5FEA}" type="parTrans" cxnId="{4F1FE5B0-84E4-4F26-B89A-10DDC5C93073}">
      <dgm:prSet/>
      <dgm:spPr/>
      <dgm:t>
        <a:bodyPr/>
        <a:lstStyle/>
        <a:p>
          <a:endParaRPr lang="en-US"/>
        </a:p>
      </dgm:t>
    </dgm:pt>
    <dgm:pt modelId="{B85E750F-3D09-4072-B33D-D58C14480202}" type="sibTrans" cxnId="{4F1FE5B0-84E4-4F26-B89A-10DDC5C93073}">
      <dgm:prSet/>
      <dgm:spPr/>
      <dgm:t>
        <a:bodyPr/>
        <a:lstStyle/>
        <a:p>
          <a:endParaRPr lang="en-US"/>
        </a:p>
      </dgm:t>
    </dgm:pt>
    <dgm:pt modelId="{1C9500E3-01C8-464B-915F-9AAC37269A47}">
      <dgm:prSet/>
      <dgm:spPr>
        <a:solidFill>
          <a:srgbClr val="23634F"/>
        </a:solidFill>
      </dgm:spPr>
      <dgm:t>
        <a:bodyPr/>
        <a:lstStyle/>
        <a:p>
          <a:pPr rtl="0"/>
          <a:r>
            <a:rPr lang="en-GB" dirty="0"/>
            <a:t>Triggers</a:t>
          </a:r>
        </a:p>
      </dgm:t>
    </dgm:pt>
    <dgm:pt modelId="{1A5ED1B6-9B10-42C7-B21E-DA42C117D570}" type="parTrans" cxnId="{72BC428B-FB1C-472B-B84E-9E643AA17D14}">
      <dgm:prSet/>
      <dgm:spPr/>
      <dgm:t>
        <a:bodyPr/>
        <a:lstStyle/>
        <a:p>
          <a:endParaRPr lang="en-US"/>
        </a:p>
      </dgm:t>
    </dgm:pt>
    <dgm:pt modelId="{3130DBF6-AB7F-4F9A-8BDC-30B86D1FB6E9}" type="sibTrans" cxnId="{72BC428B-FB1C-472B-B84E-9E643AA17D14}">
      <dgm:prSet/>
      <dgm:spPr/>
      <dgm:t>
        <a:bodyPr/>
        <a:lstStyle/>
        <a:p>
          <a:endParaRPr lang="en-US"/>
        </a:p>
      </dgm:t>
    </dgm:pt>
    <dgm:pt modelId="{4F08AB6D-3C0F-4877-81B4-21D3AC0E50AB}">
      <dgm:prSet/>
      <dgm:spPr>
        <a:solidFill>
          <a:srgbClr val="23634F"/>
        </a:solidFill>
      </dgm:spPr>
      <dgm:t>
        <a:bodyPr/>
        <a:lstStyle/>
        <a:p>
          <a:pPr rtl="0"/>
          <a:r>
            <a:rPr lang="en-GB" dirty="0"/>
            <a:t>Reactive Strategies (Positive Behaviour)</a:t>
          </a:r>
        </a:p>
      </dgm:t>
    </dgm:pt>
    <dgm:pt modelId="{F31AA031-8413-4541-8599-A717BDE0878C}" type="parTrans" cxnId="{88944E42-CDC7-4B72-BC54-0233BDD96FCA}">
      <dgm:prSet/>
      <dgm:spPr/>
      <dgm:t>
        <a:bodyPr/>
        <a:lstStyle/>
        <a:p>
          <a:endParaRPr lang="en-US"/>
        </a:p>
      </dgm:t>
    </dgm:pt>
    <dgm:pt modelId="{22DF39E3-5C57-4976-B346-E01F1EEF1138}" type="sibTrans" cxnId="{88944E42-CDC7-4B72-BC54-0233BDD96FCA}">
      <dgm:prSet/>
      <dgm:spPr/>
      <dgm:t>
        <a:bodyPr/>
        <a:lstStyle/>
        <a:p>
          <a:endParaRPr lang="en-US"/>
        </a:p>
      </dgm:t>
    </dgm:pt>
    <dgm:pt modelId="{0AC5ACE2-30C3-4E9C-B088-5189DDB7BFEC}">
      <dgm:prSet/>
      <dgm:spPr>
        <a:solidFill>
          <a:srgbClr val="23634F"/>
        </a:solidFill>
      </dgm:spPr>
      <dgm:t>
        <a:bodyPr/>
        <a:lstStyle/>
        <a:p>
          <a:pPr rtl="0"/>
          <a:r>
            <a:rPr lang="en-GB" dirty="0"/>
            <a:t>Picking your battles</a:t>
          </a:r>
        </a:p>
      </dgm:t>
    </dgm:pt>
    <dgm:pt modelId="{82F87683-113F-453C-AACB-45F378F5DE7A}" type="parTrans" cxnId="{63B72BA9-0D66-484E-8D64-BD5DF727E5A4}">
      <dgm:prSet/>
      <dgm:spPr/>
      <dgm:t>
        <a:bodyPr/>
        <a:lstStyle/>
        <a:p>
          <a:endParaRPr lang="en-US"/>
        </a:p>
      </dgm:t>
    </dgm:pt>
    <dgm:pt modelId="{435F904E-66FE-4028-9874-9585A46A8065}" type="sibTrans" cxnId="{63B72BA9-0D66-484E-8D64-BD5DF727E5A4}">
      <dgm:prSet/>
      <dgm:spPr/>
      <dgm:t>
        <a:bodyPr/>
        <a:lstStyle/>
        <a:p>
          <a:endParaRPr lang="en-US"/>
        </a:p>
      </dgm:t>
    </dgm:pt>
    <dgm:pt modelId="{8A10F80F-E052-4E4F-9735-5C941B29E7B3}">
      <dgm:prSet/>
      <dgm:spPr>
        <a:solidFill>
          <a:srgbClr val="23634F"/>
        </a:solidFill>
      </dgm:spPr>
      <dgm:t>
        <a:bodyPr/>
        <a:lstStyle/>
        <a:p>
          <a:pPr rtl="0"/>
          <a:r>
            <a:rPr lang="en-GB" dirty="0"/>
            <a:t>Building positive relationships</a:t>
          </a:r>
        </a:p>
      </dgm:t>
    </dgm:pt>
    <dgm:pt modelId="{F4EFCCF0-BBEA-4065-B888-68C82ED71A4F}" type="parTrans" cxnId="{7EAC4E95-940A-4B16-95D2-A704A68F2CC7}">
      <dgm:prSet/>
      <dgm:spPr/>
      <dgm:t>
        <a:bodyPr/>
        <a:lstStyle/>
        <a:p>
          <a:endParaRPr lang="en-US"/>
        </a:p>
      </dgm:t>
    </dgm:pt>
    <dgm:pt modelId="{960A7842-0895-49F0-B0D5-AA28DD6909B1}" type="sibTrans" cxnId="{7EAC4E95-940A-4B16-95D2-A704A68F2CC7}">
      <dgm:prSet/>
      <dgm:spPr/>
      <dgm:t>
        <a:bodyPr/>
        <a:lstStyle/>
        <a:p>
          <a:endParaRPr lang="en-US"/>
        </a:p>
      </dgm:t>
    </dgm:pt>
    <dgm:pt modelId="{5D305884-F80A-480A-8EF8-547D1A66E28C}" type="pres">
      <dgm:prSet presAssocID="{011A8376-BAC0-4D30-9B61-CAC4E7C4E914}" presName="linearFlow" presStyleCnt="0">
        <dgm:presLayoutVars>
          <dgm:dir/>
          <dgm:resizeHandles val="exact"/>
        </dgm:presLayoutVars>
      </dgm:prSet>
      <dgm:spPr/>
    </dgm:pt>
    <dgm:pt modelId="{786A92C4-51B5-4E06-A9E6-65AA95BF0D58}" type="pres">
      <dgm:prSet presAssocID="{C5E26D25-0359-44F5-A662-5552E0E9DBF0}" presName="composite" presStyleCnt="0"/>
      <dgm:spPr/>
    </dgm:pt>
    <dgm:pt modelId="{9976A11E-DF34-4117-8D17-5F66B2E3069E}" type="pres">
      <dgm:prSet presAssocID="{C5E26D25-0359-44F5-A662-5552E0E9DBF0}" presName="imgShp" presStyleLbl="fgImgPlace1" presStyleIdx="0" presStyleCnt="6"/>
      <dgm:spPr>
        <a:solidFill>
          <a:srgbClr val="339174"/>
        </a:solidFill>
      </dgm:spPr>
    </dgm:pt>
    <dgm:pt modelId="{DF5B2EEA-0894-47D8-B29D-41BF8F3427EF}" type="pres">
      <dgm:prSet presAssocID="{C5E26D25-0359-44F5-A662-5552E0E9DBF0}" presName="txShp" presStyleLbl="node1" presStyleIdx="0" presStyleCnt="6">
        <dgm:presLayoutVars>
          <dgm:bulletEnabled val="1"/>
        </dgm:presLayoutVars>
      </dgm:prSet>
      <dgm:spPr/>
    </dgm:pt>
    <dgm:pt modelId="{149FAA85-E12A-4043-89F8-D3BA8E979750}" type="pres">
      <dgm:prSet presAssocID="{0A7D3E7E-4D72-4A69-9069-6E93A668BEAD}" presName="spacing" presStyleCnt="0"/>
      <dgm:spPr/>
    </dgm:pt>
    <dgm:pt modelId="{BB688336-9853-4E5B-A946-F8756DE647AA}" type="pres">
      <dgm:prSet presAssocID="{4C389EDE-2BD4-4303-9A3B-170914DFE3F2}" presName="composite" presStyleCnt="0"/>
      <dgm:spPr/>
    </dgm:pt>
    <dgm:pt modelId="{654F0ACB-0428-4643-A645-9488BE83F09E}" type="pres">
      <dgm:prSet presAssocID="{4C389EDE-2BD4-4303-9A3B-170914DFE3F2}" presName="imgShp" presStyleLbl="fgImgPlace1" presStyleIdx="1" presStyleCnt="6"/>
      <dgm:spPr>
        <a:solidFill>
          <a:srgbClr val="339174"/>
        </a:solidFill>
      </dgm:spPr>
    </dgm:pt>
    <dgm:pt modelId="{83D854A7-A79F-415A-87FF-0A3E6DEE0319}" type="pres">
      <dgm:prSet presAssocID="{4C389EDE-2BD4-4303-9A3B-170914DFE3F2}" presName="txShp" presStyleLbl="node1" presStyleIdx="1" presStyleCnt="6">
        <dgm:presLayoutVars>
          <dgm:bulletEnabled val="1"/>
        </dgm:presLayoutVars>
      </dgm:prSet>
      <dgm:spPr/>
    </dgm:pt>
    <dgm:pt modelId="{B7041983-3FCA-4F11-B4AC-AADA55C60C85}" type="pres">
      <dgm:prSet presAssocID="{B85E750F-3D09-4072-B33D-D58C14480202}" presName="spacing" presStyleCnt="0"/>
      <dgm:spPr/>
    </dgm:pt>
    <dgm:pt modelId="{CD7A41BA-9A9F-4004-A1F5-5A62B6444A80}" type="pres">
      <dgm:prSet presAssocID="{1C9500E3-01C8-464B-915F-9AAC37269A47}" presName="composite" presStyleCnt="0"/>
      <dgm:spPr/>
    </dgm:pt>
    <dgm:pt modelId="{5B85470F-EF73-46E2-8A03-D4F5D057BD77}" type="pres">
      <dgm:prSet presAssocID="{1C9500E3-01C8-464B-915F-9AAC37269A47}" presName="imgShp" presStyleLbl="fgImgPlace1" presStyleIdx="2" presStyleCnt="6"/>
      <dgm:spPr>
        <a:solidFill>
          <a:srgbClr val="339174"/>
        </a:solidFill>
      </dgm:spPr>
    </dgm:pt>
    <dgm:pt modelId="{59283A46-5F7E-4379-AB22-E41E908DDB3D}" type="pres">
      <dgm:prSet presAssocID="{1C9500E3-01C8-464B-915F-9AAC37269A47}" presName="txShp" presStyleLbl="node1" presStyleIdx="2" presStyleCnt="6">
        <dgm:presLayoutVars>
          <dgm:bulletEnabled val="1"/>
        </dgm:presLayoutVars>
      </dgm:prSet>
      <dgm:spPr/>
    </dgm:pt>
    <dgm:pt modelId="{97FC6E86-DA6B-48FF-AAA2-C97C8D351A5F}" type="pres">
      <dgm:prSet presAssocID="{3130DBF6-AB7F-4F9A-8BDC-30B86D1FB6E9}" presName="spacing" presStyleCnt="0"/>
      <dgm:spPr/>
    </dgm:pt>
    <dgm:pt modelId="{25279DC6-6FCF-4C8D-8ED9-31E0A9F2AFB5}" type="pres">
      <dgm:prSet presAssocID="{4F08AB6D-3C0F-4877-81B4-21D3AC0E50AB}" presName="composite" presStyleCnt="0"/>
      <dgm:spPr/>
    </dgm:pt>
    <dgm:pt modelId="{14DDE592-BAE9-493D-85D3-DECFC7C02231}" type="pres">
      <dgm:prSet presAssocID="{4F08AB6D-3C0F-4877-81B4-21D3AC0E50AB}" presName="imgShp" presStyleLbl="fgImgPlace1" presStyleIdx="3" presStyleCnt="6"/>
      <dgm:spPr>
        <a:solidFill>
          <a:srgbClr val="339174"/>
        </a:solidFill>
      </dgm:spPr>
    </dgm:pt>
    <dgm:pt modelId="{3D3144CB-2DB5-44B5-A657-55B5ED644520}" type="pres">
      <dgm:prSet presAssocID="{4F08AB6D-3C0F-4877-81B4-21D3AC0E50AB}" presName="txShp" presStyleLbl="node1" presStyleIdx="3" presStyleCnt="6">
        <dgm:presLayoutVars>
          <dgm:bulletEnabled val="1"/>
        </dgm:presLayoutVars>
      </dgm:prSet>
      <dgm:spPr/>
    </dgm:pt>
    <dgm:pt modelId="{001A0B14-FCA8-47E9-A6AB-7DFAC4031FCD}" type="pres">
      <dgm:prSet presAssocID="{22DF39E3-5C57-4976-B346-E01F1EEF1138}" presName="spacing" presStyleCnt="0"/>
      <dgm:spPr/>
    </dgm:pt>
    <dgm:pt modelId="{82B3BC91-5642-4D0B-BEAB-3D25CD53E55E}" type="pres">
      <dgm:prSet presAssocID="{0AC5ACE2-30C3-4E9C-B088-5189DDB7BFEC}" presName="composite" presStyleCnt="0"/>
      <dgm:spPr/>
    </dgm:pt>
    <dgm:pt modelId="{5CE39848-E516-4FB5-92E2-CFA701F07864}" type="pres">
      <dgm:prSet presAssocID="{0AC5ACE2-30C3-4E9C-B088-5189DDB7BFEC}" presName="imgShp" presStyleLbl="fgImgPlace1" presStyleIdx="4" presStyleCnt="6"/>
      <dgm:spPr>
        <a:solidFill>
          <a:srgbClr val="339174"/>
        </a:solidFill>
      </dgm:spPr>
    </dgm:pt>
    <dgm:pt modelId="{470BFB4F-7165-461F-802C-32E5195EEE1D}" type="pres">
      <dgm:prSet presAssocID="{0AC5ACE2-30C3-4E9C-B088-5189DDB7BFEC}" presName="txShp" presStyleLbl="node1" presStyleIdx="4" presStyleCnt="6">
        <dgm:presLayoutVars>
          <dgm:bulletEnabled val="1"/>
        </dgm:presLayoutVars>
      </dgm:prSet>
      <dgm:spPr/>
    </dgm:pt>
    <dgm:pt modelId="{8B057681-AF30-4EC9-8BB9-2D082EB17A89}" type="pres">
      <dgm:prSet presAssocID="{435F904E-66FE-4028-9874-9585A46A8065}" presName="spacing" presStyleCnt="0"/>
      <dgm:spPr/>
    </dgm:pt>
    <dgm:pt modelId="{733816A3-3FBD-45D4-A6A7-519DB250428E}" type="pres">
      <dgm:prSet presAssocID="{8A10F80F-E052-4E4F-9735-5C941B29E7B3}" presName="composite" presStyleCnt="0"/>
      <dgm:spPr/>
    </dgm:pt>
    <dgm:pt modelId="{554E7B53-D807-4335-9738-023480C679DD}" type="pres">
      <dgm:prSet presAssocID="{8A10F80F-E052-4E4F-9735-5C941B29E7B3}" presName="imgShp" presStyleLbl="fgImgPlace1" presStyleIdx="5" presStyleCnt="6"/>
      <dgm:spPr>
        <a:solidFill>
          <a:srgbClr val="339174"/>
        </a:solidFill>
      </dgm:spPr>
    </dgm:pt>
    <dgm:pt modelId="{21E9D866-6B36-48CF-BC6A-B88BD6CACE56}" type="pres">
      <dgm:prSet presAssocID="{8A10F80F-E052-4E4F-9735-5C941B29E7B3}" presName="txShp" presStyleLbl="node1" presStyleIdx="5" presStyleCnt="6">
        <dgm:presLayoutVars>
          <dgm:bulletEnabled val="1"/>
        </dgm:presLayoutVars>
      </dgm:prSet>
      <dgm:spPr/>
    </dgm:pt>
  </dgm:ptLst>
  <dgm:cxnLst>
    <dgm:cxn modelId="{F9C70307-2C58-4662-AB5B-E29B26BFB4FA}" type="presOf" srcId="{C5E26D25-0359-44F5-A662-5552E0E9DBF0}" destId="{DF5B2EEA-0894-47D8-B29D-41BF8F3427EF}" srcOrd="0" destOrd="0" presId="urn:microsoft.com/office/officeart/2005/8/layout/vList3"/>
    <dgm:cxn modelId="{66523A29-E061-46C8-8D4B-BB04CF9A38E9}" type="presOf" srcId="{4C389EDE-2BD4-4303-9A3B-170914DFE3F2}" destId="{83D854A7-A79F-415A-87FF-0A3E6DEE0319}" srcOrd="0" destOrd="0" presId="urn:microsoft.com/office/officeart/2005/8/layout/vList3"/>
    <dgm:cxn modelId="{EE0D423F-C080-446F-80C3-713B61703174}" type="presOf" srcId="{011A8376-BAC0-4D30-9B61-CAC4E7C4E914}" destId="{5D305884-F80A-480A-8EF8-547D1A66E28C}" srcOrd="0" destOrd="0" presId="urn:microsoft.com/office/officeart/2005/8/layout/vList3"/>
    <dgm:cxn modelId="{7769523F-3707-4344-9936-A86D746B7DAC}" type="presOf" srcId="{8A10F80F-E052-4E4F-9735-5C941B29E7B3}" destId="{21E9D866-6B36-48CF-BC6A-B88BD6CACE56}" srcOrd="0" destOrd="0" presId="urn:microsoft.com/office/officeart/2005/8/layout/vList3"/>
    <dgm:cxn modelId="{88944E42-CDC7-4B72-BC54-0233BDD96FCA}" srcId="{011A8376-BAC0-4D30-9B61-CAC4E7C4E914}" destId="{4F08AB6D-3C0F-4877-81B4-21D3AC0E50AB}" srcOrd="3" destOrd="0" parTransId="{F31AA031-8413-4541-8599-A717BDE0878C}" sibTransId="{22DF39E3-5C57-4976-B346-E01F1EEF1138}"/>
    <dgm:cxn modelId="{8C2FA469-10A8-4453-84AE-AC086C3ADBD7}" type="presOf" srcId="{4F08AB6D-3C0F-4877-81B4-21D3AC0E50AB}" destId="{3D3144CB-2DB5-44B5-A657-55B5ED644520}" srcOrd="0" destOrd="0" presId="urn:microsoft.com/office/officeart/2005/8/layout/vList3"/>
    <dgm:cxn modelId="{F45C886D-D075-4458-9C56-435961F7A83D}" srcId="{011A8376-BAC0-4D30-9B61-CAC4E7C4E914}" destId="{C5E26D25-0359-44F5-A662-5552E0E9DBF0}" srcOrd="0" destOrd="0" parTransId="{E9578FEF-F3F8-4A51-8945-3B58FEADCB77}" sibTransId="{0A7D3E7E-4D72-4A69-9069-6E93A668BEAD}"/>
    <dgm:cxn modelId="{BDEC297B-5FEF-45D1-A714-12E83EECBE23}" type="presOf" srcId="{1C9500E3-01C8-464B-915F-9AAC37269A47}" destId="{59283A46-5F7E-4379-AB22-E41E908DDB3D}" srcOrd="0" destOrd="0" presId="urn:microsoft.com/office/officeart/2005/8/layout/vList3"/>
    <dgm:cxn modelId="{72BC428B-FB1C-472B-B84E-9E643AA17D14}" srcId="{011A8376-BAC0-4D30-9B61-CAC4E7C4E914}" destId="{1C9500E3-01C8-464B-915F-9AAC37269A47}" srcOrd="2" destOrd="0" parTransId="{1A5ED1B6-9B10-42C7-B21E-DA42C117D570}" sibTransId="{3130DBF6-AB7F-4F9A-8BDC-30B86D1FB6E9}"/>
    <dgm:cxn modelId="{7EAC4E95-940A-4B16-95D2-A704A68F2CC7}" srcId="{011A8376-BAC0-4D30-9B61-CAC4E7C4E914}" destId="{8A10F80F-E052-4E4F-9735-5C941B29E7B3}" srcOrd="5" destOrd="0" parTransId="{F4EFCCF0-BBEA-4065-B888-68C82ED71A4F}" sibTransId="{960A7842-0895-49F0-B0D5-AA28DD6909B1}"/>
    <dgm:cxn modelId="{E0EC61A0-5ABE-4CDC-A092-C6D9950568B5}" type="presOf" srcId="{0AC5ACE2-30C3-4E9C-B088-5189DDB7BFEC}" destId="{470BFB4F-7165-461F-802C-32E5195EEE1D}" srcOrd="0" destOrd="0" presId="urn:microsoft.com/office/officeart/2005/8/layout/vList3"/>
    <dgm:cxn modelId="{63B72BA9-0D66-484E-8D64-BD5DF727E5A4}" srcId="{011A8376-BAC0-4D30-9B61-CAC4E7C4E914}" destId="{0AC5ACE2-30C3-4E9C-B088-5189DDB7BFEC}" srcOrd="4" destOrd="0" parTransId="{82F87683-113F-453C-AACB-45F378F5DE7A}" sibTransId="{435F904E-66FE-4028-9874-9585A46A8065}"/>
    <dgm:cxn modelId="{4F1FE5B0-84E4-4F26-B89A-10DDC5C93073}" srcId="{011A8376-BAC0-4D30-9B61-CAC4E7C4E914}" destId="{4C389EDE-2BD4-4303-9A3B-170914DFE3F2}" srcOrd="1" destOrd="0" parTransId="{013764C3-4550-4C88-AE54-6CA0E41E5FEA}" sibTransId="{B85E750F-3D09-4072-B33D-D58C14480202}"/>
    <dgm:cxn modelId="{D347A3D4-7955-4CFD-A4BB-037D73C76036}" type="presParOf" srcId="{5D305884-F80A-480A-8EF8-547D1A66E28C}" destId="{786A92C4-51B5-4E06-A9E6-65AA95BF0D58}" srcOrd="0" destOrd="0" presId="urn:microsoft.com/office/officeart/2005/8/layout/vList3"/>
    <dgm:cxn modelId="{7E17167A-C07F-4DC6-9FFB-7F37651C79D8}" type="presParOf" srcId="{786A92C4-51B5-4E06-A9E6-65AA95BF0D58}" destId="{9976A11E-DF34-4117-8D17-5F66B2E3069E}" srcOrd="0" destOrd="0" presId="urn:microsoft.com/office/officeart/2005/8/layout/vList3"/>
    <dgm:cxn modelId="{18C33766-5F0F-49FE-848A-7BB64B5359DE}" type="presParOf" srcId="{786A92C4-51B5-4E06-A9E6-65AA95BF0D58}" destId="{DF5B2EEA-0894-47D8-B29D-41BF8F3427EF}" srcOrd="1" destOrd="0" presId="urn:microsoft.com/office/officeart/2005/8/layout/vList3"/>
    <dgm:cxn modelId="{8BE021D7-2551-408C-AB81-76F3C5ECEBC6}" type="presParOf" srcId="{5D305884-F80A-480A-8EF8-547D1A66E28C}" destId="{149FAA85-E12A-4043-89F8-D3BA8E979750}" srcOrd="1" destOrd="0" presId="urn:microsoft.com/office/officeart/2005/8/layout/vList3"/>
    <dgm:cxn modelId="{D35F6044-0B9B-4199-805E-F20BC6F608BC}" type="presParOf" srcId="{5D305884-F80A-480A-8EF8-547D1A66E28C}" destId="{BB688336-9853-4E5B-A946-F8756DE647AA}" srcOrd="2" destOrd="0" presId="urn:microsoft.com/office/officeart/2005/8/layout/vList3"/>
    <dgm:cxn modelId="{304F2509-C236-48DA-99A2-E5C5538A750A}" type="presParOf" srcId="{BB688336-9853-4E5B-A946-F8756DE647AA}" destId="{654F0ACB-0428-4643-A645-9488BE83F09E}" srcOrd="0" destOrd="0" presId="urn:microsoft.com/office/officeart/2005/8/layout/vList3"/>
    <dgm:cxn modelId="{C8F16FB3-504B-488B-B814-2D26AE140616}" type="presParOf" srcId="{BB688336-9853-4E5B-A946-F8756DE647AA}" destId="{83D854A7-A79F-415A-87FF-0A3E6DEE0319}" srcOrd="1" destOrd="0" presId="urn:microsoft.com/office/officeart/2005/8/layout/vList3"/>
    <dgm:cxn modelId="{F1EF9611-745E-40B5-A695-FD7C7CA07486}" type="presParOf" srcId="{5D305884-F80A-480A-8EF8-547D1A66E28C}" destId="{B7041983-3FCA-4F11-B4AC-AADA55C60C85}" srcOrd="3" destOrd="0" presId="urn:microsoft.com/office/officeart/2005/8/layout/vList3"/>
    <dgm:cxn modelId="{BDF0E53A-7AF0-4C2F-A7DC-1EE41FFC3102}" type="presParOf" srcId="{5D305884-F80A-480A-8EF8-547D1A66E28C}" destId="{CD7A41BA-9A9F-4004-A1F5-5A62B6444A80}" srcOrd="4" destOrd="0" presId="urn:microsoft.com/office/officeart/2005/8/layout/vList3"/>
    <dgm:cxn modelId="{C003157D-AC50-4E1F-AD77-C0AB0D1EF4B9}" type="presParOf" srcId="{CD7A41BA-9A9F-4004-A1F5-5A62B6444A80}" destId="{5B85470F-EF73-46E2-8A03-D4F5D057BD77}" srcOrd="0" destOrd="0" presId="urn:microsoft.com/office/officeart/2005/8/layout/vList3"/>
    <dgm:cxn modelId="{F8A64A34-0B78-44D3-9CDA-FAED36E5624E}" type="presParOf" srcId="{CD7A41BA-9A9F-4004-A1F5-5A62B6444A80}" destId="{59283A46-5F7E-4379-AB22-E41E908DDB3D}" srcOrd="1" destOrd="0" presId="urn:microsoft.com/office/officeart/2005/8/layout/vList3"/>
    <dgm:cxn modelId="{CEA3BBF1-364C-4567-8FF2-21C0C7B2414E}" type="presParOf" srcId="{5D305884-F80A-480A-8EF8-547D1A66E28C}" destId="{97FC6E86-DA6B-48FF-AAA2-C97C8D351A5F}" srcOrd="5" destOrd="0" presId="urn:microsoft.com/office/officeart/2005/8/layout/vList3"/>
    <dgm:cxn modelId="{DF70393C-AA52-4F82-BCF4-36A46E9D6454}" type="presParOf" srcId="{5D305884-F80A-480A-8EF8-547D1A66E28C}" destId="{25279DC6-6FCF-4C8D-8ED9-31E0A9F2AFB5}" srcOrd="6" destOrd="0" presId="urn:microsoft.com/office/officeart/2005/8/layout/vList3"/>
    <dgm:cxn modelId="{F308484B-9E98-47F6-A069-C70FA103B0E7}" type="presParOf" srcId="{25279DC6-6FCF-4C8D-8ED9-31E0A9F2AFB5}" destId="{14DDE592-BAE9-493D-85D3-DECFC7C02231}" srcOrd="0" destOrd="0" presId="urn:microsoft.com/office/officeart/2005/8/layout/vList3"/>
    <dgm:cxn modelId="{421B8D7D-7BBD-43C3-B669-62316E977A38}" type="presParOf" srcId="{25279DC6-6FCF-4C8D-8ED9-31E0A9F2AFB5}" destId="{3D3144CB-2DB5-44B5-A657-55B5ED644520}" srcOrd="1" destOrd="0" presId="urn:microsoft.com/office/officeart/2005/8/layout/vList3"/>
    <dgm:cxn modelId="{F3A8EA60-8E68-4866-A217-AB9D5AF7DF50}" type="presParOf" srcId="{5D305884-F80A-480A-8EF8-547D1A66E28C}" destId="{001A0B14-FCA8-47E9-A6AB-7DFAC4031FCD}" srcOrd="7" destOrd="0" presId="urn:microsoft.com/office/officeart/2005/8/layout/vList3"/>
    <dgm:cxn modelId="{505B96BC-8340-441B-8E6E-8D1F20A267A1}" type="presParOf" srcId="{5D305884-F80A-480A-8EF8-547D1A66E28C}" destId="{82B3BC91-5642-4D0B-BEAB-3D25CD53E55E}" srcOrd="8" destOrd="0" presId="urn:microsoft.com/office/officeart/2005/8/layout/vList3"/>
    <dgm:cxn modelId="{075A5C1F-A0C7-47BC-8939-D253C340F4E4}" type="presParOf" srcId="{82B3BC91-5642-4D0B-BEAB-3D25CD53E55E}" destId="{5CE39848-E516-4FB5-92E2-CFA701F07864}" srcOrd="0" destOrd="0" presId="urn:microsoft.com/office/officeart/2005/8/layout/vList3"/>
    <dgm:cxn modelId="{E6BBDEF5-77E3-4B3B-B2DB-532563ED111C}" type="presParOf" srcId="{82B3BC91-5642-4D0B-BEAB-3D25CD53E55E}" destId="{470BFB4F-7165-461F-802C-32E5195EEE1D}" srcOrd="1" destOrd="0" presId="urn:microsoft.com/office/officeart/2005/8/layout/vList3"/>
    <dgm:cxn modelId="{366B8049-1E94-4293-A06E-505E812D00F7}" type="presParOf" srcId="{5D305884-F80A-480A-8EF8-547D1A66E28C}" destId="{8B057681-AF30-4EC9-8BB9-2D082EB17A89}" srcOrd="9" destOrd="0" presId="urn:microsoft.com/office/officeart/2005/8/layout/vList3"/>
    <dgm:cxn modelId="{E58A5D25-5A66-497F-8DD8-3260A9FF0D52}" type="presParOf" srcId="{5D305884-F80A-480A-8EF8-547D1A66E28C}" destId="{733816A3-3FBD-45D4-A6A7-519DB250428E}" srcOrd="10" destOrd="0" presId="urn:microsoft.com/office/officeart/2005/8/layout/vList3"/>
    <dgm:cxn modelId="{E252B0D2-B61D-4B04-B1DD-83D4085CFDBE}" type="presParOf" srcId="{733816A3-3FBD-45D4-A6A7-519DB250428E}" destId="{554E7B53-D807-4335-9738-023480C679DD}" srcOrd="0" destOrd="0" presId="urn:microsoft.com/office/officeart/2005/8/layout/vList3"/>
    <dgm:cxn modelId="{AFD3165D-D8ED-469B-9686-3712744A2CC8}" type="presParOf" srcId="{733816A3-3FBD-45D4-A6A7-519DB250428E}" destId="{21E9D866-6B36-48CF-BC6A-B88BD6CACE5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1A8376-BAC0-4D30-9B61-CAC4E7C4E914}" type="doc">
      <dgm:prSet loTypeId="urn:microsoft.com/office/officeart/2005/8/layout/vList3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5E26D25-0359-44F5-A662-5552E0E9DBF0}">
      <dgm:prSet/>
      <dgm:spPr>
        <a:solidFill>
          <a:srgbClr val="23634F"/>
        </a:solidFill>
      </dgm:spPr>
      <dgm:t>
        <a:bodyPr/>
        <a:lstStyle/>
        <a:p>
          <a:pPr rtl="0"/>
          <a:r>
            <a:rPr lang="en-GB" dirty="0"/>
            <a:t>Small achievable targets</a:t>
          </a:r>
        </a:p>
      </dgm:t>
    </dgm:pt>
    <dgm:pt modelId="{E9578FEF-F3F8-4A51-8945-3B58FEADCB77}" type="parTrans" cxnId="{F45C886D-D075-4458-9C56-435961F7A83D}">
      <dgm:prSet/>
      <dgm:spPr/>
      <dgm:t>
        <a:bodyPr/>
        <a:lstStyle/>
        <a:p>
          <a:endParaRPr lang="en-US"/>
        </a:p>
      </dgm:t>
    </dgm:pt>
    <dgm:pt modelId="{0A7D3E7E-4D72-4A69-9069-6E93A668BEAD}" type="sibTrans" cxnId="{F45C886D-D075-4458-9C56-435961F7A83D}">
      <dgm:prSet/>
      <dgm:spPr/>
      <dgm:t>
        <a:bodyPr/>
        <a:lstStyle/>
        <a:p>
          <a:endParaRPr lang="en-US"/>
        </a:p>
      </dgm:t>
    </dgm:pt>
    <dgm:pt modelId="{4C389EDE-2BD4-4303-9A3B-170914DFE3F2}">
      <dgm:prSet/>
      <dgm:spPr>
        <a:solidFill>
          <a:srgbClr val="23634F"/>
        </a:solidFill>
      </dgm:spPr>
      <dgm:t>
        <a:bodyPr/>
        <a:lstStyle/>
        <a:p>
          <a:pPr rtl="0"/>
          <a:r>
            <a:rPr lang="en-GB" dirty="0"/>
            <a:t>Discussed and agreed with parents</a:t>
          </a:r>
        </a:p>
      </dgm:t>
    </dgm:pt>
    <dgm:pt modelId="{013764C3-4550-4C88-AE54-6CA0E41E5FEA}" type="parTrans" cxnId="{4F1FE5B0-84E4-4F26-B89A-10DDC5C93073}">
      <dgm:prSet/>
      <dgm:spPr/>
      <dgm:t>
        <a:bodyPr/>
        <a:lstStyle/>
        <a:p>
          <a:endParaRPr lang="en-US"/>
        </a:p>
      </dgm:t>
    </dgm:pt>
    <dgm:pt modelId="{B85E750F-3D09-4072-B33D-D58C14480202}" type="sibTrans" cxnId="{4F1FE5B0-84E4-4F26-B89A-10DDC5C93073}">
      <dgm:prSet/>
      <dgm:spPr/>
      <dgm:t>
        <a:bodyPr/>
        <a:lstStyle/>
        <a:p>
          <a:endParaRPr lang="en-US"/>
        </a:p>
      </dgm:t>
    </dgm:pt>
    <dgm:pt modelId="{1C9500E3-01C8-464B-915F-9AAC37269A47}">
      <dgm:prSet/>
      <dgm:spPr>
        <a:solidFill>
          <a:srgbClr val="23634F"/>
        </a:solidFill>
      </dgm:spPr>
      <dgm:t>
        <a:bodyPr/>
        <a:lstStyle/>
        <a:p>
          <a:pPr rtl="0"/>
          <a:r>
            <a:rPr lang="en-GB" dirty="0"/>
            <a:t>Reviewed termly</a:t>
          </a:r>
        </a:p>
      </dgm:t>
    </dgm:pt>
    <dgm:pt modelId="{1A5ED1B6-9B10-42C7-B21E-DA42C117D570}" type="parTrans" cxnId="{72BC428B-FB1C-472B-B84E-9E643AA17D14}">
      <dgm:prSet/>
      <dgm:spPr/>
      <dgm:t>
        <a:bodyPr/>
        <a:lstStyle/>
        <a:p>
          <a:endParaRPr lang="en-US"/>
        </a:p>
      </dgm:t>
    </dgm:pt>
    <dgm:pt modelId="{3130DBF6-AB7F-4F9A-8BDC-30B86D1FB6E9}" type="sibTrans" cxnId="{72BC428B-FB1C-472B-B84E-9E643AA17D14}">
      <dgm:prSet/>
      <dgm:spPr/>
      <dgm:t>
        <a:bodyPr/>
        <a:lstStyle/>
        <a:p>
          <a:endParaRPr lang="en-US"/>
        </a:p>
      </dgm:t>
    </dgm:pt>
    <dgm:pt modelId="{4F08AB6D-3C0F-4877-81B4-21D3AC0E50AB}">
      <dgm:prSet/>
      <dgm:spPr>
        <a:solidFill>
          <a:srgbClr val="23634F"/>
        </a:solidFill>
      </dgm:spPr>
      <dgm:t>
        <a:bodyPr/>
        <a:lstStyle/>
        <a:p>
          <a:pPr rtl="0"/>
          <a:r>
            <a:rPr lang="en-GB" dirty="0"/>
            <a:t>Dedicated daily PDP time </a:t>
          </a:r>
        </a:p>
      </dgm:t>
    </dgm:pt>
    <dgm:pt modelId="{F31AA031-8413-4541-8599-A717BDE0878C}" type="parTrans" cxnId="{88944E42-CDC7-4B72-BC54-0233BDD96FCA}">
      <dgm:prSet/>
      <dgm:spPr/>
      <dgm:t>
        <a:bodyPr/>
        <a:lstStyle/>
        <a:p>
          <a:endParaRPr lang="en-US"/>
        </a:p>
      </dgm:t>
    </dgm:pt>
    <dgm:pt modelId="{22DF39E3-5C57-4976-B346-E01F1EEF1138}" type="sibTrans" cxnId="{88944E42-CDC7-4B72-BC54-0233BDD96FCA}">
      <dgm:prSet/>
      <dgm:spPr/>
      <dgm:t>
        <a:bodyPr/>
        <a:lstStyle/>
        <a:p>
          <a:endParaRPr lang="en-US"/>
        </a:p>
      </dgm:t>
    </dgm:pt>
    <dgm:pt modelId="{0AC5ACE2-30C3-4E9C-B088-5189DDB7BFEC}">
      <dgm:prSet/>
      <dgm:spPr>
        <a:solidFill>
          <a:srgbClr val="23634F"/>
        </a:solidFill>
      </dgm:spPr>
      <dgm:t>
        <a:bodyPr/>
        <a:lstStyle/>
        <a:p>
          <a:pPr rtl="0"/>
          <a:r>
            <a:rPr lang="en-GB" dirty="0"/>
            <a:t>All staff aware of targets</a:t>
          </a:r>
        </a:p>
      </dgm:t>
    </dgm:pt>
    <dgm:pt modelId="{82F87683-113F-453C-AACB-45F378F5DE7A}" type="parTrans" cxnId="{63B72BA9-0D66-484E-8D64-BD5DF727E5A4}">
      <dgm:prSet/>
      <dgm:spPr/>
      <dgm:t>
        <a:bodyPr/>
        <a:lstStyle/>
        <a:p>
          <a:endParaRPr lang="en-US"/>
        </a:p>
      </dgm:t>
    </dgm:pt>
    <dgm:pt modelId="{435F904E-66FE-4028-9874-9585A46A8065}" type="sibTrans" cxnId="{63B72BA9-0D66-484E-8D64-BD5DF727E5A4}">
      <dgm:prSet/>
      <dgm:spPr/>
      <dgm:t>
        <a:bodyPr/>
        <a:lstStyle/>
        <a:p>
          <a:endParaRPr lang="en-US"/>
        </a:p>
      </dgm:t>
    </dgm:pt>
    <dgm:pt modelId="{8A10F80F-E052-4E4F-9735-5C941B29E7B3}">
      <dgm:prSet/>
      <dgm:spPr>
        <a:solidFill>
          <a:srgbClr val="23634F"/>
        </a:solidFill>
      </dgm:spPr>
      <dgm:t>
        <a:bodyPr/>
        <a:lstStyle/>
        <a:p>
          <a:pPr rtl="0"/>
          <a:r>
            <a:rPr lang="en-GB" dirty="0"/>
            <a:t>Targets amended where necessary</a:t>
          </a:r>
        </a:p>
      </dgm:t>
    </dgm:pt>
    <dgm:pt modelId="{F4EFCCF0-BBEA-4065-B888-68C82ED71A4F}" type="parTrans" cxnId="{7EAC4E95-940A-4B16-95D2-A704A68F2CC7}">
      <dgm:prSet/>
      <dgm:spPr/>
      <dgm:t>
        <a:bodyPr/>
        <a:lstStyle/>
        <a:p>
          <a:endParaRPr lang="en-US"/>
        </a:p>
      </dgm:t>
    </dgm:pt>
    <dgm:pt modelId="{960A7842-0895-49F0-B0D5-AA28DD6909B1}" type="sibTrans" cxnId="{7EAC4E95-940A-4B16-95D2-A704A68F2CC7}">
      <dgm:prSet/>
      <dgm:spPr/>
      <dgm:t>
        <a:bodyPr/>
        <a:lstStyle/>
        <a:p>
          <a:endParaRPr lang="en-US"/>
        </a:p>
      </dgm:t>
    </dgm:pt>
    <dgm:pt modelId="{5D305884-F80A-480A-8EF8-547D1A66E28C}" type="pres">
      <dgm:prSet presAssocID="{011A8376-BAC0-4D30-9B61-CAC4E7C4E914}" presName="linearFlow" presStyleCnt="0">
        <dgm:presLayoutVars>
          <dgm:dir/>
          <dgm:resizeHandles val="exact"/>
        </dgm:presLayoutVars>
      </dgm:prSet>
      <dgm:spPr/>
    </dgm:pt>
    <dgm:pt modelId="{786A92C4-51B5-4E06-A9E6-65AA95BF0D58}" type="pres">
      <dgm:prSet presAssocID="{C5E26D25-0359-44F5-A662-5552E0E9DBF0}" presName="composite" presStyleCnt="0"/>
      <dgm:spPr/>
    </dgm:pt>
    <dgm:pt modelId="{9976A11E-DF34-4117-8D17-5F66B2E3069E}" type="pres">
      <dgm:prSet presAssocID="{C5E26D25-0359-44F5-A662-5552E0E9DBF0}" presName="imgShp" presStyleLbl="fgImgPlace1" presStyleIdx="0" presStyleCnt="6"/>
      <dgm:spPr>
        <a:solidFill>
          <a:srgbClr val="339174"/>
        </a:solidFill>
      </dgm:spPr>
    </dgm:pt>
    <dgm:pt modelId="{DF5B2EEA-0894-47D8-B29D-41BF8F3427EF}" type="pres">
      <dgm:prSet presAssocID="{C5E26D25-0359-44F5-A662-5552E0E9DBF0}" presName="txShp" presStyleLbl="node1" presStyleIdx="0" presStyleCnt="6">
        <dgm:presLayoutVars>
          <dgm:bulletEnabled val="1"/>
        </dgm:presLayoutVars>
      </dgm:prSet>
      <dgm:spPr/>
    </dgm:pt>
    <dgm:pt modelId="{149FAA85-E12A-4043-89F8-D3BA8E979750}" type="pres">
      <dgm:prSet presAssocID="{0A7D3E7E-4D72-4A69-9069-6E93A668BEAD}" presName="spacing" presStyleCnt="0"/>
      <dgm:spPr/>
    </dgm:pt>
    <dgm:pt modelId="{BB688336-9853-4E5B-A946-F8756DE647AA}" type="pres">
      <dgm:prSet presAssocID="{4C389EDE-2BD4-4303-9A3B-170914DFE3F2}" presName="composite" presStyleCnt="0"/>
      <dgm:spPr/>
    </dgm:pt>
    <dgm:pt modelId="{654F0ACB-0428-4643-A645-9488BE83F09E}" type="pres">
      <dgm:prSet presAssocID="{4C389EDE-2BD4-4303-9A3B-170914DFE3F2}" presName="imgShp" presStyleLbl="fgImgPlace1" presStyleIdx="1" presStyleCnt="6"/>
      <dgm:spPr>
        <a:solidFill>
          <a:srgbClr val="339174"/>
        </a:solidFill>
      </dgm:spPr>
    </dgm:pt>
    <dgm:pt modelId="{83D854A7-A79F-415A-87FF-0A3E6DEE0319}" type="pres">
      <dgm:prSet presAssocID="{4C389EDE-2BD4-4303-9A3B-170914DFE3F2}" presName="txShp" presStyleLbl="node1" presStyleIdx="1" presStyleCnt="6">
        <dgm:presLayoutVars>
          <dgm:bulletEnabled val="1"/>
        </dgm:presLayoutVars>
      </dgm:prSet>
      <dgm:spPr/>
    </dgm:pt>
    <dgm:pt modelId="{B7041983-3FCA-4F11-B4AC-AADA55C60C85}" type="pres">
      <dgm:prSet presAssocID="{B85E750F-3D09-4072-B33D-D58C14480202}" presName="spacing" presStyleCnt="0"/>
      <dgm:spPr/>
    </dgm:pt>
    <dgm:pt modelId="{CD7A41BA-9A9F-4004-A1F5-5A62B6444A80}" type="pres">
      <dgm:prSet presAssocID="{1C9500E3-01C8-464B-915F-9AAC37269A47}" presName="composite" presStyleCnt="0"/>
      <dgm:spPr/>
    </dgm:pt>
    <dgm:pt modelId="{5B85470F-EF73-46E2-8A03-D4F5D057BD77}" type="pres">
      <dgm:prSet presAssocID="{1C9500E3-01C8-464B-915F-9AAC37269A47}" presName="imgShp" presStyleLbl="fgImgPlace1" presStyleIdx="2" presStyleCnt="6"/>
      <dgm:spPr>
        <a:solidFill>
          <a:srgbClr val="339174"/>
        </a:solidFill>
      </dgm:spPr>
    </dgm:pt>
    <dgm:pt modelId="{59283A46-5F7E-4379-AB22-E41E908DDB3D}" type="pres">
      <dgm:prSet presAssocID="{1C9500E3-01C8-464B-915F-9AAC37269A47}" presName="txShp" presStyleLbl="node1" presStyleIdx="2" presStyleCnt="6">
        <dgm:presLayoutVars>
          <dgm:bulletEnabled val="1"/>
        </dgm:presLayoutVars>
      </dgm:prSet>
      <dgm:spPr/>
    </dgm:pt>
    <dgm:pt modelId="{97FC6E86-DA6B-48FF-AAA2-C97C8D351A5F}" type="pres">
      <dgm:prSet presAssocID="{3130DBF6-AB7F-4F9A-8BDC-30B86D1FB6E9}" presName="spacing" presStyleCnt="0"/>
      <dgm:spPr/>
    </dgm:pt>
    <dgm:pt modelId="{25279DC6-6FCF-4C8D-8ED9-31E0A9F2AFB5}" type="pres">
      <dgm:prSet presAssocID="{4F08AB6D-3C0F-4877-81B4-21D3AC0E50AB}" presName="composite" presStyleCnt="0"/>
      <dgm:spPr/>
    </dgm:pt>
    <dgm:pt modelId="{14DDE592-BAE9-493D-85D3-DECFC7C02231}" type="pres">
      <dgm:prSet presAssocID="{4F08AB6D-3C0F-4877-81B4-21D3AC0E50AB}" presName="imgShp" presStyleLbl="fgImgPlace1" presStyleIdx="3" presStyleCnt="6"/>
      <dgm:spPr>
        <a:solidFill>
          <a:srgbClr val="339174"/>
        </a:solidFill>
      </dgm:spPr>
    </dgm:pt>
    <dgm:pt modelId="{3D3144CB-2DB5-44B5-A657-55B5ED644520}" type="pres">
      <dgm:prSet presAssocID="{4F08AB6D-3C0F-4877-81B4-21D3AC0E50AB}" presName="txShp" presStyleLbl="node1" presStyleIdx="3" presStyleCnt="6">
        <dgm:presLayoutVars>
          <dgm:bulletEnabled val="1"/>
        </dgm:presLayoutVars>
      </dgm:prSet>
      <dgm:spPr/>
    </dgm:pt>
    <dgm:pt modelId="{001A0B14-FCA8-47E9-A6AB-7DFAC4031FCD}" type="pres">
      <dgm:prSet presAssocID="{22DF39E3-5C57-4976-B346-E01F1EEF1138}" presName="spacing" presStyleCnt="0"/>
      <dgm:spPr/>
    </dgm:pt>
    <dgm:pt modelId="{82B3BC91-5642-4D0B-BEAB-3D25CD53E55E}" type="pres">
      <dgm:prSet presAssocID="{0AC5ACE2-30C3-4E9C-B088-5189DDB7BFEC}" presName="composite" presStyleCnt="0"/>
      <dgm:spPr/>
    </dgm:pt>
    <dgm:pt modelId="{5CE39848-E516-4FB5-92E2-CFA701F07864}" type="pres">
      <dgm:prSet presAssocID="{0AC5ACE2-30C3-4E9C-B088-5189DDB7BFEC}" presName="imgShp" presStyleLbl="fgImgPlace1" presStyleIdx="4" presStyleCnt="6"/>
      <dgm:spPr>
        <a:solidFill>
          <a:srgbClr val="339174"/>
        </a:solidFill>
      </dgm:spPr>
    </dgm:pt>
    <dgm:pt modelId="{470BFB4F-7165-461F-802C-32E5195EEE1D}" type="pres">
      <dgm:prSet presAssocID="{0AC5ACE2-30C3-4E9C-B088-5189DDB7BFEC}" presName="txShp" presStyleLbl="node1" presStyleIdx="4" presStyleCnt="6">
        <dgm:presLayoutVars>
          <dgm:bulletEnabled val="1"/>
        </dgm:presLayoutVars>
      </dgm:prSet>
      <dgm:spPr/>
    </dgm:pt>
    <dgm:pt modelId="{8B057681-AF30-4EC9-8BB9-2D082EB17A89}" type="pres">
      <dgm:prSet presAssocID="{435F904E-66FE-4028-9874-9585A46A8065}" presName="spacing" presStyleCnt="0"/>
      <dgm:spPr/>
    </dgm:pt>
    <dgm:pt modelId="{733816A3-3FBD-45D4-A6A7-519DB250428E}" type="pres">
      <dgm:prSet presAssocID="{8A10F80F-E052-4E4F-9735-5C941B29E7B3}" presName="composite" presStyleCnt="0"/>
      <dgm:spPr/>
    </dgm:pt>
    <dgm:pt modelId="{554E7B53-D807-4335-9738-023480C679DD}" type="pres">
      <dgm:prSet presAssocID="{8A10F80F-E052-4E4F-9735-5C941B29E7B3}" presName="imgShp" presStyleLbl="fgImgPlace1" presStyleIdx="5" presStyleCnt="6"/>
      <dgm:spPr>
        <a:solidFill>
          <a:srgbClr val="339174"/>
        </a:solidFill>
      </dgm:spPr>
    </dgm:pt>
    <dgm:pt modelId="{21E9D866-6B36-48CF-BC6A-B88BD6CACE56}" type="pres">
      <dgm:prSet presAssocID="{8A10F80F-E052-4E4F-9735-5C941B29E7B3}" presName="txShp" presStyleLbl="node1" presStyleIdx="5" presStyleCnt="6">
        <dgm:presLayoutVars>
          <dgm:bulletEnabled val="1"/>
        </dgm:presLayoutVars>
      </dgm:prSet>
      <dgm:spPr/>
    </dgm:pt>
  </dgm:ptLst>
  <dgm:cxnLst>
    <dgm:cxn modelId="{F9C70307-2C58-4662-AB5B-E29B26BFB4FA}" type="presOf" srcId="{C5E26D25-0359-44F5-A662-5552E0E9DBF0}" destId="{DF5B2EEA-0894-47D8-B29D-41BF8F3427EF}" srcOrd="0" destOrd="0" presId="urn:microsoft.com/office/officeart/2005/8/layout/vList3"/>
    <dgm:cxn modelId="{66523A29-E061-46C8-8D4B-BB04CF9A38E9}" type="presOf" srcId="{4C389EDE-2BD4-4303-9A3B-170914DFE3F2}" destId="{83D854A7-A79F-415A-87FF-0A3E6DEE0319}" srcOrd="0" destOrd="0" presId="urn:microsoft.com/office/officeart/2005/8/layout/vList3"/>
    <dgm:cxn modelId="{EE0D423F-C080-446F-80C3-713B61703174}" type="presOf" srcId="{011A8376-BAC0-4D30-9B61-CAC4E7C4E914}" destId="{5D305884-F80A-480A-8EF8-547D1A66E28C}" srcOrd="0" destOrd="0" presId="urn:microsoft.com/office/officeart/2005/8/layout/vList3"/>
    <dgm:cxn modelId="{7769523F-3707-4344-9936-A86D746B7DAC}" type="presOf" srcId="{8A10F80F-E052-4E4F-9735-5C941B29E7B3}" destId="{21E9D866-6B36-48CF-BC6A-B88BD6CACE56}" srcOrd="0" destOrd="0" presId="urn:microsoft.com/office/officeart/2005/8/layout/vList3"/>
    <dgm:cxn modelId="{88944E42-CDC7-4B72-BC54-0233BDD96FCA}" srcId="{011A8376-BAC0-4D30-9B61-CAC4E7C4E914}" destId="{4F08AB6D-3C0F-4877-81B4-21D3AC0E50AB}" srcOrd="3" destOrd="0" parTransId="{F31AA031-8413-4541-8599-A717BDE0878C}" sibTransId="{22DF39E3-5C57-4976-B346-E01F1EEF1138}"/>
    <dgm:cxn modelId="{8C2FA469-10A8-4453-84AE-AC086C3ADBD7}" type="presOf" srcId="{4F08AB6D-3C0F-4877-81B4-21D3AC0E50AB}" destId="{3D3144CB-2DB5-44B5-A657-55B5ED644520}" srcOrd="0" destOrd="0" presId="urn:microsoft.com/office/officeart/2005/8/layout/vList3"/>
    <dgm:cxn modelId="{F45C886D-D075-4458-9C56-435961F7A83D}" srcId="{011A8376-BAC0-4D30-9B61-CAC4E7C4E914}" destId="{C5E26D25-0359-44F5-A662-5552E0E9DBF0}" srcOrd="0" destOrd="0" parTransId="{E9578FEF-F3F8-4A51-8945-3B58FEADCB77}" sibTransId="{0A7D3E7E-4D72-4A69-9069-6E93A668BEAD}"/>
    <dgm:cxn modelId="{BDEC297B-5FEF-45D1-A714-12E83EECBE23}" type="presOf" srcId="{1C9500E3-01C8-464B-915F-9AAC37269A47}" destId="{59283A46-5F7E-4379-AB22-E41E908DDB3D}" srcOrd="0" destOrd="0" presId="urn:microsoft.com/office/officeart/2005/8/layout/vList3"/>
    <dgm:cxn modelId="{72BC428B-FB1C-472B-B84E-9E643AA17D14}" srcId="{011A8376-BAC0-4D30-9B61-CAC4E7C4E914}" destId="{1C9500E3-01C8-464B-915F-9AAC37269A47}" srcOrd="2" destOrd="0" parTransId="{1A5ED1B6-9B10-42C7-B21E-DA42C117D570}" sibTransId="{3130DBF6-AB7F-4F9A-8BDC-30B86D1FB6E9}"/>
    <dgm:cxn modelId="{7EAC4E95-940A-4B16-95D2-A704A68F2CC7}" srcId="{011A8376-BAC0-4D30-9B61-CAC4E7C4E914}" destId="{8A10F80F-E052-4E4F-9735-5C941B29E7B3}" srcOrd="5" destOrd="0" parTransId="{F4EFCCF0-BBEA-4065-B888-68C82ED71A4F}" sibTransId="{960A7842-0895-49F0-B0D5-AA28DD6909B1}"/>
    <dgm:cxn modelId="{E0EC61A0-5ABE-4CDC-A092-C6D9950568B5}" type="presOf" srcId="{0AC5ACE2-30C3-4E9C-B088-5189DDB7BFEC}" destId="{470BFB4F-7165-461F-802C-32E5195EEE1D}" srcOrd="0" destOrd="0" presId="urn:microsoft.com/office/officeart/2005/8/layout/vList3"/>
    <dgm:cxn modelId="{63B72BA9-0D66-484E-8D64-BD5DF727E5A4}" srcId="{011A8376-BAC0-4D30-9B61-CAC4E7C4E914}" destId="{0AC5ACE2-30C3-4E9C-B088-5189DDB7BFEC}" srcOrd="4" destOrd="0" parTransId="{82F87683-113F-453C-AACB-45F378F5DE7A}" sibTransId="{435F904E-66FE-4028-9874-9585A46A8065}"/>
    <dgm:cxn modelId="{4F1FE5B0-84E4-4F26-B89A-10DDC5C93073}" srcId="{011A8376-BAC0-4D30-9B61-CAC4E7C4E914}" destId="{4C389EDE-2BD4-4303-9A3B-170914DFE3F2}" srcOrd="1" destOrd="0" parTransId="{013764C3-4550-4C88-AE54-6CA0E41E5FEA}" sibTransId="{B85E750F-3D09-4072-B33D-D58C14480202}"/>
    <dgm:cxn modelId="{D347A3D4-7955-4CFD-A4BB-037D73C76036}" type="presParOf" srcId="{5D305884-F80A-480A-8EF8-547D1A66E28C}" destId="{786A92C4-51B5-4E06-A9E6-65AA95BF0D58}" srcOrd="0" destOrd="0" presId="urn:microsoft.com/office/officeart/2005/8/layout/vList3"/>
    <dgm:cxn modelId="{7E17167A-C07F-4DC6-9FFB-7F37651C79D8}" type="presParOf" srcId="{786A92C4-51B5-4E06-A9E6-65AA95BF0D58}" destId="{9976A11E-DF34-4117-8D17-5F66B2E3069E}" srcOrd="0" destOrd="0" presId="urn:microsoft.com/office/officeart/2005/8/layout/vList3"/>
    <dgm:cxn modelId="{18C33766-5F0F-49FE-848A-7BB64B5359DE}" type="presParOf" srcId="{786A92C4-51B5-4E06-A9E6-65AA95BF0D58}" destId="{DF5B2EEA-0894-47D8-B29D-41BF8F3427EF}" srcOrd="1" destOrd="0" presId="urn:microsoft.com/office/officeart/2005/8/layout/vList3"/>
    <dgm:cxn modelId="{8BE021D7-2551-408C-AB81-76F3C5ECEBC6}" type="presParOf" srcId="{5D305884-F80A-480A-8EF8-547D1A66E28C}" destId="{149FAA85-E12A-4043-89F8-D3BA8E979750}" srcOrd="1" destOrd="0" presId="urn:microsoft.com/office/officeart/2005/8/layout/vList3"/>
    <dgm:cxn modelId="{D35F6044-0B9B-4199-805E-F20BC6F608BC}" type="presParOf" srcId="{5D305884-F80A-480A-8EF8-547D1A66E28C}" destId="{BB688336-9853-4E5B-A946-F8756DE647AA}" srcOrd="2" destOrd="0" presId="urn:microsoft.com/office/officeart/2005/8/layout/vList3"/>
    <dgm:cxn modelId="{304F2509-C236-48DA-99A2-E5C5538A750A}" type="presParOf" srcId="{BB688336-9853-4E5B-A946-F8756DE647AA}" destId="{654F0ACB-0428-4643-A645-9488BE83F09E}" srcOrd="0" destOrd="0" presId="urn:microsoft.com/office/officeart/2005/8/layout/vList3"/>
    <dgm:cxn modelId="{C8F16FB3-504B-488B-B814-2D26AE140616}" type="presParOf" srcId="{BB688336-9853-4E5B-A946-F8756DE647AA}" destId="{83D854A7-A79F-415A-87FF-0A3E6DEE0319}" srcOrd="1" destOrd="0" presId="urn:microsoft.com/office/officeart/2005/8/layout/vList3"/>
    <dgm:cxn modelId="{F1EF9611-745E-40B5-A695-FD7C7CA07486}" type="presParOf" srcId="{5D305884-F80A-480A-8EF8-547D1A66E28C}" destId="{B7041983-3FCA-4F11-B4AC-AADA55C60C85}" srcOrd="3" destOrd="0" presId="urn:microsoft.com/office/officeart/2005/8/layout/vList3"/>
    <dgm:cxn modelId="{BDF0E53A-7AF0-4C2F-A7DC-1EE41FFC3102}" type="presParOf" srcId="{5D305884-F80A-480A-8EF8-547D1A66E28C}" destId="{CD7A41BA-9A9F-4004-A1F5-5A62B6444A80}" srcOrd="4" destOrd="0" presId="urn:microsoft.com/office/officeart/2005/8/layout/vList3"/>
    <dgm:cxn modelId="{C003157D-AC50-4E1F-AD77-C0AB0D1EF4B9}" type="presParOf" srcId="{CD7A41BA-9A9F-4004-A1F5-5A62B6444A80}" destId="{5B85470F-EF73-46E2-8A03-D4F5D057BD77}" srcOrd="0" destOrd="0" presId="urn:microsoft.com/office/officeart/2005/8/layout/vList3"/>
    <dgm:cxn modelId="{F8A64A34-0B78-44D3-9CDA-FAED36E5624E}" type="presParOf" srcId="{CD7A41BA-9A9F-4004-A1F5-5A62B6444A80}" destId="{59283A46-5F7E-4379-AB22-E41E908DDB3D}" srcOrd="1" destOrd="0" presId="urn:microsoft.com/office/officeart/2005/8/layout/vList3"/>
    <dgm:cxn modelId="{CEA3BBF1-364C-4567-8FF2-21C0C7B2414E}" type="presParOf" srcId="{5D305884-F80A-480A-8EF8-547D1A66E28C}" destId="{97FC6E86-DA6B-48FF-AAA2-C97C8D351A5F}" srcOrd="5" destOrd="0" presId="urn:microsoft.com/office/officeart/2005/8/layout/vList3"/>
    <dgm:cxn modelId="{DF70393C-AA52-4F82-BCF4-36A46E9D6454}" type="presParOf" srcId="{5D305884-F80A-480A-8EF8-547D1A66E28C}" destId="{25279DC6-6FCF-4C8D-8ED9-31E0A9F2AFB5}" srcOrd="6" destOrd="0" presId="urn:microsoft.com/office/officeart/2005/8/layout/vList3"/>
    <dgm:cxn modelId="{F308484B-9E98-47F6-A069-C70FA103B0E7}" type="presParOf" srcId="{25279DC6-6FCF-4C8D-8ED9-31E0A9F2AFB5}" destId="{14DDE592-BAE9-493D-85D3-DECFC7C02231}" srcOrd="0" destOrd="0" presId="urn:microsoft.com/office/officeart/2005/8/layout/vList3"/>
    <dgm:cxn modelId="{421B8D7D-7BBD-43C3-B669-62316E977A38}" type="presParOf" srcId="{25279DC6-6FCF-4C8D-8ED9-31E0A9F2AFB5}" destId="{3D3144CB-2DB5-44B5-A657-55B5ED644520}" srcOrd="1" destOrd="0" presId="urn:microsoft.com/office/officeart/2005/8/layout/vList3"/>
    <dgm:cxn modelId="{F3A8EA60-8E68-4866-A217-AB9D5AF7DF50}" type="presParOf" srcId="{5D305884-F80A-480A-8EF8-547D1A66E28C}" destId="{001A0B14-FCA8-47E9-A6AB-7DFAC4031FCD}" srcOrd="7" destOrd="0" presId="urn:microsoft.com/office/officeart/2005/8/layout/vList3"/>
    <dgm:cxn modelId="{505B96BC-8340-441B-8E6E-8D1F20A267A1}" type="presParOf" srcId="{5D305884-F80A-480A-8EF8-547D1A66E28C}" destId="{82B3BC91-5642-4D0B-BEAB-3D25CD53E55E}" srcOrd="8" destOrd="0" presId="urn:microsoft.com/office/officeart/2005/8/layout/vList3"/>
    <dgm:cxn modelId="{075A5C1F-A0C7-47BC-8939-D253C340F4E4}" type="presParOf" srcId="{82B3BC91-5642-4D0B-BEAB-3D25CD53E55E}" destId="{5CE39848-E516-4FB5-92E2-CFA701F07864}" srcOrd="0" destOrd="0" presId="urn:microsoft.com/office/officeart/2005/8/layout/vList3"/>
    <dgm:cxn modelId="{E6BBDEF5-77E3-4B3B-B2DB-532563ED111C}" type="presParOf" srcId="{82B3BC91-5642-4D0B-BEAB-3D25CD53E55E}" destId="{470BFB4F-7165-461F-802C-32E5195EEE1D}" srcOrd="1" destOrd="0" presId="urn:microsoft.com/office/officeart/2005/8/layout/vList3"/>
    <dgm:cxn modelId="{366B8049-1E94-4293-A06E-505E812D00F7}" type="presParOf" srcId="{5D305884-F80A-480A-8EF8-547D1A66E28C}" destId="{8B057681-AF30-4EC9-8BB9-2D082EB17A89}" srcOrd="9" destOrd="0" presId="urn:microsoft.com/office/officeart/2005/8/layout/vList3"/>
    <dgm:cxn modelId="{E58A5D25-5A66-497F-8DD8-3260A9FF0D52}" type="presParOf" srcId="{5D305884-F80A-480A-8EF8-547D1A66E28C}" destId="{733816A3-3FBD-45D4-A6A7-519DB250428E}" srcOrd="10" destOrd="0" presId="urn:microsoft.com/office/officeart/2005/8/layout/vList3"/>
    <dgm:cxn modelId="{E252B0D2-B61D-4B04-B1DD-83D4085CFDBE}" type="presParOf" srcId="{733816A3-3FBD-45D4-A6A7-519DB250428E}" destId="{554E7B53-D807-4335-9738-023480C679DD}" srcOrd="0" destOrd="0" presId="urn:microsoft.com/office/officeart/2005/8/layout/vList3"/>
    <dgm:cxn modelId="{AFD3165D-D8ED-469B-9686-3712744A2CC8}" type="presParOf" srcId="{733816A3-3FBD-45D4-A6A7-519DB250428E}" destId="{21E9D866-6B36-48CF-BC6A-B88BD6CACE5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1A8376-BAC0-4D30-9B61-CAC4E7C4E914}" type="doc">
      <dgm:prSet loTypeId="urn:microsoft.com/office/officeart/2005/8/layout/vList3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5E26D25-0359-44F5-A662-5552E0E9DBF0}">
      <dgm:prSet/>
      <dgm:spPr>
        <a:solidFill>
          <a:srgbClr val="23634F"/>
        </a:solidFill>
      </dgm:spPr>
      <dgm:t>
        <a:bodyPr/>
        <a:lstStyle/>
        <a:p>
          <a:pPr rtl="0"/>
          <a:r>
            <a:rPr lang="en-GB" dirty="0"/>
            <a:t>Celebrating small wins</a:t>
          </a:r>
        </a:p>
      </dgm:t>
    </dgm:pt>
    <dgm:pt modelId="{E9578FEF-F3F8-4A51-8945-3B58FEADCB77}" type="parTrans" cxnId="{F45C886D-D075-4458-9C56-435961F7A83D}">
      <dgm:prSet/>
      <dgm:spPr/>
      <dgm:t>
        <a:bodyPr/>
        <a:lstStyle/>
        <a:p>
          <a:endParaRPr lang="en-US"/>
        </a:p>
      </dgm:t>
    </dgm:pt>
    <dgm:pt modelId="{0A7D3E7E-4D72-4A69-9069-6E93A668BEAD}" type="sibTrans" cxnId="{F45C886D-D075-4458-9C56-435961F7A83D}">
      <dgm:prSet/>
      <dgm:spPr/>
      <dgm:t>
        <a:bodyPr/>
        <a:lstStyle/>
        <a:p>
          <a:endParaRPr lang="en-US"/>
        </a:p>
      </dgm:t>
    </dgm:pt>
    <dgm:pt modelId="{4C389EDE-2BD4-4303-9A3B-170914DFE3F2}">
      <dgm:prSet/>
      <dgm:spPr>
        <a:solidFill>
          <a:srgbClr val="23634F"/>
        </a:solidFill>
      </dgm:spPr>
      <dgm:t>
        <a:bodyPr/>
        <a:lstStyle/>
        <a:p>
          <a:pPr rtl="0"/>
          <a:r>
            <a:rPr lang="en-GB" dirty="0"/>
            <a:t>Weekly Celebration Assemblies</a:t>
          </a:r>
        </a:p>
      </dgm:t>
    </dgm:pt>
    <dgm:pt modelId="{013764C3-4550-4C88-AE54-6CA0E41E5FEA}" type="parTrans" cxnId="{4F1FE5B0-84E4-4F26-B89A-10DDC5C93073}">
      <dgm:prSet/>
      <dgm:spPr/>
      <dgm:t>
        <a:bodyPr/>
        <a:lstStyle/>
        <a:p>
          <a:endParaRPr lang="en-US"/>
        </a:p>
      </dgm:t>
    </dgm:pt>
    <dgm:pt modelId="{B85E750F-3D09-4072-B33D-D58C14480202}" type="sibTrans" cxnId="{4F1FE5B0-84E4-4F26-B89A-10DDC5C93073}">
      <dgm:prSet/>
      <dgm:spPr/>
      <dgm:t>
        <a:bodyPr/>
        <a:lstStyle/>
        <a:p>
          <a:endParaRPr lang="en-US"/>
        </a:p>
      </dgm:t>
    </dgm:pt>
    <dgm:pt modelId="{1C9500E3-01C8-464B-915F-9AAC37269A47}">
      <dgm:prSet/>
      <dgm:spPr>
        <a:solidFill>
          <a:srgbClr val="23634F"/>
        </a:solidFill>
      </dgm:spPr>
      <dgm:t>
        <a:bodyPr/>
        <a:lstStyle/>
        <a:p>
          <a:pPr rtl="0"/>
          <a:r>
            <a:rPr lang="en-GB" dirty="0"/>
            <a:t>Certificates</a:t>
          </a:r>
        </a:p>
      </dgm:t>
    </dgm:pt>
    <dgm:pt modelId="{1A5ED1B6-9B10-42C7-B21E-DA42C117D570}" type="parTrans" cxnId="{72BC428B-FB1C-472B-B84E-9E643AA17D14}">
      <dgm:prSet/>
      <dgm:spPr/>
      <dgm:t>
        <a:bodyPr/>
        <a:lstStyle/>
        <a:p>
          <a:endParaRPr lang="en-US"/>
        </a:p>
      </dgm:t>
    </dgm:pt>
    <dgm:pt modelId="{3130DBF6-AB7F-4F9A-8BDC-30B86D1FB6E9}" type="sibTrans" cxnId="{72BC428B-FB1C-472B-B84E-9E643AA17D14}">
      <dgm:prSet/>
      <dgm:spPr/>
      <dgm:t>
        <a:bodyPr/>
        <a:lstStyle/>
        <a:p>
          <a:endParaRPr lang="en-US"/>
        </a:p>
      </dgm:t>
    </dgm:pt>
    <dgm:pt modelId="{4F08AB6D-3C0F-4877-81B4-21D3AC0E50AB}">
      <dgm:prSet/>
      <dgm:spPr>
        <a:solidFill>
          <a:srgbClr val="23634F"/>
        </a:solidFill>
      </dgm:spPr>
      <dgm:t>
        <a:bodyPr/>
        <a:lstStyle/>
        <a:p>
          <a:pPr rtl="0"/>
          <a:r>
            <a:rPr lang="en-GB" dirty="0"/>
            <a:t>Gold Coins</a:t>
          </a:r>
        </a:p>
      </dgm:t>
    </dgm:pt>
    <dgm:pt modelId="{F31AA031-8413-4541-8599-A717BDE0878C}" type="parTrans" cxnId="{88944E42-CDC7-4B72-BC54-0233BDD96FCA}">
      <dgm:prSet/>
      <dgm:spPr/>
      <dgm:t>
        <a:bodyPr/>
        <a:lstStyle/>
        <a:p>
          <a:endParaRPr lang="en-US"/>
        </a:p>
      </dgm:t>
    </dgm:pt>
    <dgm:pt modelId="{22DF39E3-5C57-4976-B346-E01F1EEF1138}" type="sibTrans" cxnId="{88944E42-CDC7-4B72-BC54-0233BDD96FCA}">
      <dgm:prSet/>
      <dgm:spPr/>
      <dgm:t>
        <a:bodyPr/>
        <a:lstStyle/>
        <a:p>
          <a:endParaRPr lang="en-US"/>
        </a:p>
      </dgm:t>
    </dgm:pt>
    <dgm:pt modelId="{0AC5ACE2-30C3-4E9C-B088-5189DDB7BFEC}">
      <dgm:prSet/>
      <dgm:spPr>
        <a:solidFill>
          <a:srgbClr val="23634F"/>
        </a:solidFill>
      </dgm:spPr>
      <dgm:t>
        <a:bodyPr/>
        <a:lstStyle/>
        <a:p>
          <a:pPr rtl="0"/>
          <a:r>
            <a:rPr lang="en-GB" dirty="0" err="1"/>
            <a:t>Headteacher</a:t>
          </a:r>
          <a:r>
            <a:rPr lang="en-GB" dirty="0"/>
            <a:t> Prizes</a:t>
          </a:r>
        </a:p>
      </dgm:t>
    </dgm:pt>
    <dgm:pt modelId="{82F87683-113F-453C-AACB-45F378F5DE7A}" type="parTrans" cxnId="{63B72BA9-0D66-484E-8D64-BD5DF727E5A4}">
      <dgm:prSet/>
      <dgm:spPr/>
      <dgm:t>
        <a:bodyPr/>
        <a:lstStyle/>
        <a:p>
          <a:endParaRPr lang="en-US"/>
        </a:p>
      </dgm:t>
    </dgm:pt>
    <dgm:pt modelId="{435F904E-66FE-4028-9874-9585A46A8065}" type="sibTrans" cxnId="{63B72BA9-0D66-484E-8D64-BD5DF727E5A4}">
      <dgm:prSet/>
      <dgm:spPr/>
      <dgm:t>
        <a:bodyPr/>
        <a:lstStyle/>
        <a:p>
          <a:endParaRPr lang="en-US"/>
        </a:p>
      </dgm:t>
    </dgm:pt>
    <dgm:pt modelId="{8A10F80F-E052-4E4F-9735-5C941B29E7B3}">
      <dgm:prSet/>
      <dgm:spPr>
        <a:solidFill>
          <a:srgbClr val="23634F"/>
        </a:solidFill>
      </dgm:spPr>
      <dgm:t>
        <a:bodyPr/>
        <a:lstStyle/>
        <a:p>
          <a:pPr rtl="0"/>
          <a:r>
            <a:rPr lang="en-GB" dirty="0"/>
            <a:t>Whole School Rewards</a:t>
          </a:r>
        </a:p>
      </dgm:t>
    </dgm:pt>
    <dgm:pt modelId="{F4EFCCF0-BBEA-4065-B888-68C82ED71A4F}" type="parTrans" cxnId="{7EAC4E95-940A-4B16-95D2-A704A68F2CC7}">
      <dgm:prSet/>
      <dgm:spPr/>
      <dgm:t>
        <a:bodyPr/>
        <a:lstStyle/>
        <a:p>
          <a:endParaRPr lang="en-US"/>
        </a:p>
      </dgm:t>
    </dgm:pt>
    <dgm:pt modelId="{960A7842-0895-49F0-B0D5-AA28DD6909B1}" type="sibTrans" cxnId="{7EAC4E95-940A-4B16-95D2-A704A68F2CC7}">
      <dgm:prSet/>
      <dgm:spPr/>
      <dgm:t>
        <a:bodyPr/>
        <a:lstStyle/>
        <a:p>
          <a:endParaRPr lang="en-US"/>
        </a:p>
      </dgm:t>
    </dgm:pt>
    <dgm:pt modelId="{5D305884-F80A-480A-8EF8-547D1A66E28C}" type="pres">
      <dgm:prSet presAssocID="{011A8376-BAC0-4D30-9B61-CAC4E7C4E914}" presName="linearFlow" presStyleCnt="0">
        <dgm:presLayoutVars>
          <dgm:dir/>
          <dgm:resizeHandles val="exact"/>
        </dgm:presLayoutVars>
      </dgm:prSet>
      <dgm:spPr/>
    </dgm:pt>
    <dgm:pt modelId="{786A92C4-51B5-4E06-A9E6-65AA95BF0D58}" type="pres">
      <dgm:prSet presAssocID="{C5E26D25-0359-44F5-A662-5552E0E9DBF0}" presName="composite" presStyleCnt="0"/>
      <dgm:spPr/>
    </dgm:pt>
    <dgm:pt modelId="{9976A11E-DF34-4117-8D17-5F66B2E3069E}" type="pres">
      <dgm:prSet presAssocID="{C5E26D25-0359-44F5-A662-5552E0E9DBF0}" presName="imgShp" presStyleLbl="fgImgPlace1" presStyleIdx="0" presStyleCnt="6"/>
      <dgm:spPr>
        <a:solidFill>
          <a:srgbClr val="339174"/>
        </a:solidFill>
      </dgm:spPr>
    </dgm:pt>
    <dgm:pt modelId="{DF5B2EEA-0894-47D8-B29D-41BF8F3427EF}" type="pres">
      <dgm:prSet presAssocID="{C5E26D25-0359-44F5-A662-5552E0E9DBF0}" presName="txShp" presStyleLbl="node1" presStyleIdx="0" presStyleCnt="6">
        <dgm:presLayoutVars>
          <dgm:bulletEnabled val="1"/>
        </dgm:presLayoutVars>
      </dgm:prSet>
      <dgm:spPr/>
    </dgm:pt>
    <dgm:pt modelId="{149FAA85-E12A-4043-89F8-D3BA8E979750}" type="pres">
      <dgm:prSet presAssocID="{0A7D3E7E-4D72-4A69-9069-6E93A668BEAD}" presName="spacing" presStyleCnt="0"/>
      <dgm:spPr/>
    </dgm:pt>
    <dgm:pt modelId="{BB688336-9853-4E5B-A946-F8756DE647AA}" type="pres">
      <dgm:prSet presAssocID="{4C389EDE-2BD4-4303-9A3B-170914DFE3F2}" presName="composite" presStyleCnt="0"/>
      <dgm:spPr/>
    </dgm:pt>
    <dgm:pt modelId="{654F0ACB-0428-4643-A645-9488BE83F09E}" type="pres">
      <dgm:prSet presAssocID="{4C389EDE-2BD4-4303-9A3B-170914DFE3F2}" presName="imgShp" presStyleLbl="fgImgPlace1" presStyleIdx="1" presStyleCnt="6"/>
      <dgm:spPr>
        <a:solidFill>
          <a:srgbClr val="339174"/>
        </a:solidFill>
      </dgm:spPr>
    </dgm:pt>
    <dgm:pt modelId="{83D854A7-A79F-415A-87FF-0A3E6DEE0319}" type="pres">
      <dgm:prSet presAssocID="{4C389EDE-2BD4-4303-9A3B-170914DFE3F2}" presName="txShp" presStyleLbl="node1" presStyleIdx="1" presStyleCnt="6" custLinFactNeighborX="-2176" custLinFactNeighborY="-9193">
        <dgm:presLayoutVars>
          <dgm:bulletEnabled val="1"/>
        </dgm:presLayoutVars>
      </dgm:prSet>
      <dgm:spPr/>
    </dgm:pt>
    <dgm:pt modelId="{B7041983-3FCA-4F11-B4AC-AADA55C60C85}" type="pres">
      <dgm:prSet presAssocID="{B85E750F-3D09-4072-B33D-D58C14480202}" presName="spacing" presStyleCnt="0"/>
      <dgm:spPr/>
    </dgm:pt>
    <dgm:pt modelId="{CD7A41BA-9A9F-4004-A1F5-5A62B6444A80}" type="pres">
      <dgm:prSet presAssocID="{1C9500E3-01C8-464B-915F-9AAC37269A47}" presName="composite" presStyleCnt="0"/>
      <dgm:spPr/>
    </dgm:pt>
    <dgm:pt modelId="{5B85470F-EF73-46E2-8A03-D4F5D057BD77}" type="pres">
      <dgm:prSet presAssocID="{1C9500E3-01C8-464B-915F-9AAC37269A47}" presName="imgShp" presStyleLbl="fgImgPlace1" presStyleIdx="2" presStyleCnt="6"/>
      <dgm:spPr>
        <a:solidFill>
          <a:srgbClr val="339174"/>
        </a:solidFill>
      </dgm:spPr>
    </dgm:pt>
    <dgm:pt modelId="{59283A46-5F7E-4379-AB22-E41E908DDB3D}" type="pres">
      <dgm:prSet presAssocID="{1C9500E3-01C8-464B-915F-9AAC37269A47}" presName="txShp" presStyleLbl="node1" presStyleIdx="2" presStyleCnt="6">
        <dgm:presLayoutVars>
          <dgm:bulletEnabled val="1"/>
        </dgm:presLayoutVars>
      </dgm:prSet>
      <dgm:spPr/>
    </dgm:pt>
    <dgm:pt modelId="{97FC6E86-DA6B-48FF-AAA2-C97C8D351A5F}" type="pres">
      <dgm:prSet presAssocID="{3130DBF6-AB7F-4F9A-8BDC-30B86D1FB6E9}" presName="spacing" presStyleCnt="0"/>
      <dgm:spPr/>
    </dgm:pt>
    <dgm:pt modelId="{25279DC6-6FCF-4C8D-8ED9-31E0A9F2AFB5}" type="pres">
      <dgm:prSet presAssocID="{4F08AB6D-3C0F-4877-81B4-21D3AC0E50AB}" presName="composite" presStyleCnt="0"/>
      <dgm:spPr/>
    </dgm:pt>
    <dgm:pt modelId="{14DDE592-BAE9-493D-85D3-DECFC7C02231}" type="pres">
      <dgm:prSet presAssocID="{4F08AB6D-3C0F-4877-81B4-21D3AC0E50AB}" presName="imgShp" presStyleLbl="fgImgPlace1" presStyleIdx="3" presStyleCnt="6"/>
      <dgm:spPr>
        <a:solidFill>
          <a:srgbClr val="339174"/>
        </a:solidFill>
      </dgm:spPr>
    </dgm:pt>
    <dgm:pt modelId="{3D3144CB-2DB5-44B5-A657-55B5ED644520}" type="pres">
      <dgm:prSet presAssocID="{4F08AB6D-3C0F-4877-81B4-21D3AC0E50AB}" presName="txShp" presStyleLbl="node1" presStyleIdx="3" presStyleCnt="6">
        <dgm:presLayoutVars>
          <dgm:bulletEnabled val="1"/>
        </dgm:presLayoutVars>
      </dgm:prSet>
      <dgm:spPr/>
    </dgm:pt>
    <dgm:pt modelId="{001A0B14-FCA8-47E9-A6AB-7DFAC4031FCD}" type="pres">
      <dgm:prSet presAssocID="{22DF39E3-5C57-4976-B346-E01F1EEF1138}" presName="spacing" presStyleCnt="0"/>
      <dgm:spPr/>
    </dgm:pt>
    <dgm:pt modelId="{82B3BC91-5642-4D0B-BEAB-3D25CD53E55E}" type="pres">
      <dgm:prSet presAssocID="{0AC5ACE2-30C3-4E9C-B088-5189DDB7BFEC}" presName="composite" presStyleCnt="0"/>
      <dgm:spPr/>
    </dgm:pt>
    <dgm:pt modelId="{5CE39848-E516-4FB5-92E2-CFA701F07864}" type="pres">
      <dgm:prSet presAssocID="{0AC5ACE2-30C3-4E9C-B088-5189DDB7BFEC}" presName="imgShp" presStyleLbl="fgImgPlace1" presStyleIdx="4" presStyleCnt="6"/>
      <dgm:spPr>
        <a:solidFill>
          <a:srgbClr val="339174"/>
        </a:solidFill>
      </dgm:spPr>
    </dgm:pt>
    <dgm:pt modelId="{470BFB4F-7165-461F-802C-32E5195EEE1D}" type="pres">
      <dgm:prSet presAssocID="{0AC5ACE2-30C3-4E9C-B088-5189DDB7BFEC}" presName="txShp" presStyleLbl="node1" presStyleIdx="4" presStyleCnt="6">
        <dgm:presLayoutVars>
          <dgm:bulletEnabled val="1"/>
        </dgm:presLayoutVars>
      </dgm:prSet>
      <dgm:spPr/>
    </dgm:pt>
    <dgm:pt modelId="{8B057681-AF30-4EC9-8BB9-2D082EB17A89}" type="pres">
      <dgm:prSet presAssocID="{435F904E-66FE-4028-9874-9585A46A8065}" presName="spacing" presStyleCnt="0"/>
      <dgm:spPr/>
    </dgm:pt>
    <dgm:pt modelId="{733816A3-3FBD-45D4-A6A7-519DB250428E}" type="pres">
      <dgm:prSet presAssocID="{8A10F80F-E052-4E4F-9735-5C941B29E7B3}" presName="composite" presStyleCnt="0"/>
      <dgm:spPr/>
    </dgm:pt>
    <dgm:pt modelId="{554E7B53-D807-4335-9738-023480C679DD}" type="pres">
      <dgm:prSet presAssocID="{8A10F80F-E052-4E4F-9735-5C941B29E7B3}" presName="imgShp" presStyleLbl="fgImgPlace1" presStyleIdx="5" presStyleCnt="6"/>
      <dgm:spPr>
        <a:solidFill>
          <a:srgbClr val="339174"/>
        </a:solidFill>
      </dgm:spPr>
    </dgm:pt>
    <dgm:pt modelId="{21E9D866-6B36-48CF-BC6A-B88BD6CACE56}" type="pres">
      <dgm:prSet presAssocID="{8A10F80F-E052-4E4F-9735-5C941B29E7B3}" presName="txShp" presStyleLbl="node1" presStyleIdx="5" presStyleCnt="6">
        <dgm:presLayoutVars>
          <dgm:bulletEnabled val="1"/>
        </dgm:presLayoutVars>
      </dgm:prSet>
      <dgm:spPr/>
    </dgm:pt>
  </dgm:ptLst>
  <dgm:cxnLst>
    <dgm:cxn modelId="{F9C70307-2C58-4662-AB5B-E29B26BFB4FA}" type="presOf" srcId="{C5E26D25-0359-44F5-A662-5552E0E9DBF0}" destId="{DF5B2EEA-0894-47D8-B29D-41BF8F3427EF}" srcOrd="0" destOrd="0" presId="urn:microsoft.com/office/officeart/2005/8/layout/vList3"/>
    <dgm:cxn modelId="{66523A29-E061-46C8-8D4B-BB04CF9A38E9}" type="presOf" srcId="{4C389EDE-2BD4-4303-9A3B-170914DFE3F2}" destId="{83D854A7-A79F-415A-87FF-0A3E6DEE0319}" srcOrd="0" destOrd="0" presId="urn:microsoft.com/office/officeart/2005/8/layout/vList3"/>
    <dgm:cxn modelId="{EE0D423F-C080-446F-80C3-713B61703174}" type="presOf" srcId="{011A8376-BAC0-4D30-9B61-CAC4E7C4E914}" destId="{5D305884-F80A-480A-8EF8-547D1A66E28C}" srcOrd="0" destOrd="0" presId="urn:microsoft.com/office/officeart/2005/8/layout/vList3"/>
    <dgm:cxn modelId="{7769523F-3707-4344-9936-A86D746B7DAC}" type="presOf" srcId="{8A10F80F-E052-4E4F-9735-5C941B29E7B3}" destId="{21E9D866-6B36-48CF-BC6A-B88BD6CACE56}" srcOrd="0" destOrd="0" presId="urn:microsoft.com/office/officeart/2005/8/layout/vList3"/>
    <dgm:cxn modelId="{88944E42-CDC7-4B72-BC54-0233BDD96FCA}" srcId="{011A8376-BAC0-4D30-9B61-CAC4E7C4E914}" destId="{4F08AB6D-3C0F-4877-81B4-21D3AC0E50AB}" srcOrd="3" destOrd="0" parTransId="{F31AA031-8413-4541-8599-A717BDE0878C}" sibTransId="{22DF39E3-5C57-4976-B346-E01F1EEF1138}"/>
    <dgm:cxn modelId="{8C2FA469-10A8-4453-84AE-AC086C3ADBD7}" type="presOf" srcId="{4F08AB6D-3C0F-4877-81B4-21D3AC0E50AB}" destId="{3D3144CB-2DB5-44B5-A657-55B5ED644520}" srcOrd="0" destOrd="0" presId="urn:microsoft.com/office/officeart/2005/8/layout/vList3"/>
    <dgm:cxn modelId="{F45C886D-D075-4458-9C56-435961F7A83D}" srcId="{011A8376-BAC0-4D30-9B61-CAC4E7C4E914}" destId="{C5E26D25-0359-44F5-A662-5552E0E9DBF0}" srcOrd="0" destOrd="0" parTransId="{E9578FEF-F3F8-4A51-8945-3B58FEADCB77}" sibTransId="{0A7D3E7E-4D72-4A69-9069-6E93A668BEAD}"/>
    <dgm:cxn modelId="{BDEC297B-5FEF-45D1-A714-12E83EECBE23}" type="presOf" srcId="{1C9500E3-01C8-464B-915F-9AAC37269A47}" destId="{59283A46-5F7E-4379-AB22-E41E908DDB3D}" srcOrd="0" destOrd="0" presId="urn:microsoft.com/office/officeart/2005/8/layout/vList3"/>
    <dgm:cxn modelId="{72BC428B-FB1C-472B-B84E-9E643AA17D14}" srcId="{011A8376-BAC0-4D30-9B61-CAC4E7C4E914}" destId="{1C9500E3-01C8-464B-915F-9AAC37269A47}" srcOrd="2" destOrd="0" parTransId="{1A5ED1B6-9B10-42C7-B21E-DA42C117D570}" sibTransId="{3130DBF6-AB7F-4F9A-8BDC-30B86D1FB6E9}"/>
    <dgm:cxn modelId="{7EAC4E95-940A-4B16-95D2-A704A68F2CC7}" srcId="{011A8376-BAC0-4D30-9B61-CAC4E7C4E914}" destId="{8A10F80F-E052-4E4F-9735-5C941B29E7B3}" srcOrd="5" destOrd="0" parTransId="{F4EFCCF0-BBEA-4065-B888-68C82ED71A4F}" sibTransId="{960A7842-0895-49F0-B0D5-AA28DD6909B1}"/>
    <dgm:cxn modelId="{E0EC61A0-5ABE-4CDC-A092-C6D9950568B5}" type="presOf" srcId="{0AC5ACE2-30C3-4E9C-B088-5189DDB7BFEC}" destId="{470BFB4F-7165-461F-802C-32E5195EEE1D}" srcOrd="0" destOrd="0" presId="urn:microsoft.com/office/officeart/2005/8/layout/vList3"/>
    <dgm:cxn modelId="{63B72BA9-0D66-484E-8D64-BD5DF727E5A4}" srcId="{011A8376-BAC0-4D30-9B61-CAC4E7C4E914}" destId="{0AC5ACE2-30C3-4E9C-B088-5189DDB7BFEC}" srcOrd="4" destOrd="0" parTransId="{82F87683-113F-453C-AACB-45F378F5DE7A}" sibTransId="{435F904E-66FE-4028-9874-9585A46A8065}"/>
    <dgm:cxn modelId="{4F1FE5B0-84E4-4F26-B89A-10DDC5C93073}" srcId="{011A8376-BAC0-4D30-9B61-CAC4E7C4E914}" destId="{4C389EDE-2BD4-4303-9A3B-170914DFE3F2}" srcOrd="1" destOrd="0" parTransId="{013764C3-4550-4C88-AE54-6CA0E41E5FEA}" sibTransId="{B85E750F-3D09-4072-B33D-D58C14480202}"/>
    <dgm:cxn modelId="{D347A3D4-7955-4CFD-A4BB-037D73C76036}" type="presParOf" srcId="{5D305884-F80A-480A-8EF8-547D1A66E28C}" destId="{786A92C4-51B5-4E06-A9E6-65AA95BF0D58}" srcOrd="0" destOrd="0" presId="urn:microsoft.com/office/officeart/2005/8/layout/vList3"/>
    <dgm:cxn modelId="{7E17167A-C07F-4DC6-9FFB-7F37651C79D8}" type="presParOf" srcId="{786A92C4-51B5-4E06-A9E6-65AA95BF0D58}" destId="{9976A11E-DF34-4117-8D17-5F66B2E3069E}" srcOrd="0" destOrd="0" presId="urn:microsoft.com/office/officeart/2005/8/layout/vList3"/>
    <dgm:cxn modelId="{18C33766-5F0F-49FE-848A-7BB64B5359DE}" type="presParOf" srcId="{786A92C4-51B5-4E06-A9E6-65AA95BF0D58}" destId="{DF5B2EEA-0894-47D8-B29D-41BF8F3427EF}" srcOrd="1" destOrd="0" presId="urn:microsoft.com/office/officeart/2005/8/layout/vList3"/>
    <dgm:cxn modelId="{8BE021D7-2551-408C-AB81-76F3C5ECEBC6}" type="presParOf" srcId="{5D305884-F80A-480A-8EF8-547D1A66E28C}" destId="{149FAA85-E12A-4043-89F8-D3BA8E979750}" srcOrd="1" destOrd="0" presId="urn:microsoft.com/office/officeart/2005/8/layout/vList3"/>
    <dgm:cxn modelId="{D35F6044-0B9B-4199-805E-F20BC6F608BC}" type="presParOf" srcId="{5D305884-F80A-480A-8EF8-547D1A66E28C}" destId="{BB688336-9853-4E5B-A946-F8756DE647AA}" srcOrd="2" destOrd="0" presId="urn:microsoft.com/office/officeart/2005/8/layout/vList3"/>
    <dgm:cxn modelId="{304F2509-C236-48DA-99A2-E5C5538A750A}" type="presParOf" srcId="{BB688336-9853-4E5B-A946-F8756DE647AA}" destId="{654F0ACB-0428-4643-A645-9488BE83F09E}" srcOrd="0" destOrd="0" presId="urn:microsoft.com/office/officeart/2005/8/layout/vList3"/>
    <dgm:cxn modelId="{C8F16FB3-504B-488B-B814-2D26AE140616}" type="presParOf" srcId="{BB688336-9853-4E5B-A946-F8756DE647AA}" destId="{83D854A7-A79F-415A-87FF-0A3E6DEE0319}" srcOrd="1" destOrd="0" presId="urn:microsoft.com/office/officeart/2005/8/layout/vList3"/>
    <dgm:cxn modelId="{F1EF9611-745E-40B5-A695-FD7C7CA07486}" type="presParOf" srcId="{5D305884-F80A-480A-8EF8-547D1A66E28C}" destId="{B7041983-3FCA-4F11-B4AC-AADA55C60C85}" srcOrd="3" destOrd="0" presId="urn:microsoft.com/office/officeart/2005/8/layout/vList3"/>
    <dgm:cxn modelId="{BDF0E53A-7AF0-4C2F-A7DC-1EE41FFC3102}" type="presParOf" srcId="{5D305884-F80A-480A-8EF8-547D1A66E28C}" destId="{CD7A41BA-9A9F-4004-A1F5-5A62B6444A80}" srcOrd="4" destOrd="0" presId="urn:microsoft.com/office/officeart/2005/8/layout/vList3"/>
    <dgm:cxn modelId="{C003157D-AC50-4E1F-AD77-C0AB0D1EF4B9}" type="presParOf" srcId="{CD7A41BA-9A9F-4004-A1F5-5A62B6444A80}" destId="{5B85470F-EF73-46E2-8A03-D4F5D057BD77}" srcOrd="0" destOrd="0" presId="urn:microsoft.com/office/officeart/2005/8/layout/vList3"/>
    <dgm:cxn modelId="{F8A64A34-0B78-44D3-9CDA-FAED36E5624E}" type="presParOf" srcId="{CD7A41BA-9A9F-4004-A1F5-5A62B6444A80}" destId="{59283A46-5F7E-4379-AB22-E41E908DDB3D}" srcOrd="1" destOrd="0" presId="urn:microsoft.com/office/officeart/2005/8/layout/vList3"/>
    <dgm:cxn modelId="{CEA3BBF1-364C-4567-8FF2-21C0C7B2414E}" type="presParOf" srcId="{5D305884-F80A-480A-8EF8-547D1A66E28C}" destId="{97FC6E86-DA6B-48FF-AAA2-C97C8D351A5F}" srcOrd="5" destOrd="0" presId="urn:microsoft.com/office/officeart/2005/8/layout/vList3"/>
    <dgm:cxn modelId="{DF70393C-AA52-4F82-BCF4-36A46E9D6454}" type="presParOf" srcId="{5D305884-F80A-480A-8EF8-547D1A66E28C}" destId="{25279DC6-6FCF-4C8D-8ED9-31E0A9F2AFB5}" srcOrd="6" destOrd="0" presId="urn:microsoft.com/office/officeart/2005/8/layout/vList3"/>
    <dgm:cxn modelId="{F308484B-9E98-47F6-A069-C70FA103B0E7}" type="presParOf" srcId="{25279DC6-6FCF-4C8D-8ED9-31E0A9F2AFB5}" destId="{14DDE592-BAE9-493D-85D3-DECFC7C02231}" srcOrd="0" destOrd="0" presId="urn:microsoft.com/office/officeart/2005/8/layout/vList3"/>
    <dgm:cxn modelId="{421B8D7D-7BBD-43C3-B669-62316E977A38}" type="presParOf" srcId="{25279DC6-6FCF-4C8D-8ED9-31E0A9F2AFB5}" destId="{3D3144CB-2DB5-44B5-A657-55B5ED644520}" srcOrd="1" destOrd="0" presId="urn:microsoft.com/office/officeart/2005/8/layout/vList3"/>
    <dgm:cxn modelId="{F3A8EA60-8E68-4866-A217-AB9D5AF7DF50}" type="presParOf" srcId="{5D305884-F80A-480A-8EF8-547D1A66E28C}" destId="{001A0B14-FCA8-47E9-A6AB-7DFAC4031FCD}" srcOrd="7" destOrd="0" presId="urn:microsoft.com/office/officeart/2005/8/layout/vList3"/>
    <dgm:cxn modelId="{505B96BC-8340-441B-8E6E-8D1F20A267A1}" type="presParOf" srcId="{5D305884-F80A-480A-8EF8-547D1A66E28C}" destId="{82B3BC91-5642-4D0B-BEAB-3D25CD53E55E}" srcOrd="8" destOrd="0" presId="urn:microsoft.com/office/officeart/2005/8/layout/vList3"/>
    <dgm:cxn modelId="{075A5C1F-A0C7-47BC-8939-D253C340F4E4}" type="presParOf" srcId="{82B3BC91-5642-4D0B-BEAB-3D25CD53E55E}" destId="{5CE39848-E516-4FB5-92E2-CFA701F07864}" srcOrd="0" destOrd="0" presId="urn:microsoft.com/office/officeart/2005/8/layout/vList3"/>
    <dgm:cxn modelId="{E6BBDEF5-77E3-4B3B-B2DB-532563ED111C}" type="presParOf" srcId="{82B3BC91-5642-4D0B-BEAB-3D25CD53E55E}" destId="{470BFB4F-7165-461F-802C-32E5195EEE1D}" srcOrd="1" destOrd="0" presId="urn:microsoft.com/office/officeart/2005/8/layout/vList3"/>
    <dgm:cxn modelId="{366B8049-1E94-4293-A06E-505E812D00F7}" type="presParOf" srcId="{5D305884-F80A-480A-8EF8-547D1A66E28C}" destId="{8B057681-AF30-4EC9-8BB9-2D082EB17A89}" srcOrd="9" destOrd="0" presId="urn:microsoft.com/office/officeart/2005/8/layout/vList3"/>
    <dgm:cxn modelId="{E58A5D25-5A66-497F-8DD8-3260A9FF0D52}" type="presParOf" srcId="{5D305884-F80A-480A-8EF8-547D1A66E28C}" destId="{733816A3-3FBD-45D4-A6A7-519DB250428E}" srcOrd="10" destOrd="0" presId="urn:microsoft.com/office/officeart/2005/8/layout/vList3"/>
    <dgm:cxn modelId="{E252B0D2-B61D-4B04-B1DD-83D4085CFDBE}" type="presParOf" srcId="{733816A3-3FBD-45D4-A6A7-519DB250428E}" destId="{554E7B53-D807-4335-9738-023480C679DD}" srcOrd="0" destOrd="0" presId="urn:microsoft.com/office/officeart/2005/8/layout/vList3"/>
    <dgm:cxn modelId="{AFD3165D-D8ED-469B-9686-3712744A2CC8}" type="presParOf" srcId="{733816A3-3FBD-45D4-A6A7-519DB250428E}" destId="{21E9D866-6B36-48CF-BC6A-B88BD6CACE5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5B2EEA-0894-47D8-B29D-41BF8F3427EF}">
      <dsp:nvSpPr>
        <dsp:cNvPr id="0" name=""/>
        <dsp:cNvSpPr/>
      </dsp:nvSpPr>
      <dsp:spPr>
        <a:xfrm rot="10800000">
          <a:off x="1177160" y="1045"/>
          <a:ext cx="4169608" cy="507684"/>
        </a:xfrm>
        <a:prstGeom prst="homePlate">
          <a:avLst/>
        </a:prstGeom>
        <a:solidFill>
          <a:srgbClr val="2363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75" tIns="68580" rIns="128016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Communication Passports</a:t>
          </a:r>
        </a:p>
      </dsp:txBody>
      <dsp:txXfrm rot="10800000">
        <a:off x="1304081" y="1045"/>
        <a:ext cx="4042687" cy="507684"/>
      </dsp:txXfrm>
    </dsp:sp>
    <dsp:sp modelId="{9976A11E-DF34-4117-8D17-5F66B2E3069E}">
      <dsp:nvSpPr>
        <dsp:cNvPr id="0" name=""/>
        <dsp:cNvSpPr/>
      </dsp:nvSpPr>
      <dsp:spPr>
        <a:xfrm>
          <a:off x="923318" y="1045"/>
          <a:ext cx="507684" cy="507684"/>
        </a:xfrm>
        <a:prstGeom prst="ellipse">
          <a:avLst/>
        </a:prstGeom>
        <a:solidFill>
          <a:srgbClr val="3391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854A7-A79F-415A-87FF-0A3E6DEE0319}">
      <dsp:nvSpPr>
        <dsp:cNvPr id="0" name=""/>
        <dsp:cNvSpPr/>
      </dsp:nvSpPr>
      <dsp:spPr>
        <a:xfrm rot="10800000">
          <a:off x="1177160" y="660277"/>
          <a:ext cx="4169608" cy="507684"/>
        </a:xfrm>
        <a:prstGeom prst="homePlate">
          <a:avLst/>
        </a:prstGeom>
        <a:solidFill>
          <a:srgbClr val="2363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75" tIns="68580" rIns="128016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What makes them happy </a:t>
          </a:r>
        </a:p>
      </dsp:txBody>
      <dsp:txXfrm rot="10800000">
        <a:off x="1304081" y="660277"/>
        <a:ext cx="4042687" cy="507684"/>
      </dsp:txXfrm>
    </dsp:sp>
    <dsp:sp modelId="{654F0ACB-0428-4643-A645-9488BE83F09E}">
      <dsp:nvSpPr>
        <dsp:cNvPr id="0" name=""/>
        <dsp:cNvSpPr/>
      </dsp:nvSpPr>
      <dsp:spPr>
        <a:xfrm>
          <a:off x="923318" y="660277"/>
          <a:ext cx="507684" cy="507684"/>
        </a:xfrm>
        <a:prstGeom prst="ellipse">
          <a:avLst/>
        </a:prstGeom>
        <a:solidFill>
          <a:srgbClr val="3391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83A46-5F7E-4379-AB22-E41E908DDB3D}">
      <dsp:nvSpPr>
        <dsp:cNvPr id="0" name=""/>
        <dsp:cNvSpPr/>
      </dsp:nvSpPr>
      <dsp:spPr>
        <a:xfrm rot="10800000">
          <a:off x="1177160" y="1319508"/>
          <a:ext cx="4169608" cy="507684"/>
        </a:xfrm>
        <a:prstGeom prst="homePlate">
          <a:avLst/>
        </a:prstGeom>
        <a:solidFill>
          <a:srgbClr val="2363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75" tIns="68580" rIns="128016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Triggers</a:t>
          </a:r>
        </a:p>
      </dsp:txBody>
      <dsp:txXfrm rot="10800000">
        <a:off x="1304081" y="1319508"/>
        <a:ext cx="4042687" cy="507684"/>
      </dsp:txXfrm>
    </dsp:sp>
    <dsp:sp modelId="{5B85470F-EF73-46E2-8A03-D4F5D057BD77}">
      <dsp:nvSpPr>
        <dsp:cNvPr id="0" name=""/>
        <dsp:cNvSpPr/>
      </dsp:nvSpPr>
      <dsp:spPr>
        <a:xfrm>
          <a:off x="923318" y="1319508"/>
          <a:ext cx="507684" cy="507684"/>
        </a:xfrm>
        <a:prstGeom prst="ellipse">
          <a:avLst/>
        </a:prstGeom>
        <a:solidFill>
          <a:srgbClr val="3391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3144CB-2DB5-44B5-A657-55B5ED644520}">
      <dsp:nvSpPr>
        <dsp:cNvPr id="0" name=""/>
        <dsp:cNvSpPr/>
      </dsp:nvSpPr>
      <dsp:spPr>
        <a:xfrm rot="10800000">
          <a:off x="1177160" y="1978740"/>
          <a:ext cx="4169608" cy="507684"/>
        </a:xfrm>
        <a:prstGeom prst="homePlate">
          <a:avLst/>
        </a:prstGeom>
        <a:solidFill>
          <a:srgbClr val="2363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75" tIns="68580" rIns="128016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Reactive Strategies (Positive Behaviour)</a:t>
          </a:r>
        </a:p>
      </dsp:txBody>
      <dsp:txXfrm rot="10800000">
        <a:off x="1304081" y="1978740"/>
        <a:ext cx="4042687" cy="507684"/>
      </dsp:txXfrm>
    </dsp:sp>
    <dsp:sp modelId="{14DDE592-BAE9-493D-85D3-DECFC7C02231}">
      <dsp:nvSpPr>
        <dsp:cNvPr id="0" name=""/>
        <dsp:cNvSpPr/>
      </dsp:nvSpPr>
      <dsp:spPr>
        <a:xfrm>
          <a:off x="923318" y="1978740"/>
          <a:ext cx="507684" cy="507684"/>
        </a:xfrm>
        <a:prstGeom prst="ellipse">
          <a:avLst/>
        </a:prstGeom>
        <a:solidFill>
          <a:srgbClr val="3391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BFB4F-7165-461F-802C-32E5195EEE1D}">
      <dsp:nvSpPr>
        <dsp:cNvPr id="0" name=""/>
        <dsp:cNvSpPr/>
      </dsp:nvSpPr>
      <dsp:spPr>
        <a:xfrm rot="10800000">
          <a:off x="1177160" y="2637972"/>
          <a:ext cx="4169608" cy="507684"/>
        </a:xfrm>
        <a:prstGeom prst="homePlate">
          <a:avLst/>
        </a:prstGeom>
        <a:solidFill>
          <a:srgbClr val="2363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75" tIns="68580" rIns="128016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Picking your battles</a:t>
          </a:r>
        </a:p>
      </dsp:txBody>
      <dsp:txXfrm rot="10800000">
        <a:off x="1304081" y="2637972"/>
        <a:ext cx="4042687" cy="507684"/>
      </dsp:txXfrm>
    </dsp:sp>
    <dsp:sp modelId="{5CE39848-E516-4FB5-92E2-CFA701F07864}">
      <dsp:nvSpPr>
        <dsp:cNvPr id="0" name=""/>
        <dsp:cNvSpPr/>
      </dsp:nvSpPr>
      <dsp:spPr>
        <a:xfrm>
          <a:off x="923318" y="2637972"/>
          <a:ext cx="507684" cy="507684"/>
        </a:xfrm>
        <a:prstGeom prst="ellipse">
          <a:avLst/>
        </a:prstGeom>
        <a:solidFill>
          <a:srgbClr val="3391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E9D866-6B36-48CF-BC6A-B88BD6CACE56}">
      <dsp:nvSpPr>
        <dsp:cNvPr id="0" name=""/>
        <dsp:cNvSpPr/>
      </dsp:nvSpPr>
      <dsp:spPr>
        <a:xfrm rot="10800000">
          <a:off x="1177160" y="3297204"/>
          <a:ext cx="4169608" cy="507684"/>
        </a:xfrm>
        <a:prstGeom prst="homePlate">
          <a:avLst/>
        </a:prstGeom>
        <a:solidFill>
          <a:srgbClr val="2363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75" tIns="68580" rIns="128016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Building positive relationships</a:t>
          </a:r>
        </a:p>
      </dsp:txBody>
      <dsp:txXfrm rot="10800000">
        <a:off x="1304081" y="3297204"/>
        <a:ext cx="4042687" cy="507684"/>
      </dsp:txXfrm>
    </dsp:sp>
    <dsp:sp modelId="{554E7B53-D807-4335-9738-023480C679DD}">
      <dsp:nvSpPr>
        <dsp:cNvPr id="0" name=""/>
        <dsp:cNvSpPr/>
      </dsp:nvSpPr>
      <dsp:spPr>
        <a:xfrm>
          <a:off x="923318" y="3297204"/>
          <a:ext cx="507684" cy="507684"/>
        </a:xfrm>
        <a:prstGeom prst="ellipse">
          <a:avLst/>
        </a:prstGeom>
        <a:solidFill>
          <a:srgbClr val="3391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5B2EEA-0894-47D8-B29D-41BF8F3427EF}">
      <dsp:nvSpPr>
        <dsp:cNvPr id="0" name=""/>
        <dsp:cNvSpPr/>
      </dsp:nvSpPr>
      <dsp:spPr>
        <a:xfrm rot="10800000">
          <a:off x="1177160" y="1045"/>
          <a:ext cx="4169608" cy="507684"/>
        </a:xfrm>
        <a:prstGeom prst="homePlate">
          <a:avLst/>
        </a:prstGeom>
        <a:solidFill>
          <a:srgbClr val="2363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75" tIns="76200" rIns="14224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Small achievable targets</a:t>
          </a:r>
        </a:p>
      </dsp:txBody>
      <dsp:txXfrm rot="10800000">
        <a:off x="1304081" y="1045"/>
        <a:ext cx="4042687" cy="507684"/>
      </dsp:txXfrm>
    </dsp:sp>
    <dsp:sp modelId="{9976A11E-DF34-4117-8D17-5F66B2E3069E}">
      <dsp:nvSpPr>
        <dsp:cNvPr id="0" name=""/>
        <dsp:cNvSpPr/>
      </dsp:nvSpPr>
      <dsp:spPr>
        <a:xfrm>
          <a:off x="923318" y="1045"/>
          <a:ext cx="507684" cy="507684"/>
        </a:xfrm>
        <a:prstGeom prst="ellipse">
          <a:avLst/>
        </a:prstGeom>
        <a:solidFill>
          <a:srgbClr val="3391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854A7-A79F-415A-87FF-0A3E6DEE0319}">
      <dsp:nvSpPr>
        <dsp:cNvPr id="0" name=""/>
        <dsp:cNvSpPr/>
      </dsp:nvSpPr>
      <dsp:spPr>
        <a:xfrm rot="10800000">
          <a:off x="1177160" y="660277"/>
          <a:ext cx="4169608" cy="507684"/>
        </a:xfrm>
        <a:prstGeom prst="homePlate">
          <a:avLst/>
        </a:prstGeom>
        <a:solidFill>
          <a:srgbClr val="2363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75" tIns="76200" rIns="14224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Discussed and agreed with parents</a:t>
          </a:r>
        </a:p>
      </dsp:txBody>
      <dsp:txXfrm rot="10800000">
        <a:off x="1304081" y="660277"/>
        <a:ext cx="4042687" cy="507684"/>
      </dsp:txXfrm>
    </dsp:sp>
    <dsp:sp modelId="{654F0ACB-0428-4643-A645-9488BE83F09E}">
      <dsp:nvSpPr>
        <dsp:cNvPr id="0" name=""/>
        <dsp:cNvSpPr/>
      </dsp:nvSpPr>
      <dsp:spPr>
        <a:xfrm>
          <a:off x="923318" y="660277"/>
          <a:ext cx="507684" cy="507684"/>
        </a:xfrm>
        <a:prstGeom prst="ellipse">
          <a:avLst/>
        </a:prstGeom>
        <a:solidFill>
          <a:srgbClr val="3391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83A46-5F7E-4379-AB22-E41E908DDB3D}">
      <dsp:nvSpPr>
        <dsp:cNvPr id="0" name=""/>
        <dsp:cNvSpPr/>
      </dsp:nvSpPr>
      <dsp:spPr>
        <a:xfrm rot="10800000">
          <a:off x="1177160" y="1319508"/>
          <a:ext cx="4169608" cy="507684"/>
        </a:xfrm>
        <a:prstGeom prst="homePlate">
          <a:avLst/>
        </a:prstGeom>
        <a:solidFill>
          <a:srgbClr val="2363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75" tIns="76200" rIns="14224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Reviewed termly</a:t>
          </a:r>
        </a:p>
      </dsp:txBody>
      <dsp:txXfrm rot="10800000">
        <a:off x="1304081" y="1319508"/>
        <a:ext cx="4042687" cy="507684"/>
      </dsp:txXfrm>
    </dsp:sp>
    <dsp:sp modelId="{5B85470F-EF73-46E2-8A03-D4F5D057BD77}">
      <dsp:nvSpPr>
        <dsp:cNvPr id="0" name=""/>
        <dsp:cNvSpPr/>
      </dsp:nvSpPr>
      <dsp:spPr>
        <a:xfrm>
          <a:off x="923318" y="1319508"/>
          <a:ext cx="507684" cy="507684"/>
        </a:xfrm>
        <a:prstGeom prst="ellipse">
          <a:avLst/>
        </a:prstGeom>
        <a:solidFill>
          <a:srgbClr val="3391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3144CB-2DB5-44B5-A657-55B5ED644520}">
      <dsp:nvSpPr>
        <dsp:cNvPr id="0" name=""/>
        <dsp:cNvSpPr/>
      </dsp:nvSpPr>
      <dsp:spPr>
        <a:xfrm rot="10800000">
          <a:off x="1177160" y="1978740"/>
          <a:ext cx="4169608" cy="507684"/>
        </a:xfrm>
        <a:prstGeom prst="homePlate">
          <a:avLst/>
        </a:prstGeom>
        <a:solidFill>
          <a:srgbClr val="2363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75" tIns="76200" rIns="14224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Dedicated daily PDP time </a:t>
          </a:r>
        </a:p>
      </dsp:txBody>
      <dsp:txXfrm rot="10800000">
        <a:off x="1304081" y="1978740"/>
        <a:ext cx="4042687" cy="507684"/>
      </dsp:txXfrm>
    </dsp:sp>
    <dsp:sp modelId="{14DDE592-BAE9-493D-85D3-DECFC7C02231}">
      <dsp:nvSpPr>
        <dsp:cNvPr id="0" name=""/>
        <dsp:cNvSpPr/>
      </dsp:nvSpPr>
      <dsp:spPr>
        <a:xfrm>
          <a:off x="923318" y="1978740"/>
          <a:ext cx="507684" cy="507684"/>
        </a:xfrm>
        <a:prstGeom prst="ellipse">
          <a:avLst/>
        </a:prstGeom>
        <a:solidFill>
          <a:srgbClr val="3391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BFB4F-7165-461F-802C-32E5195EEE1D}">
      <dsp:nvSpPr>
        <dsp:cNvPr id="0" name=""/>
        <dsp:cNvSpPr/>
      </dsp:nvSpPr>
      <dsp:spPr>
        <a:xfrm rot="10800000">
          <a:off x="1177160" y="2637972"/>
          <a:ext cx="4169608" cy="507684"/>
        </a:xfrm>
        <a:prstGeom prst="homePlate">
          <a:avLst/>
        </a:prstGeom>
        <a:solidFill>
          <a:srgbClr val="2363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75" tIns="76200" rIns="14224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All staff aware of targets</a:t>
          </a:r>
        </a:p>
      </dsp:txBody>
      <dsp:txXfrm rot="10800000">
        <a:off x="1304081" y="2637972"/>
        <a:ext cx="4042687" cy="507684"/>
      </dsp:txXfrm>
    </dsp:sp>
    <dsp:sp modelId="{5CE39848-E516-4FB5-92E2-CFA701F07864}">
      <dsp:nvSpPr>
        <dsp:cNvPr id="0" name=""/>
        <dsp:cNvSpPr/>
      </dsp:nvSpPr>
      <dsp:spPr>
        <a:xfrm>
          <a:off x="923318" y="2637972"/>
          <a:ext cx="507684" cy="507684"/>
        </a:xfrm>
        <a:prstGeom prst="ellipse">
          <a:avLst/>
        </a:prstGeom>
        <a:solidFill>
          <a:srgbClr val="3391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E9D866-6B36-48CF-BC6A-B88BD6CACE56}">
      <dsp:nvSpPr>
        <dsp:cNvPr id="0" name=""/>
        <dsp:cNvSpPr/>
      </dsp:nvSpPr>
      <dsp:spPr>
        <a:xfrm rot="10800000">
          <a:off x="1177160" y="3297204"/>
          <a:ext cx="4169608" cy="507684"/>
        </a:xfrm>
        <a:prstGeom prst="homePlate">
          <a:avLst/>
        </a:prstGeom>
        <a:solidFill>
          <a:srgbClr val="2363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75" tIns="76200" rIns="14224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Targets amended where necessary</a:t>
          </a:r>
        </a:p>
      </dsp:txBody>
      <dsp:txXfrm rot="10800000">
        <a:off x="1304081" y="3297204"/>
        <a:ext cx="4042687" cy="507684"/>
      </dsp:txXfrm>
    </dsp:sp>
    <dsp:sp modelId="{554E7B53-D807-4335-9738-023480C679DD}">
      <dsp:nvSpPr>
        <dsp:cNvPr id="0" name=""/>
        <dsp:cNvSpPr/>
      </dsp:nvSpPr>
      <dsp:spPr>
        <a:xfrm>
          <a:off x="923318" y="3297204"/>
          <a:ext cx="507684" cy="507684"/>
        </a:xfrm>
        <a:prstGeom prst="ellipse">
          <a:avLst/>
        </a:prstGeom>
        <a:solidFill>
          <a:srgbClr val="3391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5B2EEA-0894-47D8-B29D-41BF8F3427EF}">
      <dsp:nvSpPr>
        <dsp:cNvPr id="0" name=""/>
        <dsp:cNvSpPr/>
      </dsp:nvSpPr>
      <dsp:spPr>
        <a:xfrm rot="10800000">
          <a:off x="1177160" y="1045"/>
          <a:ext cx="4169608" cy="507684"/>
        </a:xfrm>
        <a:prstGeom prst="homePlate">
          <a:avLst/>
        </a:prstGeom>
        <a:solidFill>
          <a:srgbClr val="2363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75" tIns="83820" rIns="156464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Celebrating small wins</a:t>
          </a:r>
        </a:p>
      </dsp:txBody>
      <dsp:txXfrm rot="10800000">
        <a:off x="1304081" y="1045"/>
        <a:ext cx="4042687" cy="507684"/>
      </dsp:txXfrm>
    </dsp:sp>
    <dsp:sp modelId="{9976A11E-DF34-4117-8D17-5F66B2E3069E}">
      <dsp:nvSpPr>
        <dsp:cNvPr id="0" name=""/>
        <dsp:cNvSpPr/>
      </dsp:nvSpPr>
      <dsp:spPr>
        <a:xfrm>
          <a:off x="923318" y="1045"/>
          <a:ext cx="507684" cy="507684"/>
        </a:xfrm>
        <a:prstGeom prst="ellipse">
          <a:avLst/>
        </a:prstGeom>
        <a:solidFill>
          <a:srgbClr val="3391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854A7-A79F-415A-87FF-0A3E6DEE0319}">
      <dsp:nvSpPr>
        <dsp:cNvPr id="0" name=""/>
        <dsp:cNvSpPr/>
      </dsp:nvSpPr>
      <dsp:spPr>
        <a:xfrm rot="10800000">
          <a:off x="1086430" y="613605"/>
          <a:ext cx="4169608" cy="507684"/>
        </a:xfrm>
        <a:prstGeom prst="homePlate">
          <a:avLst/>
        </a:prstGeom>
        <a:solidFill>
          <a:srgbClr val="2363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75" tIns="83820" rIns="156464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Weekly Celebration Assemblies</a:t>
          </a:r>
        </a:p>
      </dsp:txBody>
      <dsp:txXfrm rot="10800000">
        <a:off x="1213351" y="613605"/>
        <a:ext cx="4042687" cy="507684"/>
      </dsp:txXfrm>
    </dsp:sp>
    <dsp:sp modelId="{654F0ACB-0428-4643-A645-9488BE83F09E}">
      <dsp:nvSpPr>
        <dsp:cNvPr id="0" name=""/>
        <dsp:cNvSpPr/>
      </dsp:nvSpPr>
      <dsp:spPr>
        <a:xfrm>
          <a:off x="923318" y="660277"/>
          <a:ext cx="507684" cy="507684"/>
        </a:xfrm>
        <a:prstGeom prst="ellipse">
          <a:avLst/>
        </a:prstGeom>
        <a:solidFill>
          <a:srgbClr val="3391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83A46-5F7E-4379-AB22-E41E908DDB3D}">
      <dsp:nvSpPr>
        <dsp:cNvPr id="0" name=""/>
        <dsp:cNvSpPr/>
      </dsp:nvSpPr>
      <dsp:spPr>
        <a:xfrm rot="10800000">
          <a:off x="1177160" y="1319508"/>
          <a:ext cx="4169608" cy="507684"/>
        </a:xfrm>
        <a:prstGeom prst="homePlate">
          <a:avLst/>
        </a:prstGeom>
        <a:solidFill>
          <a:srgbClr val="2363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75" tIns="83820" rIns="156464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Certificates</a:t>
          </a:r>
        </a:p>
      </dsp:txBody>
      <dsp:txXfrm rot="10800000">
        <a:off x="1304081" y="1319508"/>
        <a:ext cx="4042687" cy="507684"/>
      </dsp:txXfrm>
    </dsp:sp>
    <dsp:sp modelId="{5B85470F-EF73-46E2-8A03-D4F5D057BD77}">
      <dsp:nvSpPr>
        <dsp:cNvPr id="0" name=""/>
        <dsp:cNvSpPr/>
      </dsp:nvSpPr>
      <dsp:spPr>
        <a:xfrm>
          <a:off x="923318" y="1319508"/>
          <a:ext cx="507684" cy="507684"/>
        </a:xfrm>
        <a:prstGeom prst="ellipse">
          <a:avLst/>
        </a:prstGeom>
        <a:solidFill>
          <a:srgbClr val="3391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3144CB-2DB5-44B5-A657-55B5ED644520}">
      <dsp:nvSpPr>
        <dsp:cNvPr id="0" name=""/>
        <dsp:cNvSpPr/>
      </dsp:nvSpPr>
      <dsp:spPr>
        <a:xfrm rot="10800000">
          <a:off x="1177160" y="1978740"/>
          <a:ext cx="4169608" cy="507684"/>
        </a:xfrm>
        <a:prstGeom prst="homePlate">
          <a:avLst/>
        </a:prstGeom>
        <a:solidFill>
          <a:srgbClr val="2363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75" tIns="83820" rIns="156464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Gold Coins</a:t>
          </a:r>
        </a:p>
      </dsp:txBody>
      <dsp:txXfrm rot="10800000">
        <a:off x="1304081" y="1978740"/>
        <a:ext cx="4042687" cy="507684"/>
      </dsp:txXfrm>
    </dsp:sp>
    <dsp:sp modelId="{14DDE592-BAE9-493D-85D3-DECFC7C02231}">
      <dsp:nvSpPr>
        <dsp:cNvPr id="0" name=""/>
        <dsp:cNvSpPr/>
      </dsp:nvSpPr>
      <dsp:spPr>
        <a:xfrm>
          <a:off x="923318" y="1978740"/>
          <a:ext cx="507684" cy="507684"/>
        </a:xfrm>
        <a:prstGeom prst="ellipse">
          <a:avLst/>
        </a:prstGeom>
        <a:solidFill>
          <a:srgbClr val="3391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BFB4F-7165-461F-802C-32E5195EEE1D}">
      <dsp:nvSpPr>
        <dsp:cNvPr id="0" name=""/>
        <dsp:cNvSpPr/>
      </dsp:nvSpPr>
      <dsp:spPr>
        <a:xfrm rot="10800000">
          <a:off x="1177160" y="2637972"/>
          <a:ext cx="4169608" cy="507684"/>
        </a:xfrm>
        <a:prstGeom prst="homePlate">
          <a:avLst/>
        </a:prstGeom>
        <a:solidFill>
          <a:srgbClr val="2363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75" tIns="83820" rIns="156464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 err="1"/>
            <a:t>Headteacher</a:t>
          </a:r>
          <a:r>
            <a:rPr lang="en-GB" sz="2200" kern="1200" dirty="0"/>
            <a:t> Prizes</a:t>
          </a:r>
        </a:p>
      </dsp:txBody>
      <dsp:txXfrm rot="10800000">
        <a:off x="1304081" y="2637972"/>
        <a:ext cx="4042687" cy="507684"/>
      </dsp:txXfrm>
    </dsp:sp>
    <dsp:sp modelId="{5CE39848-E516-4FB5-92E2-CFA701F07864}">
      <dsp:nvSpPr>
        <dsp:cNvPr id="0" name=""/>
        <dsp:cNvSpPr/>
      </dsp:nvSpPr>
      <dsp:spPr>
        <a:xfrm>
          <a:off x="923318" y="2637972"/>
          <a:ext cx="507684" cy="507684"/>
        </a:xfrm>
        <a:prstGeom prst="ellipse">
          <a:avLst/>
        </a:prstGeom>
        <a:solidFill>
          <a:srgbClr val="3391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E9D866-6B36-48CF-BC6A-B88BD6CACE56}">
      <dsp:nvSpPr>
        <dsp:cNvPr id="0" name=""/>
        <dsp:cNvSpPr/>
      </dsp:nvSpPr>
      <dsp:spPr>
        <a:xfrm rot="10800000">
          <a:off x="1177160" y="3297204"/>
          <a:ext cx="4169608" cy="507684"/>
        </a:xfrm>
        <a:prstGeom prst="homePlate">
          <a:avLst/>
        </a:prstGeom>
        <a:solidFill>
          <a:srgbClr val="2363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875" tIns="83820" rIns="156464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Whole School Rewards</a:t>
          </a:r>
        </a:p>
      </dsp:txBody>
      <dsp:txXfrm rot="10800000">
        <a:off x="1304081" y="3297204"/>
        <a:ext cx="4042687" cy="507684"/>
      </dsp:txXfrm>
    </dsp:sp>
    <dsp:sp modelId="{554E7B53-D807-4335-9738-023480C679DD}">
      <dsp:nvSpPr>
        <dsp:cNvPr id="0" name=""/>
        <dsp:cNvSpPr/>
      </dsp:nvSpPr>
      <dsp:spPr>
        <a:xfrm>
          <a:off x="923318" y="3297204"/>
          <a:ext cx="507684" cy="507684"/>
        </a:xfrm>
        <a:prstGeom prst="ellipse">
          <a:avLst/>
        </a:prstGeom>
        <a:solidFill>
          <a:srgbClr val="33917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9C4E0-D543-4D9B-96A7-77BB4E02F203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64A7B-26AA-4765-AAD4-A8953C494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396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64A7B-26AA-4765-AAD4-A8953C49483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424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Katie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64A7B-26AA-4765-AAD4-A8953C49483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147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Katie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64A7B-26AA-4765-AAD4-A8953C49483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411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Katie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64A7B-26AA-4765-AAD4-A8953C49483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55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Katie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64A7B-26AA-4765-AAD4-A8953C49483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907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64A7B-26AA-4765-AAD4-A8953C49483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51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64A7B-26AA-4765-AAD4-A8953C49483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485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64A7B-26AA-4765-AAD4-A8953C49483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842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64A7B-26AA-4765-AAD4-A8953C49483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474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Katie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64A7B-26AA-4765-AAD4-A8953C49483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990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Katie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64A7B-26AA-4765-AAD4-A8953C49483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105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Katie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64A7B-26AA-4765-AAD4-A8953C49483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53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64A7B-26AA-4765-AAD4-A8953C49483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903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Katie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64A7B-26AA-4765-AAD4-A8953C49483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469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Katie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64A7B-26AA-4765-AAD4-A8953C49483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2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Katie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64A7B-26AA-4765-AAD4-A8953C49483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16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94D-6A27-40EB-9574-2F4ED9254AC3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A8E8-8BFB-4966-A0A5-70264A450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38844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94D-6A27-40EB-9574-2F4ED9254AC3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A8E8-8BFB-4966-A0A5-70264A450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86084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94D-6A27-40EB-9574-2F4ED9254AC3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A8E8-8BFB-4966-A0A5-70264A450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42052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94D-6A27-40EB-9574-2F4ED9254AC3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A8E8-8BFB-4966-A0A5-70264A450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78391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94D-6A27-40EB-9574-2F4ED9254AC3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A8E8-8BFB-4966-A0A5-70264A450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11468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94D-6A27-40EB-9574-2F4ED9254AC3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A8E8-8BFB-4966-A0A5-70264A450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06865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94D-6A27-40EB-9574-2F4ED9254AC3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A8E8-8BFB-4966-A0A5-70264A450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46938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94D-6A27-40EB-9574-2F4ED9254AC3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A8E8-8BFB-4966-A0A5-70264A450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11288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94D-6A27-40EB-9574-2F4ED9254AC3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A8E8-8BFB-4966-A0A5-70264A450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40028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94D-6A27-40EB-9574-2F4ED9254AC3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A8E8-8BFB-4966-A0A5-70264A450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81269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94D-6A27-40EB-9574-2F4ED9254AC3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A8E8-8BFB-4966-A0A5-70264A450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31953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5000"/>
            <a:lum/>
          </a:blip>
          <a:srcRect/>
          <a:tile tx="0" ty="0" sx="25000" sy="25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3D94D-6A27-40EB-9574-2F4ED9254AC3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1A8E8-8BFB-4966-A0A5-70264A450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64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1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26123" y="1565030"/>
            <a:ext cx="10339754" cy="44981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2898" y="1860452"/>
            <a:ext cx="9186203" cy="3474720"/>
          </a:xfrm>
        </p:spPr>
        <p:txBody>
          <a:bodyPr>
            <a:noAutofit/>
          </a:bodyPr>
          <a:lstStyle/>
          <a:p>
            <a:r>
              <a:rPr lang="en-GB" sz="6600" dirty="0">
                <a:ln w="0"/>
                <a:solidFill>
                  <a:srgbClr val="23634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Small" panose="02000505000000020004" pitchFamily="2" charset="0"/>
                <a:ea typeface="Ebrima" panose="02000000000000000000" pitchFamily="2" charset="0"/>
                <a:cs typeface="Ebrima" panose="02000000000000000000" pitchFamily="2" charset="0"/>
              </a:rPr>
              <a:t>Creative Learning and Resourcing for</a:t>
            </a:r>
            <a:br>
              <a:rPr lang="en-GB" sz="6600" dirty="0">
                <a:ln w="0"/>
                <a:solidFill>
                  <a:srgbClr val="23634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Small" panose="02000505000000020004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GB" sz="6600" dirty="0">
                <a:ln w="0"/>
                <a:solidFill>
                  <a:srgbClr val="23634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itka Small" panose="02000505000000020004" pitchFamily="2" charset="0"/>
                <a:ea typeface="Ebrima" panose="02000000000000000000" pitchFamily="2" charset="0"/>
                <a:cs typeface="Ebrima" panose="02000000000000000000" pitchFamily="2" charset="0"/>
              </a:rPr>
              <a:t>Children with SEND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449" y="282022"/>
            <a:ext cx="2127102" cy="21657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82865" y="5445928"/>
            <a:ext cx="3226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3634F"/>
                </a:solidFill>
              </a:rPr>
              <a:t>SAXON WOOD SPECIAL SCHOOL</a:t>
            </a:r>
          </a:p>
        </p:txBody>
      </p:sp>
    </p:spTree>
    <p:extLst>
      <p:ext uri="{BB962C8B-B14F-4D97-AF65-F5344CB8AC3E}">
        <p14:creationId xmlns:p14="http://schemas.microsoft.com/office/powerpoint/2010/main" val="184454819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421396"/>
            <a:ext cx="10339754" cy="1670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1396"/>
            <a:ext cx="10515600" cy="1670539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23634F"/>
                </a:solidFill>
                <a:latin typeface="Sitka Small" panose="02000505000000020004" pitchFamily="2" charset="0"/>
              </a:rPr>
              <a:t>CREATIVE LEARNING</a:t>
            </a:r>
            <a:endParaRPr lang="en-GB" sz="6000" dirty="0">
              <a:solidFill>
                <a:srgbClr val="23634F"/>
              </a:solidFill>
              <a:latin typeface="Sitka Small" panose="02000505000000020004" pitchFamily="2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7528849" y="2460368"/>
            <a:ext cx="3530746" cy="4090125"/>
          </a:xfrm>
          <a:prstGeom prst="flowChartProcess">
            <a:avLst/>
          </a:prstGeom>
          <a:solidFill>
            <a:srgbClr val="236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  <a:p>
            <a:pPr algn="ctr"/>
            <a:r>
              <a:rPr lang="en-GB" sz="2000" dirty="0"/>
              <a:t>Children will access the same activity in different ways that are suitable for their own individual needs with support levels that are suitable.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The outcome is the same but the route taken to achieve it is different.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Children also wok on skills that are relevant to their abilities.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60369"/>
            <a:ext cx="3067594" cy="4090125"/>
          </a:xfrm>
          <a:prstGeom prst="rect">
            <a:avLst/>
          </a:prstGeom>
          <a:ln w="38100">
            <a:solidFill>
              <a:srgbClr val="23634F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223" y="2460368"/>
            <a:ext cx="3067593" cy="4090125"/>
          </a:xfrm>
          <a:prstGeom prst="rect">
            <a:avLst/>
          </a:prstGeom>
          <a:ln w="38100">
            <a:solidFill>
              <a:srgbClr val="23634F"/>
            </a:solidFill>
          </a:ln>
        </p:spPr>
      </p:pic>
      <p:sp>
        <p:nvSpPr>
          <p:cNvPr id="11" name="Oval 10"/>
          <p:cNvSpPr/>
          <p:nvPr/>
        </p:nvSpPr>
        <p:spPr>
          <a:xfrm>
            <a:off x="2968180" y="3747783"/>
            <a:ext cx="557928" cy="75764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1060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421396"/>
            <a:ext cx="10339754" cy="1670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1396"/>
            <a:ext cx="10515600" cy="1670539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23634F"/>
                </a:solidFill>
                <a:latin typeface="Sitka Small" panose="02000505000000020004" pitchFamily="2" charset="0"/>
              </a:rPr>
              <a:t>CREATIVE LEARNING</a:t>
            </a:r>
            <a:endParaRPr lang="en-GB" sz="6000" dirty="0">
              <a:solidFill>
                <a:srgbClr val="23634F"/>
              </a:solidFill>
              <a:latin typeface="Sitka Small" panose="02000505000000020004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70" y="2338251"/>
            <a:ext cx="3067594" cy="4284337"/>
          </a:xfrm>
          <a:prstGeom prst="rect">
            <a:avLst/>
          </a:prstGeom>
          <a:ln w="38100">
            <a:solidFill>
              <a:srgbClr val="23634F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2056" y="3683727"/>
            <a:ext cx="2353038" cy="2938861"/>
          </a:xfrm>
          <a:prstGeom prst="rect">
            <a:avLst/>
          </a:prstGeom>
          <a:ln w="38100">
            <a:solidFill>
              <a:srgbClr val="23634F"/>
            </a:solidFill>
          </a:ln>
        </p:spPr>
      </p:pic>
      <p:sp>
        <p:nvSpPr>
          <p:cNvPr id="6" name="Flowchart: Process 5"/>
          <p:cNvSpPr/>
          <p:nvPr/>
        </p:nvSpPr>
        <p:spPr>
          <a:xfrm>
            <a:off x="3446181" y="2338252"/>
            <a:ext cx="3677195" cy="4284336"/>
          </a:xfrm>
          <a:prstGeom prst="flowChartProcess">
            <a:avLst/>
          </a:prstGeom>
          <a:solidFill>
            <a:srgbClr val="236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 dirty="0"/>
          </a:p>
          <a:p>
            <a:pPr algn="ctr"/>
            <a:endParaRPr lang="en-GB" u="sng" dirty="0"/>
          </a:p>
          <a:p>
            <a:pPr algn="ctr"/>
            <a:r>
              <a:rPr lang="en-GB" u="sng" dirty="0"/>
              <a:t>Child with Severe Visual Impairment</a:t>
            </a:r>
          </a:p>
          <a:p>
            <a:pPr algn="ctr"/>
            <a:endParaRPr lang="en-GB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Taking part in mark making activities.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Developing fine motor skills.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Activity brought down to child’s preferred level and area to work.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Music playing in the background which helped with focus and attention.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Able to feel the texture of the crayon on the paper.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Able to feel the outline of the vase.</a:t>
            </a:r>
          </a:p>
          <a:p>
            <a:endParaRPr lang="en-GB" sz="2000" dirty="0"/>
          </a:p>
          <a:p>
            <a:endParaRPr lang="en-GB" dirty="0"/>
          </a:p>
        </p:txBody>
      </p:sp>
      <p:sp>
        <p:nvSpPr>
          <p:cNvPr id="10" name="Flowchart: Process 9"/>
          <p:cNvSpPr/>
          <p:nvPr/>
        </p:nvSpPr>
        <p:spPr>
          <a:xfrm>
            <a:off x="9908865" y="3683727"/>
            <a:ext cx="2090057" cy="2938861"/>
          </a:xfrm>
          <a:prstGeom prst="flowChartProcess">
            <a:avLst/>
          </a:prstGeom>
          <a:solidFill>
            <a:srgbClr val="236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 dirty="0"/>
          </a:p>
          <a:p>
            <a:pPr algn="ctr"/>
            <a:endParaRPr lang="en-GB" u="sng" dirty="0"/>
          </a:p>
          <a:p>
            <a:pPr algn="ctr"/>
            <a:r>
              <a:rPr lang="en-GB" u="sng" dirty="0"/>
              <a:t>Child with ASD</a:t>
            </a:r>
          </a:p>
          <a:p>
            <a:pPr algn="ctr"/>
            <a:endParaRPr lang="en-GB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Can work independently.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Needs help to stay on task.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Needs to keep motivating items nearby.</a:t>
            </a:r>
          </a:p>
          <a:p>
            <a:endParaRPr lang="en-GB" sz="2000" dirty="0"/>
          </a:p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4693" y="2338251"/>
            <a:ext cx="4744229" cy="11272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82332" y="2605124"/>
            <a:ext cx="3888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23634F"/>
                </a:solidFill>
              </a:rPr>
              <a:t>Activity: Making Mothers Day Cards</a:t>
            </a:r>
          </a:p>
          <a:p>
            <a:pPr algn="ctr"/>
            <a:r>
              <a:rPr lang="en-GB" dirty="0">
                <a:solidFill>
                  <a:srgbClr val="23634F"/>
                </a:solidFill>
              </a:rPr>
              <a:t>Learning: Crayon control / mark making</a:t>
            </a:r>
          </a:p>
        </p:txBody>
      </p:sp>
      <p:sp>
        <p:nvSpPr>
          <p:cNvPr id="13" name="Oval 12"/>
          <p:cNvSpPr/>
          <p:nvPr/>
        </p:nvSpPr>
        <p:spPr>
          <a:xfrm>
            <a:off x="7958192" y="4101595"/>
            <a:ext cx="557928" cy="75764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82910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421396"/>
            <a:ext cx="10339754" cy="1670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1396"/>
            <a:ext cx="10515600" cy="1670539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23634F"/>
                </a:solidFill>
                <a:latin typeface="Sitka Small" panose="02000505000000020004" pitchFamily="2" charset="0"/>
              </a:rPr>
              <a:t>CREATIVE LEARNING</a:t>
            </a:r>
            <a:endParaRPr lang="en-GB" sz="6000" dirty="0">
              <a:solidFill>
                <a:srgbClr val="23634F"/>
              </a:solidFill>
              <a:latin typeface="Sitka Small" panose="0200050500000002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701" y="3103382"/>
            <a:ext cx="4107542" cy="3080657"/>
          </a:xfrm>
          <a:prstGeom prst="rect">
            <a:avLst/>
          </a:prstGeom>
          <a:ln w="38100">
            <a:solidFill>
              <a:srgbClr val="23634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841" y="2589939"/>
            <a:ext cx="5476723" cy="4107543"/>
          </a:xfrm>
          <a:prstGeom prst="rect">
            <a:avLst/>
          </a:prstGeom>
          <a:ln w="38100">
            <a:solidFill>
              <a:srgbClr val="23634F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379" y="2913017"/>
            <a:ext cx="4744229" cy="11272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189379" y="3008223"/>
            <a:ext cx="47442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23634F"/>
                </a:solidFill>
              </a:rPr>
              <a:t>Learning: Phonics – Making Sentences</a:t>
            </a:r>
          </a:p>
          <a:p>
            <a:pPr algn="ctr"/>
            <a:r>
              <a:rPr lang="en-GB" dirty="0">
                <a:solidFill>
                  <a:srgbClr val="23634F"/>
                </a:solidFill>
              </a:rPr>
              <a:t>Activity: Lego Braille &amp; Picture Cards and Sentence strips</a:t>
            </a:r>
          </a:p>
          <a:p>
            <a:pPr algn="ctr"/>
            <a:endParaRPr lang="en-GB" dirty="0">
              <a:solidFill>
                <a:srgbClr val="23634F"/>
              </a:solidFill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9955604" y="4210864"/>
            <a:ext cx="2024742" cy="2488930"/>
          </a:xfrm>
          <a:prstGeom prst="flowChartProcess">
            <a:avLst/>
          </a:prstGeom>
          <a:solidFill>
            <a:srgbClr val="236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u="sng" dirty="0"/>
          </a:p>
          <a:p>
            <a:pPr algn="ctr"/>
            <a:r>
              <a:rPr lang="en-GB" u="sng" dirty="0"/>
              <a:t>Child with VI</a:t>
            </a:r>
          </a:p>
          <a:p>
            <a:pPr algn="ctr"/>
            <a:r>
              <a:rPr lang="en-GB" u="sng" dirty="0"/>
              <a:t> </a:t>
            </a:r>
          </a:p>
          <a:p>
            <a:pPr algn="ctr"/>
            <a:r>
              <a:rPr lang="en-GB" dirty="0"/>
              <a:t>Using Braille to access the same phonics lesson as the children who have sight. 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382815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421396"/>
            <a:ext cx="10339754" cy="1670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1396"/>
            <a:ext cx="10515600" cy="1670539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23634F"/>
                </a:solidFill>
                <a:latin typeface="Sitka Small" panose="02000505000000020004" pitchFamily="2" charset="0"/>
              </a:rPr>
              <a:t>CREATIVE LEARNING</a:t>
            </a:r>
            <a:endParaRPr lang="en-GB" sz="6000" dirty="0">
              <a:solidFill>
                <a:srgbClr val="23634F"/>
              </a:solidFill>
              <a:latin typeface="Sitka Small" panose="02000505000000020004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14" y="2465613"/>
            <a:ext cx="5499463" cy="4124597"/>
          </a:xfrm>
          <a:prstGeom prst="rect">
            <a:avLst/>
          </a:prstGeom>
          <a:ln w="38100">
            <a:solidFill>
              <a:srgbClr val="23634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65" y="2465613"/>
            <a:ext cx="5486399" cy="4114799"/>
          </a:xfrm>
          <a:prstGeom prst="rect">
            <a:avLst/>
          </a:prstGeom>
          <a:ln w="38100">
            <a:solidFill>
              <a:srgbClr val="23634F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779" y="2641278"/>
            <a:ext cx="3452672" cy="8203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36000" y="2713992"/>
            <a:ext cx="47442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23634F"/>
                </a:solidFill>
              </a:rPr>
              <a:t>Activity brought over to the child</a:t>
            </a:r>
          </a:p>
          <a:p>
            <a:pPr algn="ctr"/>
            <a:r>
              <a:rPr lang="en-GB" dirty="0">
                <a:solidFill>
                  <a:srgbClr val="23634F"/>
                </a:solidFill>
              </a:rPr>
              <a:t>To access the learning</a:t>
            </a:r>
          </a:p>
          <a:p>
            <a:pPr algn="ctr"/>
            <a:endParaRPr lang="en-GB" dirty="0">
              <a:solidFill>
                <a:srgbClr val="23634F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68106" y="2641278"/>
            <a:ext cx="2036968" cy="25446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931920" y="2889657"/>
            <a:ext cx="17242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23634F"/>
                </a:solidFill>
              </a:rPr>
              <a:t>The child is accessing the activity at the table with every minimal support.</a:t>
            </a:r>
          </a:p>
          <a:p>
            <a:pPr algn="ctr"/>
            <a:endParaRPr lang="en-GB" dirty="0">
              <a:solidFill>
                <a:srgbClr val="2363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9436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421396"/>
            <a:ext cx="10339754" cy="1670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1396"/>
            <a:ext cx="10515600" cy="1670539"/>
          </a:xfrm>
        </p:spPr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rgbClr val="23634F"/>
                </a:solidFill>
                <a:latin typeface="Sitka Small" panose="02000505000000020004" pitchFamily="2" charset="0"/>
              </a:rPr>
              <a:t>REWARDS</a:t>
            </a: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6668515"/>
              </p:ext>
            </p:extLst>
          </p:nvPr>
        </p:nvGraphicFramePr>
        <p:xfrm>
          <a:off x="5921912" y="2740938"/>
          <a:ext cx="6270088" cy="3805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t="15939"/>
          <a:stretch/>
        </p:blipFill>
        <p:spPr>
          <a:xfrm>
            <a:off x="480183" y="2360159"/>
            <a:ext cx="3183884" cy="3568541"/>
          </a:xfrm>
          <a:prstGeom prst="rect">
            <a:avLst/>
          </a:prstGeom>
          <a:ln w="38100">
            <a:solidFill>
              <a:srgbClr val="23634F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96" y="4103098"/>
            <a:ext cx="3613819" cy="2713077"/>
          </a:xfrm>
          <a:prstGeom prst="rect">
            <a:avLst/>
          </a:prstGeom>
          <a:ln w="38100">
            <a:solidFill>
              <a:srgbClr val="23634F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/>
          <a:srcRect t="20786" b="16671"/>
          <a:stretch/>
        </p:blipFill>
        <p:spPr>
          <a:xfrm>
            <a:off x="4551001" y="2609486"/>
            <a:ext cx="2124120" cy="1771308"/>
          </a:xfrm>
          <a:prstGeom prst="rect">
            <a:avLst/>
          </a:prstGeom>
          <a:ln w="38100">
            <a:solidFill>
              <a:srgbClr val="23634F"/>
            </a:solidFill>
          </a:ln>
        </p:spPr>
      </p:pic>
    </p:spTree>
    <p:extLst>
      <p:ext uri="{BB962C8B-B14F-4D97-AF65-F5344CB8AC3E}">
        <p14:creationId xmlns:p14="http://schemas.microsoft.com/office/powerpoint/2010/main" val="12891366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85503" y="2287950"/>
            <a:ext cx="3396342" cy="43741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838200" y="421396"/>
            <a:ext cx="10339754" cy="1670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1396"/>
            <a:ext cx="10515600" cy="1670539"/>
          </a:xfrm>
        </p:spPr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rgbClr val="23634F"/>
                </a:solidFill>
                <a:latin typeface="Sitka Small" panose="02000505000000020004" pitchFamily="2" charset="0"/>
              </a:rPr>
              <a:t>WELLBEING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193" y="2385172"/>
            <a:ext cx="3108961" cy="4025580"/>
          </a:xfrm>
        </p:spPr>
        <p:txBody>
          <a:bodyPr>
            <a:normAutofit fontScale="70000" lnSpcReduction="20000"/>
          </a:bodyPr>
          <a:lstStyle/>
          <a:p>
            <a:endParaRPr lang="en-GB" sz="2600" dirty="0"/>
          </a:p>
          <a:p>
            <a:r>
              <a:rPr lang="en-GB" sz="2600" dirty="0"/>
              <a:t>Student questionnaires</a:t>
            </a:r>
          </a:p>
          <a:p>
            <a:r>
              <a:rPr lang="en-GB" sz="2600" dirty="0"/>
              <a:t>Involvement of parents</a:t>
            </a:r>
          </a:p>
          <a:p>
            <a:r>
              <a:rPr lang="en-GB" sz="2600" dirty="0"/>
              <a:t>Knowing where to go for help</a:t>
            </a:r>
          </a:p>
          <a:p>
            <a:r>
              <a:rPr lang="en-GB" sz="2600" dirty="0"/>
              <a:t>Social time </a:t>
            </a:r>
          </a:p>
          <a:p>
            <a:r>
              <a:rPr lang="en-GB" sz="2600" dirty="0"/>
              <a:t>Relax Kids</a:t>
            </a:r>
          </a:p>
          <a:p>
            <a:r>
              <a:rPr lang="en-GB" sz="2600" dirty="0"/>
              <a:t>Lego Therapy</a:t>
            </a:r>
          </a:p>
          <a:p>
            <a:r>
              <a:rPr lang="en-GB" sz="2600" dirty="0"/>
              <a:t>Activity Passports</a:t>
            </a:r>
          </a:p>
          <a:p>
            <a:r>
              <a:rPr lang="en-GB" sz="2600" dirty="0"/>
              <a:t>Teddy bears picnic</a:t>
            </a:r>
          </a:p>
          <a:p>
            <a:r>
              <a:rPr lang="en-GB" sz="2600" dirty="0"/>
              <a:t>Movie time</a:t>
            </a:r>
          </a:p>
          <a:p>
            <a:r>
              <a:rPr lang="en-GB" sz="2600" dirty="0"/>
              <a:t>Pancake party</a:t>
            </a:r>
          </a:p>
          <a:p>
            <a:r>
              <a:rPr lang="en-GB" sz="2600" dirty="0"/>
              <a:t>Enrichment Opportunities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3714" b="11882"/>
          <a:stretch/>
        </p:blipFill>
        <p:spPr>
          <a:xfrm>
            <a:off x="4167053" y="2385172"/>
            <a:ext cx="7186747" cy="4128379"/>
          </a:xfrm>
          <a:prstGeom prst="rect">
            <a:avLst/>
          </a:prstGeom>
          <a:ln w="38100">
            <a:solidFill>
              <a:srgbClr val="23634F"/>
            </a:solidFill>
          </a:ln>
        </p:spPr>
      </p:pic>
    </p:spTree>
    <p:extLst>
      <p:ext uri="{BB962C8B-B14F-4D97-AF65-F5344CB8AC3E}">
        <p14:creationId xmlns:p14="http://schemas.microsoft.com/office/powerpoint/2010/main" val="360922039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26123" y="2141089"/>
            <a:ext cx="10339754" cy="293459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73117"/>
            <a:ext cx="10515600" cy="1670539"/>
          </a:xfrm>
        </p:spPr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rgbClr val="23634F"/>
                </a:solidFill>
                <a:latin typeface="Sitka Small" panose="02000505000000020004" pitchFamily="2" charset="0"/>
              </a:rPr>
              <a:t>ANY QUESTIONS?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449" y="765348"/>
            <a:ext cx="2127102" cy="216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9278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38200" y="2461845"/>
            <a:ext cx="6012766" cy="407963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ounded Rectangle 3"/>
          <p:cNvSpPr/>
          <p:nvPr/>
        </p:nvSpPr>
        <p:spPr>
          <a:xfrm>
            <a:off x="838200" y="421396"/>
            <a:ext cx="10339754" cy="1670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1396"/>
            <a:ext cx="10515600" cy="1670539"/>
          </a:xfrm>
        </p:spPr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rgbClr val="23634F"/>
                </a:solidFill>
                <a:latin typeface="Sitka Small" panose="02000505000000020004" pitchFamily="2" charset="0"/>
              </a:rPr>
              <a:t>ABOUT SAXON WOOD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2059" y="2819949"/>
            <a:ext cx="5205047" cy="3363424"/>
          </a:xfrm>
        </p:spPr>
        <p:txBody>
          <a:bodyPr>
            <a:normAutofit fontScale="92500"/>
          </a:bodyPr>
          <a:lstStyle/>
          <a:p>
            <a:pPr>
              <a:spcBef>
                <a:spcPts val="2400"/>
              </a:spcBef>
            </a:pPr>
            <a:r>
              <a:rPr lang="en-GB" dirty="0">
                <a:solidFill>
                  <a:srgbClr val="23634F"/>
                </a:solidFill>
              </a:rPr>
              <a:t>We are a very small special school located in Basingstoke.</a:t>
            </a:r>
          </a:p>
          <a:p>
            <a:pPr>
              <a:spcBef>
                <a:spcPts val="2400"/>
              </a:spcBef>
            </a:pPr>
            <a:r>
              <a:rPr lang="en-GB" dirty="0">
                <a:solidFill>
                  <a:srgbClr val="23634F"/>
                </a:solidFill>
              </a:rPr>
              <a:t>44 children on roll aged 3 – 11 years old.</a:t>
            </a:r>
          </a:p>
          <a:p>
            <a:pPr>
              <a:spcBef>
                <a:spcPts val="2400"/>
              </a:spcBef>
            </a:pPr>
            <a:r>
              <a:rPr lang="en-GB" dirty="0">
                <a:solidFill>
                  <a:srgbClr val="23634F"/>
                </a:solidFill>
              </a:rPr>
              <a:t>Children with complex medical needs, learning difficulties and disabilities including ASD &amp; ADHD.</a:t>
            </a:r>
          </a:p>
          <a:p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7250722" y="2455434"/>
            <a:ext cx="4135901" cy="4079632"/>
          </a:xfrm>
          <a:prstGeom prst="round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solidFill>
              <a:srgbClr val="23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736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41034" y="2461845"/>
            <a:ext cx="6012766" cy="407963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ounded Rectangle 3"/>
          <p:cNvSpPr/>
          <p:nvPr/>
        </p:nvSpPr>
        <p:spPr>
          <a:xfrm>
            <a:off x="838200" y="421396"/>
            <a:ext cx="10339754" cy="1670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1396"/>
            <a:ext cx="10515600" cy="1670539"/>
          </a:xfrm>
        </p:spPr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rgbClr val="23634F"/>
                </a:solidFill>
                <a:latin typeface="Sitka Small" panose="02000505000000020004" pitchFamily="2" charset="0"/>
              </a:rPr>
              <a:t>ABOUT SAXON WOOD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4893" y="2819949"/>
            <a:ext cx="5205047" cy="3363424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2400"/>
              </a:spcBef>
            </a:pPr>
            <a:r>
              <a:rPr lang="en-GB" dirty="0">
                <a:solidFill>
                  <a:srgbClr val="23634F"/>
                </a:solidFill>
              </a:rPr>
              <a:t>70% of our children are non-verbal and use a range of ways to communicate.</a:t>
            </a:r>
            <a:endParaRPr lang="en-GB" dirty="0"/>
          </a:p>
          <a:p>
            <a:pPr>
              <a:spcBef>
                <a:spcPts val="2400"/>
              </a:spcBef>
            </a:pPr>
            <a:r>
              <a:rPr lang="en-GB" dirty="0">
                <a:solidFill>
                  <a:srgbClr val="23634F"/>
                </a:solidFill>
              </a:rPr>
              <a:t>Our children may have some of the following needs: </a:t>
            </a:r>
          </a:p>
          <a:p>
            <a:pPr>
              <a:spcBef>
                <a:spcPts val="2400"/>
              </a:spcBef>
            </a:pPr>
            <a:r>
              <a:rPr lang="en-GB" dirty="0">
                <a:solidFill>
                  <a:srgbClr val="23634F"/>
                </a:solidFill>
              </a:rPr>
              <a:t>PMLD, Complex Medical Needs, Cognition &amp; Learning needs, Vision Impairments, Hearing Impairments, ASD, ADHD, SEMH</a:t>
            </a:r>
          </a:p>
        </p:txBody>
      </p:sp>
      <p:sp>
        <p:nvSpPr>
          <p:cNvPr id="7" name="Rounded Rectangle 6"/>
          <p:cNvSpPr/>
          <p:nvPr/>
        </p:nvSpPr>
        <p:spPr>
          <a:xfrm flipV="1">
            <a:off x="838200" y="2461845"/>
            <a:ext cx="4135901" cy="4079632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23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421396"/>
            <a:ext cx="10339754" cy="1670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1396"/>
            <a:ext cx="10515600" cy="1670539"/>
          </a:xfrm>
        </p:spPr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rgbClr val="23634F"/>
                </a:solidFill>
                <a:latin typeface="Sitka Small" panose="02000505000000020004" pitchFamily="2" charset="0"/>
              </a:rPr>
              <a:t>KNOWING THE CHILD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9304391"/>
              </p:ext>
            </p:extLst>
          </p:nvPr>
        </p:nvGraphicFramePr>
        <p:xfrm>
          <a:off x="-262011" y="2679273"/>
          <a:ext cx="6270088" cy="3805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0805" y="2477261"/>
            <a:ext cx="5930411" cy="4209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869341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421396"/>
            <a:ext cx="10339754" cy="1670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1396"/>
            <a:ext cx="10339754" cy="1670539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23634F"/>
                </a:solidFill>
                <a:latin typeface="Sitka Small" panose="02000505000000020004" pitchFamily="2" charset="0"/>
              </a:rPr>
              <a:t>PERSONAL DEVELOPMENT PLANS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6774490"/>
              </p:ext>
            </p:extLst>
          </p:nvPr>
        </p:nvGraphicFramePr>
        <p:xfrm>
          <a:off x="-262011" y="2679273"/>
          <a:ext cx="6270088" cy="3805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5211913" y="2679273"/>
            <a:ext cx="3252819" cy="3812349"/>
            <a:chOff x="5211913" y="2679273"/>
            <a:chExt cx="3252819" cy="381234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11913" y="2679273"/>
              <a:ext cx="3252819" cy="3812349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6836168" y="3262487"/>
              <a:ext cx="772853" cy="142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" r="41236"/>
          <a:stretch/>
        </p:blipFill>
        <p:spPr>
          <a:xfrm>
            <a:off x="8646117" y="2679273"/>
            <a:ext cx="3111865" cy="3805934"/>
          </a:xfrm>
          <a:prstGeom prst="rect">
            <a:avLst/>
          </a:prstGeom>
          <a:ln w="38100">
            <a:solidFill>
              <a:srgbClr val="23634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632486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39780" y="2461845"/>
            <a:ext cx="4079321" cy="13786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ounded Rectangle 3"/>
          <p:cNvSpPr/>
          <p:nvPr/>
        </p:nvSpPr>
        <p:spPr>
          <a:xfrm>
            <a:off x="838200" y="421396"/>
            <a:ext cx="10339754" cy="1670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1396"/>
            <a:ext cx="10515600" cy="1670539"/>
          </a:xfrm>
        </p:spPr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rgbClr val="23634F"/>
                </a:solidFill>
                <a:latin typeface="Sitka Small" panose="02000505000000020004" pitchFamily="2" charset="0"/>
              </a:rPr>
              <a:t>DAILY ROUTINE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0930" y="2651759"/>
            <a:ext cx="10034451" cy="3472951"/>
          </a:xfrm>
        </p:spPr>
        <p:txBody>
          <a:bodyPr/>
          <a:lstStyle/>
          <a:p>
            <a:r>
              <a:rPr lang="en-GB" dirty="0"/>
              <a:t>Visual Timetables</a:t>
            </a:r>
          </a:p>
          <a:p>
            <a:r>
              <a:rPr lang="en-GB" dirty="0"/>
              <a:t>Musical Cues</a:t>
            </a:r>
          </a:p>
          <a:p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838" r="7573" b="8702"/>
          <a:stretch/>
        </p:blipFill>
        <p:spPr>
          <a:xfrm>
            <a:off x="8364582" y="2461845"/>
            <a:ext cx="2989218" cy="4202411"/>
          </a:xfrm>
          <a:prstGeom prst="rect">
            <a:avLst/>
          </a:prstGeom>
          <a:ln w="38100">
            <a:solidFill>
              <a:srgbClr val="23634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938" y="2461845"/>
            <a:ext cx="3151808" cy="4202411"/>
          </a:xfrm>
          <a:prstGeom prst="rect">
            <a:avLst/>
          </a:prstGeom>
          <a:ln w="38100">
            <a:solidFill>
              <a:srgbClr val="23634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913" t="15823" b="3766"/>
          <a:stretch/>
        </p:blipFill>
        <p:spPr>
          <a:xfrm>
            <a:off x="739781" y="4103936"/>
            <a:ext cx="4079321" cy="2560320"/>
          </a:xfrm>
          <a:prstGeom prst="rect">
            <a:avLst/>
          </a:prstGeom>
          <a:ln w="38100">
            <a:solidFill>
              <a:srgbClr val="23634F"/>
            </a:solidFill>
          </a:ln>
        </p:spPr>
      </p:pic>
    </p:spTree>
    <p:extLst>
      <p:ext uri="{BB962C8B-B14F-4D97-AF65-F5344CB8AC3E}">
        <p14:creationId xmlns:p14="http://schemas.microsoft.com/office/powerpoint/2010/main" val="388201146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421396"/>
            <a:ext cx="10339754" cy="1670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1396"/>
            <a:ext cx="10339754" cy="1670539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23634F"/>
                </a:solidFill>
                <a:latin typeface="Sitka Small" panose="02000505000000020004" pitchFamily="2" charset="0"/>
              </a:rPr>
              <a:t>COMMUNICATION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26" y="2337494"/>
            <a:ext cx="3264877" cy="4353169"/>
          </a:xfrm>
          <a:prstGeom prst="rect">
            <a:avLst/>
          </a:prstGeom>
          <a:ln w="38100">
            <a:solidFill>
              <a:srgbClr val="23634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1158"/>
          <a:stretch/>
        </p:blipFill>
        <p:spPr>
          <a:xfrm>
            <a:off x="4413133" y="2335135"/>
            <a:ext cx="2575496" cy="4355528"/>
          </a:xfrm>
          <a:prstGeom prst="rect">
            <a:avLst/>
          </a:prstGeom>
          <a:ln w="38100">
            <a:solidFill>
              <a:srgbClr val="23634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34330"/>
          <a:stretch/>
        </p:blipFill>
        <p:spPr>
          <a:xfrm>
            <a:off x="9121347" y="4194982"/>
            <a:ext cx="2777396" cy="2378055"/>
          </a:xfrm>
          <a:prstGeom prst="rect">
            <a:avLst/>
          </a:prstGeom>
          <a:ln w="38100">
            <a:solidFill>
              <a:srgbClr val="23634F"/>
            </a:solidFill>
          </a:ln>
        </p:spPr>
      </p:pic>
      <p:sp>
        <p:nvSpPr>
          <p:cNvPr id="8" name="Flowchart: Process 7"/>
          <p:cNvSpPr/>
          <p:nvPr/>
        </p:nvSpPr>
        <p:spPr>
          <a:xfrm>
            <a:off x="458042" y="2395804"/>
            <a:ext cx="1802674" cy="747654"/>
          </a:xfrm>
          <a:prstGeom prst="flowChartProcess">
            <a:avLst/>
          </a:prstGeom>
          <a:solidFill>
            <a:srgbClr val="236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Now &amp; Next Boards</a:t>
            </a:r>
          </a:p>
        </p:txBody>
      </p:sp>
      <p:sp>
        <p:nvSpPr>
          <p:cNvPr id="9" name="Flowchart: Process 8"/>
          <p:cNvSpPr/>
          <p:nvPr/>
        </p:nvSpPr>
        <p:spPr>
          <a:xfrm>
            <a:off x="458042" y="4602612"/>
            <a:ext cx="1802674" cy="481922"/>
          </a:xfrm>
          <a:prstGeom prst="flowChartProcess">
            <a:avLst/>
          </a:prstGeom>
          <a:solidFill>
            <a:srgbClr val="236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Choice Boards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7215918" y="6047515"/>
            <a:ext cx="2748260" cy="481922"/>
          </a:xfrm>
          <a:prstGeom prst="flowChartProcess">
            <a:avLst/>
          </a:prstGeom>
          <a:solidFill>
            <a:srgbClr val="236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Communication Mats</a:t>
            </a:r>
          </a:p>
        </p:txBody>
      </p:sp>
      <p:sp>
        <p:nvSpPr>
          <p:cNvPr id="11" name="Flowchart: Process 10"/>
          <p:cNvSpPr/>
          <p:nvPr/>
        </p:nvSpPr>
        <p:spPr>
          <a:xfrm>
            <a:off x="6443888" y="4925712"/>
            <a:ext cx="1802674" cy="747654"/>
          </a:xfrm>
          <a:prstGeom prst="flowChartProcess">
            <a:avLst/>
          </a:prstGeom>
          <a:solidFill>
            <a:srgbClr val="236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Objects of Reference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687" y="2340798"/>
            <a:ext cx="3811320" cy="2172101"/>
          </a:xfrm>
          <a:prstGeom prst="rect">
            <a:avLst/>
          </a:prstGeom>
          <a:ln w="38100">
            <a:solidFill>
              <a:srgbClr val="23634F"/>
            </a:solidFill>
          </a:ln>
        </p:spPr>
      </p:pic>
      <p:sp>
        <p:nvSpPr>
          <p:cNvPr id="14" name="Flowchart: Process 13"/>
          <p:cNvSpPr/>
          <p:nvPr/>
        </p:nvSpPr>
        <p:spPr>
          <a:xfrm>
            <a:off x="10096069" y="2618282"/>
            <a:ext cx="1802674" cy="481922"/>
          </a:xfrm>
          <a:prstGeom prst="flowChartProcess">
            <a:avLst/>
          </a:prstGeom>
          <a:solidFill>
            <a:srgbClr val="236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AAC Devices</a:t>
            </a:r>
          </a:p>
        </p:txBody>
      </p:sp>
    </p:spTree>
    <p:extLst>
      <p:ext uri="{BB962C8B-B14F-4D97-AF65-F5344CB8AC3E}">
        <p14:creationId xmlns:p14="http://schemas.microsoft.com/office/powerpoint/2010/main" val="254053017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421396"/>
            <a:ext cx="10339754" cy="1670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1396"/>
            <a:ext cx="10515600" cy="1670539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23634F"/>
                </a:solidFill>
                <a:latin typeface="Sitka Small" panose="02000505000000020004" pitchFamily="2" charset="0"/>
              </a:rPr>
              <a:t>ENABLING ENVIRONMENTS</a:t>
            </a:r>
            <a:endParaRPr lang="en-GB" sz="6000" dirty="0">
              <a:solidFill>
                <a:srgbClr val="23634F"/>
              </a:solidFill>
              <a:latin typeface="Sitka Small" panose="02000505000000020004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166" y="2479827"/>
            <a:ext cx="3065920" cy="4087893"/>
          </a:xfrm>
          <a:prstGeom prst="rect">
            <a:avLst/>
          </a:prstGeom>
          <a:ln w="38100">
            <a:solidFill>
              <a:srgbClr val="23634F"/>
            </a:solidFill>
          </a:ln>
        </p:spPr>
      </p:pic>
      <p:sp>
        <p:nvSpPr>
          <p:cNvPr id="6" name="Flowchart: Process 5"/>
          <p:cNvSpPr/>
          <p:nvPr/>
        </p:nvSpPr>
        <p:spPr>
          <a:xfrm>
            <a:off x="4112770" y="2487924"/>
            <a:ext cx="3530746" cy="1869923"/>
          </a:xfrm>
          <a:prstGeom prst="flowChartProcess">
            <a:avLst/>
          </a:prstGeom>
          <a:solidFill>
            <a:srgbClr val="236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Language rich environments promote and encourage the enhancement of children’s communication and language development.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770" y="4477123"/>
            <a:ext cx="3530746" cy="2084957"/>
          </a:xfrm>
          <a:prstGeom prst="rect">
            <a:avLst/>
          </a:prstGeom>
          <a:ln w="38100">
            <a:solidFill>
              <a:srgbClr val="23634F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047" y="2996647"/>
            <a:ext cx="4081226" cy="3060920"/>
          </a:xfrm>
          <a:prstGeom prst="rect">
            <a:avLst/>
          </a:prstGeom>
          <a:ln w="38100">
            <a:solidFill>
              <a:srgbClr val="23634F"/>
            </a:solidFill>
          </a:ln>
        </p:spPr>
      </p:pic>
    </p:spTree>
    <p:extLst>
      <p:ext uri="{BB962C8B-B14F-4D97-AF65-F5344CB8AC3E}">
        <p14:creationId xmlns:p14="http://schemas.microsoft.com/office/powerpoint/2010/main" val="23059361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38200" y="421396"/>
            <a:ext cx="10339754" cy="1670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363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1396"/>
            <a:ext cx="10515600" cy="1670539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23634F"/>
                </a:solidFill>
                <a:latin typeface="Sitka Small" panose="02000505000000020004" pitchFamily="2" charset="0"/>
              </a:rPr>
              <a:t>OUTDOOR LEARNING</a:t>
            </a:r>
            <a:endParaRPr lang="en-GB" sz="6000" dirty="0">
              <a:solidFill>
                <a:srgbClr val="23634F"/>
              </a:solidFill>
              <a:latin typeface="Sitka Small" panose="02000505000000020004" pitchFamily="2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7" y="3465513"/>
            <a:ext cx="3112501" cy="3112501"/>
          </a:xfrm>
          <a:ln w="38100">
            <a:solidFill>
              <a:srgbClr val="23634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290" y="3465514"/>
            <a:ext cx="4145410" cy="3112501"/>
          </a:xfrm>
          <a:prstGeom prst="rect">
            <a:avLst/>
          </a:prstGeom>
          <a:ln w="38100">
            <a:solidFill>
              <a:srgbClr val="23634F"/>
            </a:solidFill>
          </a:ln>
        </p:spPr>
      </p:pic>
      <p:pic>
        <p:nvPicPr>
          <p:cNvPr id="1026" name="Picture 2" descr="IMG_191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6"/>
          <a:stretch/>
        </p:blipFill>
        <p:spPr bwMode="auto">
          <a:xfrm rot="5400000">
            <a:off x="4028737" y="3462562"/>
            <a:ext cx="3112502" cy="3118403"/>
          </a:xfrm>
          <a:prstGeom prst="rect">
            <a:avLst/>
          </a:prstGeom>
          <a:noFill/>
          <a:ln w="38100">
            <a:solidFill>
              <a:srgbClr val="23634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Process 9"/>
          <p:cNvSpPr/>
          <p:nvPr/>
        </p:nvSpPr>
        <p:spPr>
          <a:xfrm>
            <a:off x="1292385" y="2360711"/>
            <a:ext cx="9431383" cy="836023"/>
          </a:xfrm>
          <a:prstGeom prst="flowChartProcess">
            <a:avLst/>
          </a:prstGeom>
          <a:solidFill>
            <a:srgbClr val="236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Outdoor learning boosts confidence, social skills, communication, motivation, physical skills,</a:t>
            </a:r>
          </a:p>
          <a:p>
            <a:pPr algn="ctr"/>
            <a:r>
              <a:rPr lang="en-GB" dirty="0"/>
              <a:t>self-esteem, self-confidence and positive attitude to learning</a:t>
            </a:r>
          </a:p>
        </p:txBody>
      </p:sp>
    </p:spTree>
    <p:extLst>
      <p:ext uri="{BB962C8B-B14F-4D97-AF65-F5344CB8AC3E}">
        <p14:creationId xmlns:p14="http://schemas.microsoft.com/office/powerpoint/2010/main" val="132338807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6942</TotalTime>
  <Words>506</Words>
  <Application>Microsoft Office PowerPoint</Application>
  <PresentationFormat>Widescreen</PresentationFormat>
  <Paragraphs>129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Sitka Small</vt:lpstr>
      <vt:lpstr>Office Theme</vt:lpstr>
      <vt:lpstr>Creative Learning and Resourcing for Children with SEND</vt:lpstr>
      <vt:lpstr>ABOUT SAXON WOOD</vt:lpstr>
      <vt:lpstr>ABOUT SAXON WOOD</vt:lpstr>
      <vt:lpstr>KNOWING THE CHILD</vt:lpstr>
      <vt:lpstr>PERSONAL DEVELOPMENT PLANS</vt:lpstr>
      <vt:lpstr>DAILY ROUTINE</vt:lpstr>
      <vt:lpstr>COMMUNICATION</vt:lpstr>
      <vt:lpstr>ENABLING ENVIRONMENTS</vt:lpstr>
      <vt:lpstr>OUTDOOR LEARNING</vt:lpstr>
      <vt:lpstr>CREATIVE LEARNING</vt:lpstr>
      <vt:lpstr>CREATIVE LEARNING</vt:lpstr>
      <vt:lpstr>CREATIVE LEARNING</vt:lpstr>
      <vt:lpstr>CREATIVE LEARNING</vt:lpstr>
      <vt:lpstr>REWARDS</vt:lpstr>
      <vt:lpstr>WELLBEING</vt:lpstr>
      <vt:lpstr>ANY QUESTIONS?</vt:lpstr>
    </vt:vector>
  </TitlesOfParts>
  <Company>Saxon Wood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Inclusion Confrence</dc:title>
  <dc:creator>Katie Meade</dc:creator>
  <cp:lastModifiedBy>Wilkins, Caroline</cp:lastModifiedBy>
  <cp:revision>40</cp:revision>
  <dcterms:created xsi:type="dcterms:W3CDTF">2023-03-09T14:09:25Z</dcterms:created>
  <dcterms:modified xsi:type="dcterms:W3CDTF">2023-07-11T12:07:39Z</dcterms:modified>
</cp:coreProperties>
</file>