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6A71-B09B-45A2-AE97-53914516139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C737-8704-421F-9575-A96CD65C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7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6A71-B09B-45A2-AE97-53914516139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C737-8704-421F-9575-A96CD65C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9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6A71-B09B-45A2-AE97-53914516139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C737-8704-421F-9575-A96CD65C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0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6A71-B09B-45A2-AE97-53914516139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C737-8704-421F-9575-A96CD65C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5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6A71-B09B-45A2-AE97-53914516139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C737-8704-421F-9575-A96CD65C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23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6A71-B09B-45A2-AE97-53914516139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C737-8704-421F-9575-A96CD65C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38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6A71-B09B-45A2-AE97-53914516139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C737-8704-421F-9575-A96CD65C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2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6A71-B09B-45A2-AE97-53914516139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C737-8704-421F-9575-A96CD65C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69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6A71-B09B-45A2-AE97-53914516139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C737-8704-421F-9575-A96CD65C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8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6A71-B09B-45A2-AE97-53914516139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C737-8704-421F-9575-A96CD65C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08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6A71-B09B-45A2-AE97-53914516139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BC737-8704-421F-9575-A96CD65C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6A71-B09B-45A2-AE97-539145161391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BC737-8704-421F-9575-A96CD65C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2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4" y="117025"/>
            <a:ext cx="9883589" cy="662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88" y="121955"/>
            <a:ext cx="9291918" cy="65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1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42" y="113696"/>
            <a:ext cx="9386046" cy="66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53" y="97701"/>
            <a:ext cx="9480775" cy="666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2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1" y="163454"/>
            <a:ext cx="9923929" cy="66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3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2" y="153371"/>
            <a:ext cx="9276104" cy="65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6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94" y="105809"/>
            <a:ext cx="9426388" cy="66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0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35" y="128778"/>
            <a:ext cx="9268346" cy="65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729" y="143365"/>
            <a:ext cx="9318811" cy="661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1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Drift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Oakley</dc:creator>
  <cp:lastModifiedBy>Longmore, Laura</cp:lastModifiedBy>
  <cp:revision>2</cp:revision>
  <dcterms:created xsi:type="dcterms:W3CDTF">2023-06-28T09:01:24Z</dcterms:created>
  <dcterms:modified xsi:type="dcterms:W3CDTF">2023-07-06T06:46:58Z</dcterms:modified>
</cp:coreProperties>
</file>