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2" r:id="rId2"/>
    <p:sldId id="3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C60BC-9B51-41E5-816D-FBD4763A3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7799F-F0CD-4C1D-8019-66E7685EA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2F45C-1512-4E2F-A60D-D979C708D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2CBB-A481-420E-B694-AB83A10985A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9DF1A-CDAD-43A7-B918-0DFB6D8BF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3B5DE-6595-4B53-987E-FCB4C75DA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5D0B-1E1D-4FE3-B763-56C27C58D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06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7AB7-37B2-4A78-97AA-00CB9B5A3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60F25-A6B4-4A47-870C-104339453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3798-D7BC-4470-951D-340388000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2CBB-A481-420E-B694-AB83A10985A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5DD2D-53B8-4669-87E7-BC96FF03C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D041B-6447-4623-84DC-34B3B44C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5D0B-1E1D-4FE3-B763-56C27C58D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49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0A2B30-EEA8-48A9-8018-62F6D04D02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4D8577-B6A1-45B9-B7EF-B55F4E9D7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AECB9-E5FF-4EFB-A563-BE7663E69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2CBB-A481-420E-B694-AB83A10985A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246B0-CD44-4215-8D6E-FCFA3A8A1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4E28E-2B41-4BE0-8EFC-438B9E26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5D0B-1E1D-4FE3-B763-56C27C58D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43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D4977-B1D1-4656-8B3F-AD7AFA445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2B61A-68AF-48E2-9EDF-00BD87AFF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A2894-9A31-4A38-A3C9-003040EAE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2CBB-A481-420E-B694-AB83A10985A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A902D-77EE-449D-8640-D243C88D3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E2F0D-4112-4AA8-906E-E091296B6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5D0B-1E1D-4FE3-B763-56C27C58D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01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07E1-6410-45E8-AB5B-9F4DAFE21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25CE1-2655-4186-AEF0-712CD304A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DF6C6-9AEB-438F-BB7F-E396F3B79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2CBB-A481-420E-B694-AB83A10985A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FEDDA-4CBB-45AF-A62F-23DCE83C3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D38ED-A1DB-4BF3-9EB0-38C19945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5D0B-1E1D-4FE3-B763-56C27C58D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98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D4A58-38ED-4DAD-B52B-45635615F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5033E-2216-40BD-9E72-9101AE32F8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A2FB33-87D1-4FC2-A5B3-CE374006F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1D2CDF-EF4C-4289-81A8-4A38A28C7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2CBB-A481-420E-B694-AB83A10985A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26FAF-D3A8-4F89-A1BC-6649DCC9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6AAF9-B9FC-448D-A56A-8888B61FE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5D0B-1E1D-4FE3-B763-56C27C58D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28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B3C7-054F-4D64-8FE7-0B38A8158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625F1-747F-4932-A692-1441D3232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C1612-4BEF-4826-9A8F-D3C3B9790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5C0BD-D8B9-4307-A556-23428E443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33E2C0-9D39-45E4-A942-C090EA86C7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E07AD5-24BE-45B7-9268-0C69E721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2CBB-A481-420E-B694-AB83A10985A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479A77-EC4C-401A-95E3-73ADC4B98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B5245A-2983-4794-B049-11FD7779D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5D0B-1E1D-4FE3-B763-56C27C58D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43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8B2F4-1C71-4AD2-B519-196658C0E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4C2843-B533-4FBB-A864-3C4B9C3BB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2CBB-A481-420E-B694-AB83A10985A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556C63-A90B-4969-92F2-876ED796D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FA626-635E-4E52-BE88-9B0D7F4BB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5D0B-1E1D-4FE3-B763-56C27C58D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0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94C73-87AA-4A3D-9635-DD07E88FE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2CBB-A481-420E-B694-AB83A10985A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A1D23-BFE2-4C89-8EF7-2CDBBFDA5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BA956-C9F6-43D1-BF99-BA5A8075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5D0B-1E1D-4FE3-B763-56C27C58D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54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FD7C3-404F-4147-9AFB-97712A613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2CD2F-55CA-4341-A090-1D40201F2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A4683-52C5-4E74-ABD1-D3BEEE98B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C22FF-34D2-4509-A0D4-222D04C45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2CBB-A481-420E-B694-AB83A10985A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59D68-A783-4F6C-97E7-1CACBCFAB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C1D39-0D3E-4D2C-95AF-EEAE0879A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5D0B-1E1D-4FE3-B763-56C27C58D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9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7E43E-FFF5-4EE5-978B-0C6F5055D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B4DCEC-705D-4733-BA0E-4505E9182F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E78BDD-00F4-4654-ADBF-7D32D720C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0CD62-5694-41A1-BC32-2FDF1DCB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2CBB-A481-420E-B694-AB83A10985A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0F844-AA77-4D18-8C23-68AFB8AAE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601DD-725E-4773-9B17-F99BAA518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5D0B-1E1D-4FE3-B763-56C27C58D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32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FB6749-5BEE-475A-81C8-F034CF61F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848BF-E84C-442F-A2F5-F5783E985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4561A-929F-4F2C-999F-46C582BAE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42CBB-A481-420E-B694-AB83A10985A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18CFF-FB0D-4E4E-871B-56B54A87E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EF362-8923-45FA-9DE5-BA0FD0AB15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55D0B-1E1D-4FE3-B763-56C27C58D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42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Q5uDe9Aiq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A8CD8B0-0C3E-4049-ADD5-96C65BD9C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433" y="0"/>
            <a:ext cx="8131946" cy="457114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1068B97-0835-4BCB-8C59-146CB4E91E24}"/>
              </a:ext>
            </a:extLst>
          </p:cNvPr>
          <p:cNvSpPr/>
          <p:nvPr/>
        </p:nvSpPr>
        <p:spPr>
          <a:xfrm>
            <a:off x="433526" y="4709318"/>
            <a:ext cx="11324948" cy="1971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follow the link to watch Warren Park’s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diffusion of innovation through a professional learning community’ video clip.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https://youtu.be/wQ5uDe9AiqY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any questions or would like to discuss anything further, please contact c.ayling@warrenpark.hants.sch.uk</a:t>
            </a:r>
          </a:p>
        </p:txBody>
      </p:sp>
    </p:spTree>
    <p:extLst>
      <p:ext uri="{BB962C8B-B14F-4D97-AF65-F5344CB8AC3E}">
        <p14:creationId xmlns:p14="http://schemas.microsoft.com/office/powerpoint/2010/main" val="2806461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012697-5571-41EA-ACE9-AA2346C30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490" y="175260"/>
            <a:ext cx="6637020" cy="650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01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55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Ayling</dc:creator>
  <cp:lastModifiedBy>Longmore, Laura</cp:lastModifiedBy>
  <cp:revision>95</cp:revision>
  <dcterms:created xsi:type="dcterms:W3CDTF">2021-07-30T04:17:36Z</dcterms:created>
  <dcterms:modified xsi:type="dcterms:W3CDTF">2023-07-06T07:04:02Z</dcterms:modified>
</cp:coreProperties>
</file>